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FEF61-259F-4E58-AE2B-D4E48EAE8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98289"/>
            <a:ext cx="8825658" cy="861421"/>
          </a:xfrm>
        </p:spPr>
        <p:txBody>
          <a:bodyPr/>
          <a:lstStyle/>
          <a:p>
            <a:pPr algn="ctr"/>
            <a:r>
              <a:rPr lang="hu-HU" dirty="0" err="1"/>
              <a:t>Quiz</a:t>
            </a:r>
            <a:r>
              <a:rPr lang="hu-HU" dirty="0"/>
              <a:t> game in C#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C4BFF9-5101-4DDE-9306-A2246E3CD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655" y="5158380"/>
            <a:ext cx="8825658" cy="861420"/>
          </a:xfrm>
        </p:spPr>
        <p:txBody>
          <a:bodyPr>
            <a:normAutofit fontScale="77500" lnSpcReduction="20000"/>
          </a:bodyPr>
          <a:lstStyle/>
          <a:p>
            <a:endParaRPr lang="hu-HU" dirty="0"/>
          </a:p>
          <a:p>
            <a:r>
              <a:rPr lang="hu-HU" dirty="0" err="1">
                <a:solidFill>
                  <a:schemeClr val="bg1"/>
                </a:solidFill>
              </a:rPr>
              <a:t>Made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by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Roben</a:t>
            </a:r>
            <a:r>
              <a:rPr lang="hu-HU" dirty="0">
                <a:solidFill>
                  <a:schemeClr val="bg1"/>
                </a:solidFill>
              </a:rPr>
              <a:t> Rómeó, Simon Roland, Kocsis Balázs</a:t>
            </a:r>
          </a:p>
          <a:p>
            <a:r>
              <a:rPr lang="hu-HU" dirty="0" err="1">
                <a:solidFill>
                  <a:schemeClr val="bg1"/>
                </a:solidFill>
              </a:rPr>
              <a:t>Presented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by</a:t>
            </a:r>
            <a:r>
              <a:rPr lang="hu-HU" dirty="0">
                <a:solidFill>
                  <a:schemeClr val="bg1"/>
                </a:solidFill>
              </a:rPr>
              <a:t>: Kocsis Balázs</a:t>
            </a:r>
          </a:p>
        </p:txBody>
      </p:sp>
    </p:spTree>
    <p:extLst>
      <p:ext uri="{BB962C8B-B14F-4D97-AF65-F5344CB8AC3E}">
        <p14:creationId xmlns:p14="http://schemas.microsoft.com/office/powerpoint/2010/main" val="193463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98039-CC18-479F-9C3A-AE6B4028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1A79ED-06CD-4FC9-B347-3425708E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23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297B0-A66B-4CAC-B910-A54A9CC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AD1F6-947A-43EE-8936-6222A2D3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9AE2BB-189B-40F0-BE60-0D01401D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assignment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5F7078-B332-4AA1-9539-6A0B1EAB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leader</a:t>
            </a:r>
            <a:r>
              <a:rPr lang="hu-HU" dirty="0"/>
              <a:t>: Kocsis Balázs</a:t>
            </a:r>
          </a:p>
          <a:p>
            <a:r>
              <a:rPr lang="hu-HU" dirty="0" err="1"/>
              <a:t>Programmers</a:t>
            </a:r>
            <a:r>
              <a:rPr lang="hu-HU" dirty="0"/>
              <a:t>: Simon Roland, </a:t>
            </a:r>
            <a:r>
              <a:rPr lang="hu-HU" dirty="0" err="1"/>
              <a:t>Roben</a:t>
            </a:r>
            <a:r>
              <a:rPr lang="hu-HU" dirty="0"/>
              <a:t> Rómeó</a:t>
            </a:r>
          </a:p>
          <a:p>
            <a:r>
              <a:rPr lang="hu-HU" dirty="0" err="1"/>
              <a:t>Wireframe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Simon Roland</a:t>
            </a:r>
          </a:p>
        </p:txBody>
      </p:sp>
    </p:spTree>
    <p:extLst>
      <p:ext uri="{BB962C8B-B14F-4D97-AF65-F5344CB8AC3E}">
        <p14:creationId xmlns:p14="http://schemas.microsoft.com/office/powerpoint/2010/main" val="7976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9DE1BD-D13E-409D-81AC-927BB3FF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Idea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78F44A-EB52-4E1E-BFD0-E1A7F608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Make</a:t>
            </a:r>
            <a:r>
              <a:rPr lang="hu-HU" dirty="0"/>
              <a:t> a </a:t>
            </a:r>
            <a:r>
              <a:rPr lang="hu-HU" dirty="0" err="1"/>
              <a:t>quiz</a:t>
            </a:r>
            <a:r>
              <a:rPr lang="hu-HU" dirty="0"/>
              <a:t> game in C# </a:t>
            </a:r>
            <a:r>
              <a:rPr lang="hu-HU" dirty="0" err="1"/>
              <a:t>shown</a:t>
            </a:r>
            <a:r>
              <a:rPr lang="hu-HU" dirty="0"/>
              <a:t> in GUI</a:t>
            </a:r>
          </a:p>
          <a:p>
            <a:r>
              <a:rPr lang="hu-HU" dirty="0"/>
              <a:t>13+1 </a:t>
            </a:r>
            <a:r>
              <a:rPr lang="hu-HU" dirty="0" err="1"/>
              <a:t>question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OOP</a:t>
            </a:r>
          </a:p>
          <a:p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shown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with</a:t>
            </a:r>
            <a:r>
              <a:rPr lang="hu-HU" dirty="0"/>
              <a:t> 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5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D7671-1ACF-4AE6-B095-44BD562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, GitHub</a:t>
            </a:r>
          </a:p>
        </p:txBody>
      </p:sp>
    </p:spTree>
    <p:extLst>
      <p:ext uri="{BB962C8B-B14F-4D97-AF65-F5344CB8AC3E}">
        <p14:creationId xmlns:p14="http://schemas.microsoft.com/office/powerpoint/2010/main" val="390842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A5C5E-7DC0-40E3-902D-DE3F040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Wireframe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2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E6788-C4E7-4FD2-BB1A-5F79F84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649A2C-5FAB-4428-80CA-99B74F1C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Questions</a:t>
            </a:r>
            <a:endParaRPr lang="hu-HU" dirty="0"/>
          </a:p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696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80188-64BB-4500-9D85-C7E9D9E9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35EF7-3AC2-4F36-9589-91A8DB6A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18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DB5D2-2934-4C20-906D-814E5DD7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6D6E0B-1461-4214-8857-5FDEBCB6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40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6484A2-5ED7-41A8-88F3-2EDCB03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701931-74EB-4A8B-B2A3-66692F47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3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17</TotalTime>
  <Words>79</Words>
  <Application>Microsoft Office PowerPoint</Application>
  <PresentationFormat>Szélesvásznú</PresentationFormat>
  <Paragraphs>20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tanácsterem</vt:lpstr>
      <vt:lpstr>Quiz game in C#</vt:lpstr>
      <vt:lpstr>Work assignment</vt:lpstr>
      <vt:lpstr>Idea</vt:lpstr>
      <vt:lpstr>Trello, GitHub</vt:lpstr>
      <vt:lpstr>Wireframe</vt:lpstr>
      <vt:lpstr>ChatGPT </vt:lpstr>
      <vt:lpstr>Coding</vt:lpstr>
      <vt:lpstr>PowerPoint-bemutató</vt:lpstr>
      <vt:lpstr>PowerPoint-bemutató</vt:lpstr>
      <vt:lpstr>Result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 in C#</dc:title>
  <dc:creator>Kocsis Balazs Tamas</dc:creator>
  <cp:lastModifiedBy>Kocsis Balazs Tamas</cp:lastModifiedBy>
  <cp:revision>3</cp:revision>
  <dcterms:created xsi:type="dcterms:W3CDTF">2024-03-07T10:55:55Z</dcterms:created>
  <dcterms:modified xsi:type="dcterms:W3CDTF">2024-03-07T11:13:54Z</dcterms:modified>
</cp:coreProperties>
</file>