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1" r:id="rId1"/>
  </p:sldMasterIdLst>
  <p:sldIdLst>
    <p:sldId id="265" r:id="rId2"/>
    <p:sldId id="264" r:id="rId3"/>
    <p:sldId id="263" r:id="rId4"/>
    <p:sldId id="262" r:id="rId5"/>
    <p:sldId id="261" r:id="rId6"/>
    <p:sldId id="258" r:id="rId7"/>
    <p:sldId id="259" r:id="rId8"/>
    <p:sldId id="266" r:id="rId9"/>
    <p:sldId id="267" r:id="rId10"/>
    <p:sldId id="269" r:id="rId11"/>
    <p:sldId id="272" r:id="rId12"/>
    <p:sldId id="270" r:id="rId13"/>
    <p:sldId id="274" r:id="rId14"/>
    <p:sldId id="273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Wei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08" d="100"/>
          <a:sy n="108" d="100"/>
        </p:scale>
        <p:origin x="67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9T20:07:07.723" idx="1">
    <p:pos x="7671" y="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46345E6-92CA-1A4D-9825-9250CD35C31B}" type="datetimeFigureOut">
              <a:rPr kumimoji="1" lang="zh-TW" altLang="en-US" smtClean="0"/>
              <a:t>2019/9/9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F3CD598-1B89-BB46-9DC6-BAE02DCA963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2942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45E6-92CA-1A4D-9825-9250CD35C31B}" type="datetimeFigureOut">
              <a:rPr kumimoji="1" lang="zh-TW" altLang="en-US" smtClean="0"/>
              <a:t>2019/9/9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D598-1B89-BB46-9DC6-BAE02DCA96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484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45E6-92CA-1A4D-9825-9250CD35C31B}" type="datetimeFigureOut">
              <a:rPr kumimoji="1" lang="zh-TW" altLang="en-US" smtClean="0"/>
              <a:t>2019/9/9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D598-1B89-BB46-9DC6-BAE02DCA96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210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45E6-92CA-1A4D-9825-9250CD35C31B}" type="datetimeFigureOut">
              <a:rPr kumimoji="1" lang="zh-TW" altLang="en-US" smtClean="0"/>
              <a:t>2019/9/9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D598-1B89-BB46-9DC6-BAE02DCA96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769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45E6-92CA-1A4D-9825-9250CD35C31B}" type="datetimeFigureOut">
              <a:rPr kumimoji="1" lang="zh-TW" altLang="en-US" smtClean="0"/>
              <a:t>2019/9/9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D598-1B89-BB46-9DC6-BAE02DCA963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409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45E6-92CA-1A4D-9825-9250CD35C31B}" type="datetimeFigureOut">
              <a:rPr kumimoji="1" lang="zh-TW" altLang="en-US" smtClean="0"/>
              <a:t>2019/9/9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D598-1B89-BB46-9DC6-BAE02DCA96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0557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45E6-92CA-1A4D-9825-9250CD35C31B}" type="datetimeFigureOut">
              <a:rPr kumimoji="1" lang="zh-TW" altLang="en-US" smtClean="0"/>
              <a:t>2019/9/9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D598-1B89-BB46-9DC6-BAE02DCA96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1728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45E6-92CA-1A4D-9825-9250CD35C31B}" type="datetimeFigureOut">
              <a:rPr kumimoji="1" lang="zh-TW" altLang="en-US" smtClean="0"/>
              <a:t>2019/9/9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D598-1B89-BB46-9DC6-BAE02DCA96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67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45E6-92CA-1A4D-9825-9250CD35C31B}" type="datetimeFigureOut">
              <a:rPr kumimoji="1" lang="zh-TW" altLang="en-US" smtClean="0"/>
              <a:t>2019/9/9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D598-1B89-BB46-9DC6-BAE02DCA96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5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45E6-92CA-1A4D-9825-9250CD35C31B}" type="datetimeFigureOut">
              <a:rPr kumimoji="1" lang="zh-TW" altLang="en-US" smtClean="0"/>
              <a:t>2019/9/9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D598-1B89-BB46-9DC6-BAE02DCA96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0733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45E6-92CA-1A4D-9825-9250CD35C31B}" type="datetimeFigureOut">
              <a:rPr kumimoji="1" lang="zh-TW" altLang="en-US" smtClean="0"/>
              <a:t>2019/9/9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D598-1B89-BB46-9DC6-BAE02DCA96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508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46345E6-92CA-1A4D-9825-9250CD35C31B}" type="datetimeFigureOut">
              <a:rPr kumimoji="1" lang="zh-TW" altLang="en-US" smtClean="0"/>
              <a:t>2019/9/9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F3CD598-1B89-BB46-9DC6-BAE02DCA96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922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eR98tp9e9WeLDvdwjCNlQi7L7vjJ5M1EtcG_DcfY3BXp-9HQ/viewform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151302"/>
          </a:xfrm>
        </p:spPr>
        <p:txBody>
          <a:bodyPr/>
          <a:lstStyle/>
          <a:p>
            <a:pPr algn="ctr"/>
            <a:r>
              <a:rPr kumimoji="1" lang="zh-TW" altLang="en-US" dirty="0"/>
              <a:t>系統使用說明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1872" y="4350059"/>
            <a:ext cx="9418320" cy="2396970"/>
          </a:xfrm>
        </p:spPr>
        <p:txBody>
          <a:bodyPr>
            <a:normAutofit lnSpcReduction="10000"/>
          </a:bodyPr>
          <a:lstStyle/>
          <a:p>
            <a:r>
              <a:rPr kumimoji="1" lang="zh-TW" altLang="en-US" dirty="0"/>
              <a:t>助教：劉晏丞</a:t>
            </a:r>
          </a:p>
          <a:p>
            <a:r>
              <a:rPr kumimoji="1" lang="zh-TW" altLang="en-US" dirty="0"/>
              <a:t>           張均合</a:t>
            </a:r>
          </a:p>
          <a:p>
            <a:r>
              <a:rPr kumimoji="1" lang="zh-TW" altLang="en-US" dirty="0"/>
              <a:t>           王力耕</a:t>
            </a:r>
          </a:p>
          <a:p>
            <a:r>
              <a:rPr kumimoji="1" lang="zh-TW" altLang="en-US" dirty="0"/>
              <a:t>           陳威翰</a:t>
            </a:r>
          </a:p>
          <a:p>
            <a:r>
              <a:rPr kumimoji="1" lang="zh-TW" altLang="en-US" dirty="0"/>
              <a:t>           曾韋閎</a:t>
            </a:r>
            <a:endParaRPr kumimoji="1" lang="en-US" altLang="zh-TW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0698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A05B7C71-E1DA-4ED7-9C64-7FC48CC25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112"/>
            <a:ext cx="12192000" cy="5321775"/>
          </a:xfrm>
          <a:prstGeom prst="rect">
            <a:avLst/>
          </a:prstGeom>
        </p:spPr>
      </p:pic>
      <p:cxnSp>
        <p:nvCxnSpPr>
          <p:cNvPr id="6" name="直線接點 5"/>
          <p:cNvCxnSpPr>
            <a:cxnSpLocks/>
            <a:endCxn id="7" idx="1"/>
          </p:cNvCxnSpPr>
          <p:nvPr/>
        </p:nvCxnSpPr>
        <p:spPr>
          <a:xfrm>
            <a:off x="2175029" y="3187083"/>
            <a:ext cx="2875683" cy="720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050712" y="3446058"/>
            <a:ext cx="7318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選擇繳交的作業，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kumimoji="1" lang="zh-TW" altLang="en-US" dirty="0">
                <a:solidFill>
                  <a:srgbClr val="FF0000"/>
                </a:solidFill>
              </a:rPr>
              <a:t>將專案壓縮成</a:t>
            </a:r>
            <a:r>
              <a:rPr kumimoji="1" lang="en-US" altLang="zh-TW" dirty="0">
                <a:solidFill>
                  <a:srgbClr val="FF0000"/>
                </a:solidFill>
              </a:rPr>
              <a:t>.zip</a:t>
            </a:r>
            <a:r>
              <a:rPr kumimoji="1" lang="zh-TW" altLang="en-US" dirty="0">
                <a:solidFill>
                  <a:srgbClr val="FF0000"/>
                </a:solidFill>
              </a:rPr>
              <a:t>或</a:t>
            </a:r>
            <a:r>
              <a:rPr kumimoji="1" lang="en-US" altLang="zh-TW" dirty="0">
                <a:solidFill>
                  <a:srgbClr val="FF0000"/>
                </a:solidFill>
              </a:rPr>
              <a:t>.</a:t>
            </a:r>
            <a:r>
              <a:rPr kumimoji="1" lang="en-US" altLang="zh-TW" dirty="0" err="1">
                <a:solidFill>
                  <a:srgbClr val="FF0000"/>
                </a:solidFill>
              </a:rPr>
              <a:t>rar</a:t>
            </a:r>
            <a:r>
              <a:rPr kumimoji="1" lang="zh-TW" altLang="en-US" dirty="0">
                <a:solidFill>
                  <a:srgbClr val="FF0000"/>
                </a:solidFill>
              </a:rPr>
              <a:t>再上傳，大小不能超過</a:t>
            </a:r>
            <a:r>
              <a:rPr kumimoji="1" lang="en-US" altLang="zh-TW" dirty="0">
                <a:solidFill>
                  <a:srgbClr val="FF0000"/>
                </a:solidFill>
              </a:rPr>
              <a:t>10MB</a:t>
            </a:r>
            <a:r>
              <a:rPr kumimoji="1" lang="zh-TW" altLang="en-US" dirty="0">
                <a:solidFill>
                  <a:srgbClr val="FF0000"/>
                </a:solidFill>
              </a:rPr>
              <a:t>，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kumimoji="1" lang="zh-TW" altLang="en-US" dirty="0">
                <a:solidFill>
                  <a:srgbClr val="FF0000"/>
                </a:solidFill>
              </a:rPr>
              <a:t>繳交完後想重新繳交作業必須重新登入系統。</a:t>
            </a:r>
            <a:endParaRPr kumimoji="1"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93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21F0C41-09A8-43BF-9D31-C51A72599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941"/>
            <a:ext cx="12192000" cy="5558118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2930057" y="4763382"/>
            <a:ext cx="2453054" cy="3341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462242" y="509749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會顯示作業上傳的成功與失敗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9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F973974-756B-44C3-A1AE-119C7F71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361950"/>
            <a:ext cx="11791950" cy="6134100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 flipH="1">
            <a:off x="8039008" y="2148396"/>
            <a:ext cx="2392254" cy="27759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522935" y="492437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查看繳交作業名稱、最後繳交日期、次數和狀態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1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F973974-756B-44C3-A1AE-119C7F71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361950"/>
            <a:ext cx="11791950" cy="61341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602834" y="4400592"/>
            <a:ext cx="5421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返回</a:t>
            </a:r>
            <a:r>
              <a:rPr kumimoji="1" lang="en-US" altLang="zh-TW" dirty="0">
                <a:solidFill>
                  <a:srgbClr val="FF0000"/>
                </a:solidFill>
              </a:rPr>
              <a:t>Course LAD</a:t>
            </a:r>
            <a:r>
              <a:rPr kumimoji="1" lang="zh-TW" altLang="en-US" dirty="0">
                <a:solidFill>
                  <a:srgbClr val="FF0000"/>
                </a:solidFill>
              </a:rPr>
              <a:t>主選單的按鍵不小心被助教修掉了</a:t>
            </a:r>
            <a:br>
              <a:rPr kumimoji="1" lang="en-US" altLang="zh-TW" dirty="0">
                <a:solidFill>
                  <a:srgbClr val="FF0000"/>
                </a:solidFill>
              </a:rPr>
            </a:br>
            <a:r>
              <a:rPr kumimoji="1" lang="zh-TW" altLang="en-US" dirty="0">
                <a:solidFill>
                  <a:srgbClr val="FF0000"/>
                </a:solidFill>
              </a:rPr>
              <a:t>暫時麻煩同學使用上一頁或網址操作</a:t>
            </a:r>
            <a:r>
              <a:rPr kumimoji="1" lang="en-US" altLang="zh-TW" dirty="0">
                <a:solidFill>
                  <a:srgbClr val="FF0000"/>
                </a:solidFill>
              </a:rPr>
              <a:t>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99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8910C96-B7D6-437D-B6F8-7A8CB38F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31" y="0"/>
            <a:ext cx="4982705" cy="6858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CBD3722-9E50-4268-A26B-26C5DAF133E3}"/>
              </a:ext>
            </a:extLst>
          </p:cNvPr>
          <p:cNvSpPr txBox="1"/>
          <p:nvPr/>
        </p:nvSpPr>
        <p:spPr>
          <a:xfrm>
            <a:off x="4604182" y="3616032"/>
            <a:ext cx="62073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800" dirty="0">
                <a:solidFill>
                  <a:srgbClr val="FF0000"/>
                </a:solidFill>
              </a:rPr>
              <a:t>網址：</a:t>
            </a:r>
            <a:r>
              <a:rPr kumimoji="1" lang="en-US" altLang="zh-TW" sz="28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https://docs.google.com/forms/d/e/1FAIpQLSeR98tp9e9WeLDvdwjCNlQi7L7vjJ5M1EtcG_DcfY3BXp-9HQ/viewform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80285E6-CE30-4BC8-9FA4-4310B9D26D94}"/>
              </a:ext>
            </a:extLst>
          </p:cNvPr>
          <p:cNvSpPr txBox="1"/>
          <p:nvPr/>
        </p:nvSpPr>
        <p:spPr>
          <a:xfrm>
            <a:off x="4462139" y="1640603"/>
            <a:ext cx="62073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800" dirty="0">
                <a:solidFill>
                  <a:srgbClr val="FF0000"/>
                </a:solidFill>
              </a:rPr>
              <a:t>繳交完作業後請至以下表單</a:t>
            </a:r>
            <a:br>
              <a:rPr kumimoji="1" lang="en-US" altLang="zh-TW" sz="2800" dirty="0">
                <a:solidFill>
                  <a:srgbClr val="FF0000"/>
                </a:solidFill>
              </a:rPr>
            </a:br>
            <a:r>
              <a:rPr kumimoji="1" lang="zh-TW" altLang="en-US" sz="2800" dirty="0">
                <a:solidFill>
                  <a:srgbClr val="FF0000"/>
                </a:solidFill>
              </a:rPr>
              <a:t>填寫你對這份作業的完程度和熟練度自評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50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 flipH="1">
            <a:off x="3727938" y="1503485"/>
            <a:ext cx="1081454" cy="13540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459523" y="28575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帳密皆為自己的學號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86100" y="4906107"/>
            <a:ext cx="6207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800" dirty="0">
                <a:solidFill>
                  <a:srgbClr val="FF0000"/>
                </a:solidFill>
              </a:rPr>
              <a:t>登入網址：</a:t>
            </a:r>
            <a:r>
              <a:rPr kumimoji="1" lang="en-US" altLang="zh-TW" sz="2800" dirty="0">
                <a:solidFill>
                  <a:srgbClr val="FF0000"/>
                </a:solidFill>
              </a:rPr>
              <a:t>140.138.155.176:16122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68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C57E2F7-4E14-45A6-81F3-2DF0659EE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04" y="283345"/>
            <a:ext cx="9784246" cy="629131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908431" y="53105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主要選單畫面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1740877" y="1898626"/>
            <a:ext cx="1371600" cy="18815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112477" y="37801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進入學習教材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39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143" cy="6858000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 flipH="1">
            <a:off x="1811215" y="2602523"/>
            <a:ext cx="1151793" cy="316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58261" y="303329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由此處下載每週上課的教材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0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FECDB06-05BE-47AC-BDCD-7F1D96C5D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452437"/>
            <a:ext cx="9258300" cy="5953125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2149847" y="2313316"/>
            <a:ext cx="1266092" cy="19958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415939" y="437950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進入心得填寫系統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2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5C2C4B0-2073-4BD5-9DAD-0CFB97138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1821" y="0"/>
            <a:ext cx="12455643" cy="6113819"/>
          </a:xfrm>
        </p:spPr>
      </p:pic>
      <p:sp>
        <p:nvSpPr>
          <p:cNvPr id="5" name="矩形 4"/>
          <p:cNvSpPr/>
          <p:nvPr/>
        </p:nvSpPr>
        <p:spPr>
          <a:xfrm>
            <a:off x="0" y="875891"/>
            <a:ext cx="1683485" cy="556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cxnSp>
        <p:nvCxnSpPr>
          <p:cNvPr id="6" name="直線箭頭接點 5"/>
          <p:cNvCxnSpPr/>
          <p:nvPr/>
        </p:nvCxnSpPr>
        <p:spPr>
          <a:xfrm flipH="1">
            <a:off x="1683485" y="875891"/>
            <a:ext cx="1655805" cy="278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388717" y="628755"/>
            <a:ext cx="491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點選心得填寫系統</a:t>
            </a:r>
          </a:p>
        </p:txBody>
      </p:sp>
    </p:spTree>
    <p:extLst>
      <p:ext uri="{BB962C8B-B14F-4D97-AF65-F5344CB8AC3E}">
        <p14:creationId xmlns:p14="http://schemas.microsoft.com/office/powerpoint/2010/main" val="136928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CC6ED57-2CFE-4498-A0C7-3B3B2A169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06" y="0"/>
            <a:ext cx="11172387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04187" y="3256212"/>
            <a:ext cx="491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u="sng" dirty="0">
                <a:solidFill>
                  <a:srgbClr val="FF0000"/>
                </a:solidFill>
              </a:rPr>
              <a:t>每週日以前</a:t>
            </a:r>
            <a:r>
              <a:rPr kumimoji="1" lang="zh-TW" altLang="en-US" b="1" dirty="0">
                <a:solidFill>
                  <a:srgbClr val="C00000"/>
                </a:solidFill>
              </a:rPr>
              <a:t>填寫學習狀態問卷與心得並提交</a:t>
            </a:r>
          </a:p>
        </p:txBody>
      </p:sp>
    </p:spTree>
    <p:extLst>
      <p:ext uri="{BB962C8B-B14F-4D97-AF65-F5344CB8AC3E}">
        <p14:creationId xmlns:p14="http://schemas.microsoft.com/office/powerpoint/2010/main" val="60810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1CED107-6236-41A5-BFEA-9D0B80B9E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794"/>
            <a:ext cx="12192000" cy="5984412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 flipH="1">
            <a:off x="8867682" y="751785"/>
            <a:ext cx="1644162" cy="25409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8867682" y="3292762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回</a:t>
            </a:r>
            <a:r>
              <a:rPr kumimoji="1" lang="en-US" altLang="zh-TW" dirty="0">
                <a:solidFill>
                  <a:srgbClr val="FF0000"/>
                </a:solidFill>
              </a:rPr>
              <a:t>Course LAD</a:t>
            </a:r>
            <a:r>
              <a:rPr kumimoji="1" lang="zh-TW" altLang="en-US" dirty="0">
                <a:solidFill>
                  <a:srgbClr val="FF0000"/>
                </a:solidFill>
              </a:rPr>
              <a:t>主選單</a:t>
            </a:r>
            <a:r>
              <a:rPr kumimoji="1" lang="en-US" altLang="zh-TW" dirty="0">
                <a:solidFill>
                  <a:srgbClr val="FF0000"/>
                </a:solidFill>
              </a:rPr>
              <a:t>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83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8B2890F-0539-4731-BABA-A3391BD75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52" y="-9495"/>
            <a:ext cx="10695096" cy="6876990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1342150" y="3224728"/>
            <a:ext cx="3402623" cy="13364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744773" y="46227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進入作業繳交系統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30267"/>
      </p:ext>
    </p:extLst>
  </p:cSld>
  <p:clrMapOvr>
    <a:masterClrMapping/>
  </p:clrMapOvr>
</p:sld>
</file>

<file path=ppt/theme/theme1.xml><?xml version="1.0" encoding="utf-8"?>
<a:theme xmlns:a="http://schemas.openxmlformats.org/drawingml/2006/main" name="檢視">
  <a:themeElements>
    <a:clrScheme name="檢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檢視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檢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78</TotalTime>
  <Words>176</Words>
  <Application>Microsoft Office PowerPoint</Application>
  <PresentationFormat>寬螢幕</PresentationFormat>
  <Paragraphs>24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檢視</vt:lpstr>
      <vt:lpstr>系統使用說明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心得填寫系統使用說明</dc:title>
  <dc:creator>Microsoft Office 使用者</dc:creator>
  <cp:lastModifiedBy>USER</cp:lastModifiedBy>
  <cp:revision>17</cp:revision>
  <dcterms:created xsi:type="dcterms:W3CDTF">2018-09-09T10:01:39Z</dcterms:created>
  <dcterms:modified xsi:type="dcterms:W3CDTF">2019-09-08T16:05:00Z</dcterms:modified>
</cp:coreProperties>
</file>