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trend monitoring</a:t>
            </a:r>
            <a:endParaRPr lang="en-US" dirty="0" smtClean="0"/>
          </a:p>
          <a:p>
            <a:r>
              <a:rPr lang="en-US" dirty="0"/>
              <a:t>Robert Blacklidge | Springboard | August 1, 2016</a:t>
            </a:r>
          </a:p>
        </p:txBody>
      </p:sp>
    </p:spTree>
    <p:extLst>
      <p:ext uri="{BB962C8B-B14F-4D97-AF65-F5344CB8AC3E}">
        <p14:creationId xmlns:p14="http://schemas.microsoft.com/office/powerpoint/2010/main" val="1306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Sales</a:t>
            </a:r>
            <a:endParaRPr lang="en-US" dirty="0"/>
          </a:p>
        </p:txBody>
      </p:sp>
      <p:pic>
        <p:nvPicPr>
          <p:cNvPr id="2050" name="Picture 2" descr="crow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06" y="2844800"/>
            <a:ext cx="7620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Datasets</a:t>
            </a:r>
            <a:endParaRPr lang="en-US" dirty="0"/>
          </a:p>
        </p:txBody>
      </p:sp>
      <p:pic>
        <p:nvPicPr>
          <p:cNvPr id="3074" name="Picture 2" descr="Image result for stoc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3" y="2375765"/>
            <a:ext cx="3058356" cy="171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as pr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70" y="4322618"/>
            <a:ext cx="4067694" cy="22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rime Crime And Its Types; 2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" y="4322618"/>
            <a:ext cx="3208192" cy="24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weath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29" y="2425699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ales d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388" y="38737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4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</a:t>
            </a:r>
            <a:endParaRPr lang="en-US" dirty="0"/>
          </a:p>
        </p:txBody>
      </p:sp>
      <p:pic>
        <p:nvPicPr>
          <p:cNvPr id="4098" name="Picture 2" descr="Image result for Wrangl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5" y="2686627"/>
            <a:ext cx="680597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answers</a:t>
            </a:r>
            <a:endParaRPr lang="en-US" dirty="0"/>
          </a:p>
        </p:txBody>
      </p:sp>
      <p:pic>
        <p:nvPicPr>
          <p:cNvPr id="5122" name="Picture 2" descr="Image result for search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37" y="2603500"/>
            <a:ext cx="698153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76" y="2620125"/>
            <a:ext cx="8805991" cy="379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7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pic>
        <p:nvPicPr>
          <p:cNvPr id="6147" name="Picture 3" descr="Shee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67" y="2719609"/>
            <a:ext cx="9551840" cy="413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110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26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Reactive Ordering</vt:lpstr>
      <vt:lpstr>Customer Sales</vt:lpstr>
      <vt:lpstr>The Datasets</vt:lpstr>
      <vt:lpstr>Data Wrangling </vt:lpstr>
      <vt:lpstr>Finding the answers</vt:lpstr>
      <vt:lpstr>Plotting the data</vt:lpstr>
      <vt:lpstr>Recommendations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Ordering</dc:title>
  <dc:creator>Robert Blacklidge</dc:creator>
  <cp:lastModifiedBy>Robert Blacklidge</cp:lastModifiedBy>
  <cp:revision>2</cp:revision>
  <dcterms:created xsi:type="dcterms:W3CDTF">2016-09-01T03:21:12Z</dcterms:created>
  <dcterms:modified xsi:type="dcterms:W3CDTF">2016-09-01T03:39:41Z</dcterms:modified>
</cp:coreProperties>
</file>