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382" y="646981"/>
            <a:ext cx="8825658" cy="1335442"/>
          </a:xfrm>
        </p:spPr>
        <p:txBody>
          <a:bodyPr/>
          <a:lstStyle/>
          <a:p>
            <a:r>
              <a:rPr lang="en-US" dirty="0"/>
              <a:t>Reactive Ordering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trend monitoring</a:t>
            </a:r>
            <a:endParaRPr lang="en-US" dirty="0" smtClean="0"/>
          </a:p>
          <a:p>
            <a:r>
              <a:rPr lang="en-US" dirty="0"/>
              <a:t>Robert Blacklidge | Springboard | August 1,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72" y="1654618"/>
            <a:ext cx="4163683" cy="31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393" y="2536166"/>
            <a:ext cx="5753872" cy="4106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913" y="2536166"/>
            <a:ext cx="5417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Food product has a limited shelf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ordering needs are difficult to judge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Meeting customer demand is the core of every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 for customer dem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7" y="4308714"/>
            <a:ext cx="49530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8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Sales</a:t>
            </a:r>
            <a:endParaRPr lang="en-US" dirty="0"/>
          </a:p>
        </p:txBody>
      </p:sp>
      <p:pic>
        <p:nvPicPr>
          <p:cNvPr id="2050" name="Picture 2" descr="crow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59" y="3450480"/>
            <a:ext cx="7620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4066" y="2743200"/>
            <a:ext cx="613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 helps meet customer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6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Datasets</a:t>
            </a:r>
            <a:endParaRPr lang="en-US" dirty="0"/>
          </a:p>
        </p:txBody>
      </p:sp>
      <p:pic>
        <p:nvPicPr>
          <p:cNvPr id="3074" name="Picture 2" descr="Image result for stoc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03" y="2375765"/>
            <a:ext cx="3058356" cy="171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as pr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70" y="4322618"/>
            <a:ext cx="4067694" cy="22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rime Crime And Its Types; 2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" y="4322618"/>
            <a:ext cx="3208192" cy="24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weath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29" y="2425699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sales da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388" y="387377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6403" y="2496660"/>
            <a:ext cx="3769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Fuel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Crime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4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</a:t>
            </a:r>
            <a:endParaRPr lang="en-US" dirty="0"/>
          </a:p>
        </p:txBody>
      </p:sp>
      <p:pic>
        <p:nvPicPr>
          <p:cNvPr id="4098" name="Picture 2" descr="Image result for Wrangl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88" y="3143827"/>
            <a:ext cx="680597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9810" y="2380891"/>
            <a:ext cx="1035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aspects affecting data wrangling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points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4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answers</a:t>
            </a:r>
            <a:endParaRPr lang="en-US" dirty="0"/>
          </a:p>
        </p:txBody>
      </p:sp>
      <p:pic>
        <p:nvPicPr>
          <p:cNvPr id="5122" name="Picture 2" descr="Image result for search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89" y="3207349"/>
            <a:ext cx="698153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3710" y="2294626"/>
            <a:ext cx="1002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90" y="2878917"/>
            <a:ext cx="8805991" cy="379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76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pic>
        <p:nvPicPr>
          <p:cNvPr id="6147" name="Picture 3" descr="Sheet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67" y="2719609"/>
            <a:ext cx="9551840" cy="413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1430" y="2260121"/>
            <a:ext cx="1166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shows high customer count on rain free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1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 exhaustive review of relevant data I have multiple recommendations for the restraint owner.</a:t>
            </a:r>
          </a:p>
          <a:p>
            <a:r>
              <a:rPr lang="en-US" dirty="0"/>
              <a:t>It is my express recommendation that the owner plan to support 46 customers each day. This number will maintain, allowing for your ordering to be equally level. </a:t>
            </a:r>
          </a:p>
          <a:p>
            <a:r>
              <a:rPr lang="en-US" dirty="0"/>
              <a:t>It is my express recommendation that the owner observe weather predictions for rain. </a:t>
            </a:r>
            <a:br>
              <a:rPr lang="en-US" dirty="0"/>
            </a:br>
            <a:r>
              <a:rPr lang="en-US" dirty="0"/>
              <a:t>On days without any rain there is a significant spike in customer 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17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147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Reactive Ordering</vt:lpstr>
      <vt:lpstr>The problem </vt:lpstr>
      <vt:lpstr>Customer Sales</vt:lpstr>
      <vt:lpstr>The Datasets</vt:lpstr>
      <vt:lpstr>Data Wrangling </vt:lpstr>
      <vt:lpstr>Finding the answers</vt:lpstr>
      <vt:lpstr>Plotting the data</vt:lpstr>
      <vt:lpstr>Recommendations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Ordering</dc:title>
  <dc:creator>Robert Blacklidge</dc:creator>
  <cp:lastModifiedBy>Robert Blacklidge</cp:lastModifiedBy>
  <cp:revision>6</cp:revision>
  <dcterms:created xsi:type="dcterms:W3CDTF">2016-09-01T03:21:12Z</dcterms:created>
  <dcterms:modified xsi:type="dcterms:W3CDTF">2016-09-05T03:55:24Z</dcterms:modified>
</cp:coreProperties>
</file>