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c227a4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c227a4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Beaux Logis de Paris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F0253-F610-C817-0264-0FF151F7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" y="1473789"/>
            <a:ext cx="3177815" cy="13482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998B321-9965-E555-0411-2A2D84BB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994" y="1175850"/>
            <a:ext cx="4950744" cy="39177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7E819-3014-5B0F-99B1-8D91B591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11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fr-FR" dirty="0"/>
              <a:t>Limites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9D6DD1-DE29-AC0D-4077-8B7A7B80240C}"/>
              </a:ext>
            </a:extLst>
          </p:cNvPr>
          <p:cNvSpPr txBox="1"/>
          <p:nvPr/>
        </p:nvSpPr>
        <p:spPr>
          <a:xfrm>
            <a:off x="335311" y="1513490"/>
            <a:ext cx="86510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Le déséquilibre des classes étudie au niveau du ‘type local’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Utilisation d’autres métriques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dirty="0"/>
              <a:t>Optimisation du modèle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9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Analysez l’ évolution des prix de l’immobilier avec python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Christian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Robert 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01/02/2024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85150" y="4324050"/>
            <a:ext cx="68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  <a:latin typeface="Lato"/>
                <a:ea typeface="Lato"/>
                <a:cs typeface="Lato"/>
                <a:sym typeface="Lato"/>
              </a:rPr>
              <a:t>Optez toujours pour des slides allégées  : 6 éléments par page maximum.</a:t>
            </a:r>
            <a:endParaRPr>
              <a:solidFill>
                <a:srgbClr val="B4A7D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EDCF5F-511F-19FD-AF13-71BFE241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8" y="1513490"/>
            <a:ext cx="4612288" cy="356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29D9767-CCE2-B64E-F57A-2093AE2F5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31" y="1454215"/>
            <a:ext cx="3705771" cy="35436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FEEFE49-835A-0093-113F-0162217B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6028"/>
            <a:ext cx="4169979" cy="46074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527FF58-8425-CD69-3E64-D43FBD59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13" y="581417"/>
            <a:ext cx="4666593" cy="45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41229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2769" y="1221828"/>
            <a:ext cx="8978462" cy="3921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Utilisation de Jupiter notebook et de python pour analyser les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Analyse des dimensions des </a:t>
            </a:r>
            <a:r>
              <a:rPr lang="fr-FR" sz="1400" i="1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 ‘</a:t>
            </a:r>
            <a:r>
              <a:rPr lang="fr-FR" sz="1400" b="1" i="1" dirty="0">
                <a:latin typeface="Montserrat"/>
                <a:ea typeface="Montserrat"/>
                <a:cs typeface="Montserrat"/>
                <a:sym typeface="Montserrat"/>
              </a:rPr>
              <a:t>historique_immobilier_paris_2017_2021</a:t>
            </a: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’ , de ‘</a:t>
            </a:r>
            <a:r>
              <a:rPr lang="fr-FR" sz="1400" b="1" i="1" dirty="0" err="1">
                <a:latin typeface="Montserrat"/>
                <a:ea typeface="Montserrat"/>
                <a:cs typeface="Montserrat"/>
                <a:sym typeface="Montserrat"/>
              </a:rPr>
              <a:t>portefeuille_actifs</a:t>
            </a: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’ ,  et ‘</a:t>
            </a:r>
            <a:r>
              <a:rPr lang="fr-FR" sz="1400" b="1" i="1" dirty="0" err="1">
                <a:latin typeface="Montserrat"/>
                <a:ea typeface="Montserrat"/>
                <a:cs typeface="Montserrat"/>
                <a:sym typeface="Montserrat"/>
              </a:rPr>
              <a:t>échantillons_a_classer</a:t>
            </a: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’ pour comprendre la structure des données.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Création de mesures et de graphiques pour ressortir les tendances sur les transactions immobilières de Paris (segments de marchés, Prix  moyen du m² et son évolution dans le temps, répartition et évolution des prix  par localité).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14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Les  tendances sur le 1</a:t>
            </a:r>
            <a:r>
              <a:rPr lang="fr-FR" sz="1400" i="1" baseline="30000" dirty="0">
                <a:latin typeface="Montserrat"/>
                <a:ea typeface="Montserrat"/>
                <a:cs typeface="Montserrat"/>
                <a:sym typeface="Montserrat"/>
              </a:rPr>
              <a:t>er</a:t>
            </a: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 et sur le 6</a:t>
            </a:r>
            <a:r>
              <a:rPr lang="fr-FR" sz="1400" i="1" baseline="30000" dirty="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 arrondissement.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Comparaison des tendances de tous les arrondissements.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Sélection des variables pertinentes qui influencent le prix du m².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sz="14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400" i="1" dirty="0">
                <a:latin typeface="Montserrat"/>
                <a:ea typeface="Montserrat"/>
                <a:cs typeface="Montserrat"/>
                <a:sym typeface="Montserrat"/>
              </a:rPr>
              <a:t>Utilisation de modèle de régression linéaire pour prédire la valeur foncière des actifs de l’entreprise  (Entraînement avec l’historique des mutations et prédiction avec le portefeuille des actifs).</a:t>
            </a:r>
            <a:endParaRPr lang="fr-FR" dirty="0"/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099CF7-6C0F-2DD9-2DA6-BDE3451D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8" y="1505607"/>
            <a:ext cx="3420814" cy="35393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1A394B-E266-A685-6C1C-1E38DBE77917}"/>
              </a:ext>
            </a:extLst>
          </p:cNvPr>
          <p:cNvSpPr txBox="1"/>
          <p:nvPr/>
        </p:nvSpPr>
        <p:spPr>
          <a:xfrm>
            <a:off x="4114800" y="2116520"/>
            <a:ext cx="4966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Les actifs de l’entreprise «  </a:t>
            </a:r>
            <a:r>
              <a:rPr lang="fr-FR" i="1" dirty="0">
                <a:latin typeface="Montserrat"/>
                <a:sym typeface="Montserrat"/>
              </a:rPr>
              <a:t>les </a:t>
            </a:r>
            <a:r>
              <a:rPr lang="fr-FR" i="1" dirty="0">
                <a:latin typeface="Montserrat"/>
              </a:rPr>
              <a:t>Plus Beaux Logis de Paris » s’élèvent à 168 M€.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Montserra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sym typeface="Montserrat"/>
              </a:rPr>
              <a:t>Les biens destinés au </a:t>
            </a:r>
            <a:r>
              <a:rPr lang="fr-FR" i="1" dirty="0" err="1">
                <a:latin typeface="Montserrat"/>
                <a:sym typeface="Montserrat"/>
              </a:rPr>
              <a:t>corporate</a:t>
            </a:r>
            <a:r>
              <a:rPr lang="fr-FR" i="1" dirty="0">
                <a:latin typeface="Montserrat"/>
                <a:sym typeface="Montserrat"/>
              </a:rPr>
              <a:t>, bien moins nombreux en nombre d’actifs (121) représentent 56% des actifs financiers.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fr-FR" i="1" dirty="0">
              <a:latin typeface="Montserrat"/>
              <a:sym typeface="Montserra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sym typeface="Montserrat"/>
              </a:rPr>
              <a:t>La surface des locaux sont plus grandes que celle des appartements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Beaux Logis de Paris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Analysez l’ évolution des prix de l’immobilier avec python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Christian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Robert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01/02/2024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1437849"/>
            <a:ext cx="7688700" cy="3473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Utilisation de la classification non supervisée pour créer des clusters automatiquement(Modèle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Kmeans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Test de la pertinence du nombre de clusters avec le 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coefficient silhouette (</a:t>
            </a:r>
            <a:r>
              <a:rPr lang="fr-FR" b="1" i="1" dirty="0" err="1">
                <a:latin typeface="Montserrat"/>
                <a:ea typeface="Montserrat"/>
                <a:cs typeface="Montserrat"/>
                <a:sym typeface="Montserrat"/>
              </a:rPr>
              <a:t>metric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Utilisation de la régression logistique pour entrainer un modèle avec  la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‘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historique_immobilier_paris_2017_2021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’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Utilisation de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) pour évaluer le modèle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Prédire le « type local » du </a:t>
            </a:r>
            <a:r>
              <a:rPr lang="fr-FR" i="1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‘</a:t>
            </a:r>
            <a:r>
              <a:rPr lang="fr-FR" b="1" i="1" dirty="0">
                <a:latin typeface="Montserrat"/>
                <a:ea typeface="Montserrat"/>
                <a:cs typeface="Montserrat"/>
                <a:sym typeface="Montserrat"/>
              </a:rPr>
              <a:t>echantillon_a_classer2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’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Prédiction conforme au modèle entrainé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383</Words>
  <Application>Microsoft Office PowerPoint</Application>
  <PresentationFormat>Affichage à l'écran (16:9)</PresentationFormat>
  <Paragraphs>56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Raleway</vt:lpstr>
      <vt:lpstr>Montserrat</vt:lpstr>
      <vt:lpstr>Arial</vt:lpstr>
      <vt:lpstr>Lato</vt:lpstr>
      <vt:lpstr>Wingdings</vt:lpstr>
      <vt:lpstr>Streamline</vt:lpstr>
      <vt:lpstr>Les Plus Beaux Logis de Paris Partie 1</vt:lpstr>
      <vt:lpstr>Présentation PowerPoint</vt:lpstr>
      <vt:lpstr>Analyse du marché de l’immobilier</vt:lpstr>
      <vt:lpstr>Présentation PowerPoint</vt:lpstr>
      <vt:lpstr>II. Méthodologie suivie    </vt:lpstr>
      <vt:lpstr>III. Résultat des prédictions   </vt:lpstr>
      <vt:lpstr>Les Plus Beaux Logis de Paris Partie 2</vt:lpstr>
      <vt:lpstr>Présentation PowerPoint</vt:lpstr>
      <vt:lpstr>I. Méthodologie suivie    </vt:lpstr>
      <vt:lpstr>II. Résultat de la classification   </vt:lpstr>
      <vt:lpstr>Limites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Plus Beaux Logis de Paris Partie 1</dc:title>
  <cp:lastModifiedBy>a vb</cp:lastModifiedBy>
  <cp:revision>4</cp:revision>
  <dcterms:modified xsi:type="dcterms:W3CDTF">2024-04-07T18:23:38Z</dcterms:modified>
</cp:coreProperties>
</file>