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661220" y="1784555"/>
            <a:ext cx="10869560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10 variable names under each of the datatypes that we have learnt so far.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707617" y="5658534"/>
            <a:ext cx="773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NB: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each of your variable names given rules in the slide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93F1C0-70F4-C6CE-C729-337CA2D5E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23295"/>
              </p:ext>
            </p:extLst>
          </p:nvPr>
        </p:nvGraphicFramePr>
        <p:xfrm>
          <a:off x="6970713" y="2724150"/>
          <a:ext cx="4186237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829298" imgH="7543706" progId="Acrobat.Document.11">
                  <p:embed/>
                </p:oleObj>
              </mc:Choice>
              <mc:Fallback>
                <p:oleObj name="Acrobat Document" r:id="rId4" imgW="5829298" imgH="7543706" progId="Acrobat.Document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93F1C0-70F4-C6CE-C729-337CA2D5E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0713" y="2724150"/>
                        <a:ext cx="4186237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446B39-B869-43FF-B144-7175A8DDE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29420"/>
              </p:ext>
            </p:extLst>
          </p:nvPr>
        </p:nvGraphicFramePr>
        <p:xfrm>
          <a:off x="1905818" y="719668"/>
          <a:ext cx="8380364" cy="52620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5091">
                  <a:extLst>
                    <a:ext uri="{9D8B030D-6E8A-4147-A177-3AD203B41FA5}">
                      <a16:colId xmlns:a16="http://schemas.microsoft.com/office/drawing/2014/main" val="52949682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3954204550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3825859756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2673033788"/>
                    </a:ext>
                  </a:extLst>
                </a:gridCol>
              </a:tblGrid>
              <a:tr h="657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90982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1964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8503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7434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27081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2196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25420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9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4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578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7</cp:revision>
  <dcterms:created xsi:type="dcterms:W3CDTF">2022-04-19T23:00:05Z</dcterms:created>
  <dcterms:modified xsi:type="dcterms:W3CDTF">2022-04-28T20:44:33Z</dcterms:modified>
</cp:coreProperties>
</file>