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3144070" y="3036585"/>
            <a:ext cx="59038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Variables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840FE-70C0-450C-9E0C-2331D2A85A54}"/>
              </a:ext>
            </a:extLst>
          </p:cNvPr>
          <p:cNvSpPr txBox="1"/>
          <p:nvPr/>
        </p:nvSpPr>
        <p:spPr>
          <a:xfrm>
            <a:off x="5218997" y="189027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Datatypes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DD65D-5F86-41A0-9B5B-49B10CA0E922}"/>
              </a:ext>
            </a:extLst>
          </p:cNvPr>
          <p:cNvSpPr/>
          <p:nvPr/>
        </p:nvSpPr>
        <p:spPr>
          <a:xfrm>
            <a:off x="473516" y="884422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21642-13BD-4D38-A4E7-6372D454D31B}"/>
              </a:ext>
            </a:extLst>
          </p:cNvPr>
          <p:cNvSpPr/>
          <p:nvPr/>
        </p:nvSpPr>
        <p:spPr>
          <a:xfrm>
            <a:off x="6392745" y="884422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2CD71-95FF-4169-9F3C-60E8019EE724}"/>
              </a:ext>
            </a:extLst>
          </p:cNvPr>
          <p:cNvSpPr/>
          <p:nvPr/>
        </p:nvSpPr>
        <p:spPr>
          <a:xfrm>
            <a:off x="473517" y="4159045"/>
            <a:ext cx="5309419" cy="2249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Boolean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84DD2-5713-4A46-92BD-F78EA48AECB5}"/>
              </a:ext>
            </a:extLst>
          </p:cNvPr>
          <p:cNvSpPr/>
          <p:nvPr/>
        </p:nvSpPr>
        <p:spPr>
          <a:xfrm>
            <a:off x="6392744" y="4159045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8586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String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programming languages have a data type called a string, which is used for data values that are made up of ordered sequences of characters. They are mostly surrounded by double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quotes in most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1720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numeric data are grouped under this particular datatype. Under this sections we have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type of data ranging from decimals to integers.</a:t>
            </a:r>
          </a:p>
        </p:txBody>
      </p:sp>
    </p:spTree>
    <p:extLst>
      <p:ext uri="{BB962C8B-B14F-4D97-AF65-F5344CB8AC3E}">
        <p14:creationId xmlns:p14="http://schemas.microsoft.com/office/powerpoint/2010/main" val="34388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552421" y="218523"/>
            <a:ext cx="14029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53034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Boolean data can be either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430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8980B-5AAA-4D0E-A00C-80B542C5F8A2}"/>
              </a:ext>
            </a:extLst>
          </p:cNvPr>
          <p:cNvSpPr txBox="1"/>
          <p:nvPr/>
        </p:nvSpPr>
        <p:spPr>
          <a:xfrm>
            <a:off x="5193237" y="189026"/>
            <a:ext cx="1648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0B62-5006-488C-8572-BE4AB0CF72CF}"/>
              </a:ext>
            </a:extLst>
          </p:cNvPr>
          <p:cNvSpPr txBox="1"/>
          <p:nvPr/>
        </p:nvSpPr>
        <p:spPr>
          <a:xfrm>
            <a:off x="752167" y="2008702"/>
            <a:ext cx="1086956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Symbols, letters and numbers are collectively referred to as characters in programming.</a:t>
            </a: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exist as single values and are surrounded by single quotes in most languages.</a:t>
            </a:r>
          </a:p>
        </p:txBody>
      </p:sp>
    </p:spTree>
    <p:extLst>
      <p:ext uri="{BB962C8B-B14F-4D97-AF65-F5344CB8AC3E}">
        <p14:creationId xmlns:p14="http://schemas.microsoft.com/office/powerpoint/2010/main" val="68802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F45B-1600-4DDB-B9DF-CC0AD09F73A9}"/>
              </a:ext>
            </a:extLst>
          </p:cNvPr>
          <p:cNvSpPr txBox="1"/>
          <p:nvPr/>
        </p:nvSpPr>
        <p:spPr>
          <a:xfrm>
            <a:off x="5193237" y="189026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Examples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ADE7AC-E3FE-4F3E-92E2-5455C7CA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11843"/>
              </p:ext>
            </p:extLst>
          </p:nvPr>
        </p:nvGraphicFramePr>
        <p:xfrm>
          <a:off x="771832" y="1120576"/>
          <a:ext cx="10648336" cy="520918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4168">
                  <a:extLst>
                    <a:ext uri="{9D8B030D-6E8A-4147-A177-3AD203B41FA5}">
                      <a16:colId xmlns:a16="http://schemas.microsoft.com/office/drawing/2014/main" val="2673855546"/>
                    </a:ext>
                  </a:extLst>
                </a:gridCol>
                <a:gridCol w="5324168">
                  <a:extLst>
                    <a:ext uri="{9D8B030D-6E8A-4147-A177-3AD203B41FA5}">
                      <a16:colId xmlns:a16="http://schemas.microsoft.com/office/drawing/2014/main" val="1313497616"/>
                    </a:ext>
                  </a:extLst>
                </a:gridCol>
              </a:tblGrid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82253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 SANDRA ”, “Ghana”, “ 923 ”, “0271302702”</a:t>
                      </a:r>
                    </a:p>
                    <a:p>
                      <a:r>
                        <a:rPr lang="en-US" dirty="0"/>
                        <a:t>“WS-018-100”,  “I am two years old”,  “SDA”</a:t>
                      </a:r>
                    </a:p>
                    <a:p>
                      <a:r>
                        <a:rPr lang="en-US" dirty="0"/>
                        <a:t>“KNUST”,  “Palm nut soup” 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62430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1234, 50.6,  99.2 , 5/7 ,  20.333333, 1000 , 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1256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436461"/>
                  </a:ext>
                </a:extLst>
              </a:tr>
              <a:tr h="10418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‘F’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‘M’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‘$’ </a:t>
                      </a:r>
                      <a:r>
                        <a:rPr lang="en-US" b="0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‘ 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‘9’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 . ’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‘/’</a:t>
                      </a:r>
                      <a:r>
                        <a:rPr lang="en-US" dirty="0"/>
                        <a:t>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2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4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D728-FEA5-4D10-9FA5-122A3DFDF4E9}"/>
              </a:ext>
            </a:extLst>
          </p:cNvPr>
          <p:cNvSpPr txBox="1"/>
          <p:nvPr/>
        </p:nvSpPr>
        <p:spPr>
          <a:xfrm>
            <a:off x="5172510" y="144782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EBDC-0EB8-45DA-9FC3-98C3EB22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" y="276730"/>
            <a:ext cx="430887" cy="43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F46FA-D79B-4876-8DDD-94339065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996" y="6207996"/>
            <a:ext cx="369786" cy="36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B58A5-039F-4D10-A008-8AE209FA8D83}"/>
              </a:ext>
            </a:extLst>
          </p:cNvPr>
          <p:cNvSpPr txBox="1"/>
          <p:nvPr/>
        </p:nvSpPr>
        <p:spPr>
          <a:xfrm>
            <a:off x="661220" y="1784555"/>
            <a:ext cx="10869560" cy="290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10 variable names under each of the datatypes that we have learnt so far. </a:t>
            </a:r>
          </a:p>
          <a:p>
            <a:pPr algn="ctr">
              <a:lnSpc>
                <a:spcPct val="200000"/>
              </a:lnSpc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F191D-6411-48A4-906D-5706B06A685E}"/>
              </a:ext>
            </a:extLst>
          </p:cNvPr>
          <p:cNvSpPr txBox="1"/>
          <p:nvPr/>
        </p:nvSpPr>
        <p:spPr>
          <a:xfrm>
            <a:off x="707617" y="5658534"/>
            <a:ext cx="895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NB: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each of your variable names follow the given rules in the slide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446B39-B869-43FF-B144-7175A8DDE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91115"/>
              </p:ext>
            </p:extLst>
          </p:nvPr>
        </p:nvGraphicFramePr>
        <p:xfrm>
          <a:off x="929148" y="719663"/>
          <a:ext cx="10073148" cy="5651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8287">
                  <a:extLst>
                    <a:ext uri="{9D8B030D-6E8A-4147-A177-3AD203B41FA5}">
                      <a16:colId xmlns:a16="http://schemas.microsoft.com/office/drawing/2014/main" val="52949682"/>
                    </a:ext>
                  </a:extLst>
                </a:gridCol>
                <a:gridCol w="2518287">
                  <a:extLst>
                    <a:ext uri="{9D8B030D-6E8A-4147-A177-3AD203B41FA5}">
                      <a16:colId xmlns:a16="http://schemas.microsoft.com/office/drawing/2014/main" val="3954204550"/>
                    </a:ext>
                  </a:extLst>
                </a:gridCol>
                <a:gridCol w="2518287">
                  <a:extLst>
                    <a:ext uri="{9D8B030D-6E8A-4147-A177-3AD203B41FA5}">
                      <a16:colId xmlns:a16="http://schemas.microsoft.com/office/drawing/2014/main" val="3825859756"/>
                    </a:ext>
                  </a:extLst>
                </a:gridCol>
                <a:gridCol w="2518287">
                  <a:extLst>
                    <a:ext uri="{9D8B030D-6E8A-4147-A177-3AD203B41FA5}">
                      <a16:colId xmlns:a16="http://schemas.microsoft.com/office/drawing/2014/main" val="2673033788"/>
                    </a:ext>
                  </a:extLst>
                </a:gridCol>
              </a:tblGrid>
              <a:tr h="5137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90982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91964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8503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7434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27081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2196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25420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99639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99107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85076"/>
                  </a:ext>
                </a:extLst>
              </a:tr>
              <a:tr h="5137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46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52167" y="2008702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are storage containers in a computer’s memory, given special names and they store values during the execution of an instruction or a program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1440A-9978-4370-8B39-EC75EEBE114D}"/>
              </a:ext>
            </a:extLst>
          </p:cNvPr>
          <p:cNvSpPr txBox="1"/>
          <p:nvPr/>
        </p:nvSpPr>
        <p:spPr>
          <a:xfrm>
            <a:off x="3175500" y="248021"/>
            <a:ext cx="6415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What goes on during program execution?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5CB1E-DDD0-4DA2-81EF-F56041551079}"/>
              </a:ext>
            </a:extLst>
          </p:cNvPr>
          <p:cNvSpPr/>
          <p:nvPr/>
        </p:nvSpPr>
        <p:spPr>
          <a:xfrm>
            <a:off x="1501556" y="1412157"/>
            <a:ext cx="4272116" cy="1932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9A89A-D82F-4CEF-8296-0E5002A7E8D5}"/>
              </a:ext>
            </a:extLst>
          </p:cNvPr>
          <p:cNvSpPr/>
          <p:nvPr/>
        </p:nvSpPr>
        <p:spPr>
          <a:xfrm>
            <a:off x="6383269" y="1492770"/>
            <a:ext cx="4272116" cy="19320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B978-E95D-4711-A6D1-C67F772EECE3}"/>
              </a:ext>
            </a:extLst>
          </p:cNvPr>
          <p:cNvSpPr/>
          <p:nvPr/>
        </p:nvSpPr>
        <p:spPr>
          <a:xfrm>
            <a:off x="1501556" y="3889888"/>
            <a:ext cx="4272115" cy="19320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B938D-8442-4B28-9095-33E73DD21DD3}"/>
              </a:ext>
            </a:extLst>
          </p:cNvPr>
          <p:cNvSpPr/>
          <p:nvPr/>
        </p:nvSpPr>
        <p:spPr>
          <a:xfrm>
            <a:off x="6383270" y="3889888"/>
            <a:ext cx="4272115" cy="19320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68081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B00DC-0101-4AF9-8C4C-930B236A545D}"/>
              </a:ext>
            </a:extLst>
          </p:cNvPr>
          <p:cNvSpPr txBox="1"/>
          <p:nvPr/>
        </p:nvSpPr>
        <p:spPr>
          <a:xfrm>
            <a:off x="5210778" y="292266"/>
            <a:ext cx="1556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916E-F66D-41D1-A931-4BE9685F5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396854" y="1106127"/>
            <a:ext cx="2816943" cy="303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9B752-2198-42E3-AEA9-73815722D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4687527" y="1164501"/>
            <a:ext cx="2816943" cy="3038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DF04E-703E-43FF-ADF5-9CC284E7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17169" r="34287" b="20784"/>
          <a:stretch/>
        </p:blipFill>
        <p:spPr>
          <a:xfrm>
            <a:off x="8978202" y="1120875"/>
            <a:ext cx="2816943" cy="3038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77285-4D80-45F0-BAED-3E78AB466732}"/>
              </a:ext>
            </a:extLst>
          </p:cNvPr>
          <p:cNvSpPr txBox="1"/>
          <p:nvPr/>
        </p:nvSpPr>
        <p:spPr>
          <a:xfrm flipH="1">
            <a:off x="1269463" y="4114798"/>
            <a:ext cx="101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ECD2-7A2D-4623-920E-61AE009CC466}"/>
              </a:ext>
            </a:extLst>
          </p:cNvPr>
          <p:cNvSpPr txBox="1"/>
          <p:nvPr/>
        </p:nvSpPr>
        <p:spPr>
          <a:xfrm flipH="1">
            <a:off x="5772103" y="4158424"/>
            <a:ext cx="5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B55F1-F337-4093-9D91-627E249F9DA4}"/>
              </a:ext>
            </a:extLst>
          </p:cNvPr>
          <p:cNvSpPr txBox="1"/>
          <p:nvPr/>
        </p:nvSpPr>
        <p:spPr>
          <a:xfrm flipH="1">
            <a:off x="10034217" y="4099432"/>
            <a:ext cx="7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093A3-3D16-4BDD-AB81-B2B06A32B31B}"/>
              </a:ext>
            </a:extLst>
          </p:cNvPr>
          <p:cNvSpPr txBox="1"/>
          <p:nvPr/>
        </p:nvSpPr>
        <p:spPr>
          <a:xfrm flipH="1">
            <a:off x="1476465" y="2683584"/>
            <a:ext cx="65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87B9-6E98-49B9-978E-EC0316086630}"/>
              </a:ext>
            </a:extLst>
          </p:cNvPr>
          <p:cNvSpPr txBox="1"/>
          <p:nvPr/>
        </p:nvSpPr>
        <p:spPr>
          <a:xfrm flipH="1">
            <a:off x="5718562" y="2683584"/>
            <a:ext cx="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FB0BC-4ACB-4508-A184-2EE70992A4DA}"/>
              </a:ext>
            </a:extLst>
          </p:cNvPr>
          <p:cNvSpPr txBox="1"/>
          <p:nvPr/>
        </p:nvSpPr>
        <p:spPr>
          <a:xfrm flipH="1">
            <a:off x="10144276" y="2683584"/>
            <a:ext cx="4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7785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9DB79-147C-467B-A6D9-970D682049D3}"/>
              </a:ext>
            </a:extLst>
          </p:cNvPr>
          <p:cNvSpPr/>
          <p:nvPr/>
        </p:nvSpPr>
        <p:spPr>
          <a:xfrm>
            <a:off x="1605738" y="1311848"/>
            <a:ext cx="8980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Solomon spent GHC180.00 to buy 3 hockey sticks. If each hockey stick was the same price, how much did 1 cost?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F9680-FC58-4162-BAE8-574F77E45CDD}"/>
              </a:ext>
            </a:extLst>
          </p:cNvPr>
          <p:cNvSpPr txBox="1"/>
          <p:nvPr/>
        </p:nvSpPr>
        <p:spPr>
          <a:xfrm>
            <a:off x="452941" y="98345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Question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02C0B-54DA-4589-9CED-B587D3164DC7}"/>
              </a:ext>
            </a:extLst>
          </p:cNvPr>
          <p:cNvSpPr txBox="1"/>
          <p:nvPr/>
        </p:nvSpPr>
        <p:spPr>
          <a:xfrm>
            <a:off x="1007657" y="23263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Georgia" panose="02040502050405020303" pitchFamily="18" charset="0"/>
              </a:rPr>
              <a:t>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9BAD5-3B98-41F0-BAD8-BFCF19A522A6}"/>
              </a:ext>
            </a:extLst>
          </p:cNvPr>
          <p:cNvSpPr/>
          <p:nvPr/>
        </p:nvSpPr>
        <p:spPr>
          <a:xfrm>
            <a:off x="2017670" y="290893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Let </a:t>
            </a:r>
            <a:r>
              <a:rPr lang="en-US" b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represent </a:t>
            </a:r>
            <a:r>
              <a:rPr lang="en-US" i="1" dirty="0">
                <a:latin typeface="Georgia" panose="02040502050405020303" pitchFamily="18" charset="0"/>
              </a:rPr>
              <a:t>cost of hockey stick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/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180=3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033E44-5BEF-44DC-A852-55A135FF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325449"/>
                <a:ext cx="1289648" cy="276999"/>
              </a:xfrm>
              <a:prstGeom prst="rect">
                <a:avLst/>
              </a:prstGeom>
              <a:blipFill>
                <a:blip r:embed="rId2"/>
                <a:stretch>
                  <a:fillRect l="-3774" r="-37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/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58DB16-C76A-42C4-B5FA-503B40BA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3723643"/>
                <a:ext cx="893706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/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𝐺𝐻𝐶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60.00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B43DF-B8DA-4B2C-8FBF-8F4000C8C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71" y="4363442"/>
                <a:ext cx="1560235" cy="276999"/>
              </a:xfrm>
              <a:prstGeom prst="rect">
                <a:avLst/>
              </a:prstGeom>
              <a:blipFill>
                <a:blip r:embed="rId4"/>
                <a:stretch>
                  <a:fillRect l="-3125" r="-3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DB7589-EE76-41C3-8BBA-4794D9B73C75}"/>
              </a:ext>
            </a:extLst>
          </p:cNvPr>
          <p:cNvSpPr txBox="1"/>
          <p:nvPr/>
        </p:nvSpPr>
        <p:spPr>
          <a:xfrm>
            <a:off x="4291660" y="174279"/>
            <a:ext cx="360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Real World Application</a:t>
            </a:r>
          </a:p>
          <a:p>
            <a:pPr algn="ctr"/>
            <a:r>
              <a:rPr lang="en-US" sz="2200" dirty="0">
                <a:solidFill>
                  <a:srgbClr val="FF9000"/>
                </a:solidFill>
                <a:latin typeface="Montserrat" panose="00000500000000000000" pitchFamily="2" charset="0"/>
              </a:rPr>
              <a:t>(Mathematics)</a:t>
            </a:r>
          </a:p>
        </p:txBody>
      </p:sp>
    </p:spTree>
    <p:extLst>
      <p:ext uri="{BB962C8B-B14F-4D97-AF65-F5344CB8AC3E}">
        <p14:creationId xmlns:p14="http://schemas.microsoft.com/office/powerpoint/2010/main" val="5607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8C613-A183-4EF0-B293-47A3F3420EB8}"/>
              </a:ext>
            </a:extLst>
          </p:cNvPr>
          <p:cNvSpPr txBox="1"/>
          <p:nvPr/>
        </p:nvSpPr>
        <p:spPr>
          <a:xfrm>
            <a:off x="5172510" y="144782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Short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3CB1F-FFF0-40D9-96F0-6122933AE801}"/>
              </a:ext>
            </a:extLst>
          </p:cNvPr>
          <p:cNvSpPr txBox="1"/>
          <p:nvPr/>
        </p:nvSpPr>
        <p:spPr>
          <a:xfrm>
            <a:off x="839804" y="1209368"/>
            <a:ext cx="10733195" cy="44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computer user interacts with a computer program each day.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we interact the computer, it displays prompts / messages on the screen and we respond to such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messages with inputs.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computer takes our inputs and stores it in a container in memory. 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containers are known as variables.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values would be in the container for as long as the program runs.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we give to the computer can be of different types.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a program can use a variable, the program would have to reserve the space.</a:t>
            </a:r>
          </a:p>
        </p:txBody>
      </p:sp>
    </p:spTree>
    <p:extLst>
      <p:ext uri="{BB962C8B-B14F-4D97-AF65-F5344CB8AC3E}">
        <p14:creationId xmlns:p14="http://schemas.microsoft.com/office/powerpoint/2010/main" val="40257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7DD6C-9B3E-4DB4-8031-3FFB005F9CFA}"/>
              </a:ext>
            </a:extLst>
          </p:cNvPr>
          <p:cNvSpPr txBox="1"/>
          <p:nvPr/>
        </p:nvSpPr>
        <p:spPr>
          <a:xfrm>
            <a:off x="4657144" y="115285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a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ED598-98EB-4C0C-84C7-2BF26E0DC999}"/>
              </a:ext>
            </a:extLst>
          </p:cNvPr>
          <p:cNvSpPr/>
          <p:nvPr/>
        </p:nvSpPr>
        <p:spPr>
          <a:xfrm>
            <a:off x="473517" y="884422"/>
            <a:ext cx="5309419" cy="15485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Must start with an underscore or and English alphabetical letter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667A-2C62-4DD6-8E17-8A3D07EB1D4B}"/>
              </a:ext>
            </a:extLst>
          </p:cNvPr>
          <p:cNvSpPr/>
          <p:nvPr/>
        </p:nvSpPr>
        <p:spPr>
          <a:xfrm>
            <a:off x="6392745" y="884422"/>
            <a:ext cx="5309419" cy="15485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Must not be a reserved word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79CE1-19FF-4C78-B7E4-4333A0CA51BB}"/>
              </a:ext>
            </a:extLst>
          </p:cNvPr>
          <p:cNvSpPr/>
          <p:nvPr/>
        </p:nvSpPr>
        <p:spPr>
          <a:xfrm>
            <a:off x="473517" y="4860075"/>
            <a:ext cx="5309419" cy="15485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Must not contain any special character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(&gt;?.,…)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8666-C33F-4FE5-9253-56BEDC3CCB7A}"/>
              </a:ext>
            </a:extLst>
          </p:cNvPr>
          <p:cNvSpPr/>
          <p:nvPr/>
        </p:nvSpPr>
        <p:spPr>
          <a:xfrm>
            <a:off x="6409064" y="4860075"/>
            <a:ext cx="5309419" cy="1548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Can be followed by a mixture of characters after the first letter as in rule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ADBB-DEA2-49CE-B391-83D7C43E2624}"/>
              </a:ext>
            </a:extLst>
          </p:cNvPr>
          <p:cNvSpPr/>
          <p:nvPr/>
        </p:nvSpPr>
        <p:spPr>
          <a:xfrm>
            <a:off x="3441289" y="2771252"/>
            <a:ext cx="5309419" cy="15485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Must be short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376190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C90D8-2C87-4638-8F61-A03A8675C380}"/>
              </a:ext>
            </a:extLst>
          </p:cNvPr>
          <p:cNvSpPr txBox="1"/>
          <p:nvPr/>
        </p:nvSpPr>
        <p:spPr>
          <a:xfrm>
            <a:off x="4760538" y="189026"/>
            <a:ext cx="26709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Naming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FB506-BA30-42A0-BFB9-4225A57BFE61}"/>
              </a:ext>
            </a:extLst>
          </p:cNvPr>
          <p:cNvSpPr/>
          <p:nvPr/>
        </p:nvSpPr>
        <p:spPr>
          <a:xfrm>
            <a:off x="735793" y="1179391"/>
            <a:ext cx="5309419" cy="224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 Casing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nameOfStudent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E5F07-CD6C-41BF-B046-4896DB37675F}"/>
              </a:ext>
            </a:extLst>
          </p:cNvPr>
          <p:cNvSpPr/>
          <p:nvPr/>
        </p:nvSpPr>
        <p:spPr>
          <a:xfrm>
            <a:off x="6584473" y="1197586"/>
            <a:ext cx="5309419" cy="22496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Pascal Casing</a:t>
            </a:r>
          </a:p>
          <a:p>
            <a:pPr algn="ctr"/>
            <a:r>
              <a:rPr lang="en-US" b="1" dirty="0"/>
              <a:t>E.g. NameOfStudent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EF4-AAA3-4B65-ABC2-F11E18FA1373}"/>
              </a:ext>
            </a:extLst>
          </p:cNvPr>
          <p:cNvSpPr/>
          <p:nvPr/>
        </p:nvSpPr>
        <p:spPr>
          <a:xfrm>
            <a:off x="3390503" y="4085304"/>
            <a:ext cx="5309419" cy="22496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Snake Casing</a:t>
            </a:r>
          </a:p>
          <a:p>
            <a:pPr algn="ctr"/>
            <a:r>
              <a:rPr lang="en-US" b="1" dirty="0"/>
              <a:t>E.g. name_of_student</a:t>
            </a:r>
          </a:p>
        </p:txBody>
      </p:sp>
    </p:spTree>
    <p:extLst>
      <p:ext uri="{BB962C8B-B14F-4D97-AF65-F5344CB8AC3E}">
        <p14:creationId xmlns:p14="http://schemas.microsoft.com/office/powerpoint/2010/main" val="28346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A3D38-20F6-4742-A204-EB6CB3696FC3}"/>
              </a:ext>
            </a:extLst>
          </p:cNvPr>
          <p:cNvSpPr txBox="1"/>
          <p:nvPr/>
        </p:nvSpPr>
        <p:spPr>
          <a:xfrm>
            <a:off x="4423907" y="174278"/>
            <a:ext cx="3344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Valid Variable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4F422-45F9-434D-B17D-3C38307A5337}"/>
              </a:ext>
            </a:extLst>
          </p:cNvPr>
          <p:cNvSpPr txBox="1"/>
          <p:nvPr/>
        </p:nvSpPr>
        <p:spPr>
          <a:xfrm>
            <a:off x="1253613" y="1297858"/>
            <a:ext cx="23215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2asterisk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D.O.B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_</a:t>
            </a:r>
            <a:r>
              <a:rPr lang="en-US" dirty="0" err="1"/>
              <a:t>name_of_student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#ageOfClient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$height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dateOfBirth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typeOfFabric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size_of_shoe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Married?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5541D-3BC2-4914-B73B-11B66D109686}"/>
              </a:ext>
            </a:extLst>
          </p:cNvPr>
          <p:cNvSpPr txBox="1"/>
          <p:nvPr/>
        </p:nvSpPr>
        <p:spPr>
          <a:xfrm>
            <a:off x="7768092" y="1166842"/>
            <a:ext cx="1145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Invalid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570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7</cp:revision>
  <cp:lastPrinted>2022-04-25T17:04:39Z</cp:lastPrinted>
  <dcterms:created xsi:type="dcterms:W3CDTF">2022-04-19T23:00:05Z</dcterms:created>
  <dcterms:modified xsi:type="dcterms:W3CDTF">2022-04-25T17:05:02Z</dcterms:modified>
</cp:coreProperties>
</file>