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72" r:id="rId5"/>
    <p:sldId id="273" r:id="rId6"/>
    <p:sldId id="276" r:id="rId7"/>
    <p:sldId id="274" r:id="rId8"/>
    <p:sldId id="275" r:id="rId9"/>
    <p:sldId id="264" r:id="rId10"/>
    <p:sldId id="266" r:id="rId11"/>
    <p:sldId id="269" r:id="rId12"/>
    <p:sldId id="283" r:id="rId13"/>
    <p:sldId id="282" r:id="rId14"/>
    <p:sldId id="280" r:id="rId15"/>
    <p:sldId id="279" r:id="rId16"/>
    <p:sldId id="281" r:id="rId17"/>
    <p:sldId id="267" r:id="rId18"/>
    <p:sldId id="270" r:id="rId19"/>
    <p:sldId id="268" r:id="rId20"/>
    <p:sldId id="271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3044908" y="2908412"/>
            <a:ext cx="61021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Operators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342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Arithmetic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arithmetic operator is a mathematical function that takes two operands and performs a calculation on them</a:t>
            </a:r>
          </a:p>
        </p:txBody>
      </p:sp>
    </p:spTree>
    <p:extLst>
      <p:ext uri="{BB962C8B-B14F-4D97-AF65-F5344CB8AC3E}">
        <p14:creationId xmlns:p14="http://schemas.microsoft.com/office/powerpoint/2010/main" val="40330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19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*                        /                         %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4247675" y="3712426"/>
            <a:ext cx="2725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+           -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736D-B98B-4C7D-930F-2FC0789911D7}"/>
              </a:ext>
            </a:extLst>
          </p:cNvPr>
          <p:cNvSpPr txBox="1"/>
          <p:nvPr/>
        </p:nvSpPr>
        <p:spPr>
          <a:xfrm>
            <a:off x="724892" y="2386399"/>
            <a:ext cx="15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1F252-5E56-48B4-9993-B0AFC2FB90AB}"/>
              </a:ext>
            </a:extLst>
          </p:cNvPr>
          <p:cNvSpPr txBox="1"/>
          <p:nvPr/>
        </p:nvSpPr>
        <p:spPr>
          <a:xfrm>
            <a:off x="5394885" y="25710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B2A4A-F437-467B-800A-0F238B7EB1F8}"/>
              </a:ext>
            </a:extLst>
          </p:cNvPr>
          <p:cNvSpPr txBox="1"/>
          <p:nvPr/>
        </p:nvSpPr>
        <p:spPr>
          <a:xfrm>
            <a:off x="10345795" y="257591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BC1B-7877-4C74-BC5C-D9A67B6EFDAB}"/>
              </a:ext>
            </a:extLst>
          </p:cNvPr>
          <p:cNvSpPr txBox="1"/>
          <p:nvPr/>
        </p:nvSpPr>
        <p:spPr>
          <a:xfrm>
            <a:off x="10139424" y="2940397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(Remainder)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1EF1A-0E6D-4486-BA1D-40C7C9D8B691}"/>
              </a:ext>
            </a:extLst>
          </p:cNvPr>
          <p:cNvSpPr txBox="1"/>
          <p:nvPr/>
        </p:nvSpPr>
        <p:spPr>
          <a:xfrm>
            <a:off x="4107227" y="45720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96064-0E01-4F56-95D5-82B80416B6EE}"/>
              </a:ext>
            </a:extLst>
          </p:cNvPr>
          <p:cNvSpPr txBox="1"/>
          <p:nvPr/>
        </p:nvSpPr>
        <p:spPr>
          <a:xfrm>
            <a:off x="6169505" y="4543423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187564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8DB5B-8FB3-4157-B460-A23D0E82F618}"/>
              </a:ext>
            </a:extLst>
          </p:cNvPr>
          <p:cNvSpPr txBox="1"/>
          <p:nvPr/>
        </p:nvSpPr>
        <p:spPr>
          <a:xfrm>
            <a:off x="5196555" y="23327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A8231-B905-4573-BA7C-0D7E42F79525}"/>
              </a:ext>
            </a:extLst>
          </p:cNvPr>
          <p:cNvSpPr txBox="1"/>
          <p:nvPr/>
        </p:nvSpPr>
        <p:spPr>
          <a:xfrm>
            <a:off x="830825" y="1949708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combination of operators, constants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4089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F2DE4-FAB0-43B1-89F9-9F851C6550B6}"/>
              </a:ext>
            </a:extLst>
          </p:cNvPr>
          <p:cNvSpPr txBox="1"/>
          <p:nvPr/>
        </p:nvSpPr>
        <p:spPr>
          <a:xfrm>
            <a:off x="625592" y="2875002"/>
            <a:ext cx="10940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9000"/>
                </a:solidFill>
                <a:latin typeface="Montserrat" panose="00000500000000000000" pitchFamily="2" charset="0"/>
              </a:rPr>
              <a:t>WE DON’T DO </a:t>
            </a:r>
            <a:r>
              <a:rPr lang="en-US" sz="6600" b="1" dirty="0">
                <a:solidFill>
                  <a:srgbClr val="FF0000"/>
                </a:solidFill>
                <a:latin typeface="Montserrat" panose="00000500000000000000" pitchFamily="2" charset="0"/>
              </a:rPr>
              <a:t>BODMAS</a:t>
            </a:r>
            <a:r>
              <a:rPr lang="en-US" sz="4800" b="1" dirty="0">
                <a:solidFill>
                  <a:srgbClr val="FF9000"/>
                </a:solidFill>
                <a:latin typeface="Montserrat" panose="00000500000000000000" pitchFamily="2" charset="0"/>
              </a:rPr>
              <a:t>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1DC56-40B7-4C0F-96C6-C763F6276C82}"/>
              </a:ext>
            </a:extLst>
          </p:cNvPr>
          <p:cNvSpPr txBox="1"/>
          <p:nvPr/>
        </p:nvSpPr>
        <p:spPr>
          <a:xfrm>
            <a:off x="4260401" y="412955"/>
            <a:ext cx="36711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🚫🚫🚫</a:t>
            </a:r>
          </a:p>
        </p:txBody>
      </p:sp>
    </p:spTree>
    <p:extLst>
      <p:ext uri="{BB962C8B-B14F-4D97-AF65-F5344CB8AC3E}">
        <p14:creationId xmlns:p14="http://schemas.microsoft.com/office/powerpoint/2010/main" val="9972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0DBFDA-14A9-4428-B8D0-ED00BBEC0F6B}"/>
              </a:ext>
            </a:extLst>
          </p:cNvPr>
          <p:cNvSpPr txBox="1"/>
          <p:nvPr/>
        </p:nvSpPr>
        <p:spPr>
          <a:xfrm>
            <a:off x="4424709" y="203776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Order of Precedence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6FE96-5E58-4179-AD72-91200C14707C}"/>
              </a:ext>
            </a:extLst>
          </p:cNvPr>
          <p:cNvSpPr txBox="1"/>
          <p:nvPr/>
        </p:nvSpPr>
        <p:spPr>
          <a:xfrm>
            <a:off x="830825" y="194970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Precedence, in programming, is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rule that specifies the order in which certain operations need to be performed in an expression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1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4012-0EE0-4290-B142-E03EEBBA863B}"/>
              </a:ext>
            </a:extLst>
          </p:cNvPr>
          <p:cNvSpPr txBox="1"/>
          <p:nvPr/>
        </p:nvSpPr>
        <p:spPr>
          <a:xfrm>
            <a:off x="4424709" y="203776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Order of Precedence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9C0AC-7F64-4075-971E-078EF2E319D8}"/>
              </a:ext>
            </a:extLst>
          </p:cNvPr>
          <p:cNvSpPr txBox="1"/>
          <p:nvPr/>
        </p:nvSpPr>
        <p:spPr>
          <a:xfrm>
            <a:off x="1342243" y="1740068"/>
            <a:ext cx="1019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*                        /                         %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F8637-FA6E-43FA-8636-4F086FA1B6F9}"/>
              </a:ext>
            </a:extLst>
          </p:cNvPr>
          <p:cNvSpPr txBox="1"/>
          <p:nvPr/>
        </p:nvSpPr>
        <p:spPr>
          <a:xfrm>
            <a:off x="578380" y="1132786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FIRST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30D7-5FC1-4907-9697-F6DF29F4D13A}"/>
              </a:ext>
            </a:extLst>
          </p:cNvPr>
          <p:cNvSpPr txBox="1"/>
          <p:nvPr/>
        </p:nvSpPr>
        <p:spPr>
          <a:xfrm>
            <a:off x="578380" y="3244333"/>
            <a:ext cx="179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SECOND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B7FDA-D92F-40E2-8805-3DEAF9A2DD0C}"/>
              </a:ext>
            </a:extLst>
          </p:cNvPr>
          <p:cNvSpPr txBox="1"/>
          <p:nvPr/>
        </p:nvSpPr>
        <p:spPr>
          <a:xfrm>
            <a:off x="4958509" y="4346607"/>
            <a:ext cx="2725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+           -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6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BF4D5-A971-4A76-B4FE-75AD87F4A615}"/>
              </a:ext>
            </a:extLst>
          </p:cNvPr>
          <p:cNvSpPr txBox="1"/>
          <p:nvPr/>
        </p:nvSpPr>
        <p:spPr>
          <a:xfrm>
            <a:off x="5196555" y="174279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D68D6-7892-416B-883F-E4CFEA42486C}"/>
              </a:ext>
            </a:extLst>
          </p:cNvPr>
          <p:cNvSpPr txBox="1"/>
          <p:nvPr/>
        </p:nvSpPr>
        <p:spPr>
          <a:xfrm>
            <a:off x="1079824" y="1209056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2/3 + 4%2 + 2+3*2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DA8D-14AE-4619-A439-A9379B45F3FB}"/>
              </a:ext>
            </a:extLst>
          </p:cNvPr>
          <p:cNvSpPr txBox="1"/>
          <p:nvPr/>
        </p:nvSpPr>
        <p:spPr>
          <a:xfrm>
            <a:off x="1079824" y="2063234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6/3 + 7 % 2 + 3+ 2/2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AB38F-E569-40CF-8790-D243BBF834E3}"/>
              </a:ext>
            </a:extLst>
          </p:cNvPr>
          <p:cNvSpPr txBox="1"/>
          <p:nvPr/>
        </p:nvSpPr>
        <p:spPr>
          <a:xfrm>
            <a:off x="1079824" y="3044002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1/3 + 1%2 + 1+2/1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0781F-E44E-4D9B-922D-080657D3E9A7}"/>
              </a:ext>
            </a:extLst>
          </p:cNvPr>
          <p:cNvSpPr txBox="1"/>
          <p:nvPr/>
        </p:nvSpPr>
        <p:spPr>
          <a:xfrm>
            <a:off x="1079824" y="4024770"/>
            <a:ext cx="27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 / 8 % 3 + 1 % 2 + 1+2/1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E4FA9-98AA-40B2-81EE-AC1FABA39CDB}"/>
              </a:ext>
            </a:extLst>
          </p:cNvPr>
          <p:cNvSpPr txBox="1"/>
          <p:nvPr/>
        </p:nvSpPr>
        <p:spPr>
          <a:xfrm>
            <a:off x="1079824" y="5003998"/>
            <a:ext cx="303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 /-8 % 2 + 2 % 1 + 1 + 2/1</a:t>
            </a:r>
          </a:p>
        </p:txBody>
      </p:sp>
    </p:spTree>
    <p:extLst>
      <p:ext uri="{BB962C8B-B14F-4D97-AF65-F5344CB8AC3E}">
        <p14:creationId xmlns:p14="http://schemas.microsoft.com/office/powerpoint/2010/main" val="166201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Relational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operators allow us compare values to determine if one is greater than, less than, equal to, or not equal to another.</a:t>
            </a:r>
          </a:p>
        </p:txBody>
      </p:sp>
    </p:spTree>
    <p:extLst>
      <p:ext uri="{BB962C8B-B14F-4D97-AF65-F5344CB8AC3E}">
        <p14:creationId xmlns:p14="http://schemas.microsoft.com/office/powerpoint/2010/main" val="6203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104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==                     &lt;                           &gt;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1211589" y="3712426"/>
            <a:ext cx="10104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&lt;=                    &gt;=                        !=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727CE-D34D-455E-8BF8-176A3EB0FE7D}"/>
              </a:ext>
            </a:extLst>
          </p:cNvPr>
          <p:cNvSpPr txBox="1"/>
          <p:nvPr/>
        </p:nvSpPr>
        <p:spPr>
          <a:xfrm>
            <a:off x="1211589" y="2571065"/>
            <a:ext cx="101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Equal to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06E5F-7E0D-42FE-98C7-CEA9F9190CC7}"/>
              </a:ext>
            </a:extLst>
          </p:cNvPr>
          <p:cNvSpPr txBox="1"/>
          <p:nvPr/>
        </p:nvSpPr>
        <p:spPr>
          <a:xfrm>
            <a:off x="5444376" y="257106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Less than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9949-71CB-4177-B181-DF19C3BE5EA0}"/>
              </a:ext>
            </a:extLst>
          </p:cNvPr>
          <p:cNvSpPr txBox="1"/>
          <p:nvPr/>
        </p:nvSpPr>
        <p:spPr>
          <a:xfrm>
            <a:off x="10308512" y="2571065"/>
            <a:ext cx="14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Greater than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1AA3-0FB9-457C-A7A5-29BA9FCEEDDC}"/>
              </a:ext>
            </a:extLst>
          </p:cNvPr>
          <p:cNvSpPr txBox="1"/>
          <p:nvPr/>
        </p:nvSpPr>
        <p:spPr>
          <a:xfrm>
            <a:off x="5103481" y="4640221"/>
            <a:ext cx="17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Greater or equal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E662D-EB75-48C2-B20E-C0B3742BB3F4}"/>
              </a:ext>
            </a:extLst>
          </p:cNvPr>
          <p:cNvSpPr txBox="1"/>
          <p:nvPr/>
        </p:nvSpPr>
        <p:spPr>
          <a:xfrm>
            <a:off x="1180011" y="472808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Less or equal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455AB-78D6-4E9C-8B26-AC6A0ABC0A12}"/>
              </a:ext>
            </a:extLst>
          </p:cNvPr>
          <p:cNvSpPr txBox="1"/>
          <p:nvPr/>
        </p:nvSpPr>
        <p:spPr>
          <a:xfrm>
            <a:off x="10175290" y="4728089"/>
            <a:ext cx="117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Equal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03213-3376-4EDF-8861-68409DCB949B}"/>
              </a:ext>
            </a:extLst>
          </p:cNvPr>
          <p:cNvSpPr txBox="1"/>
          <p:nvPr/>
        </p:nvSpPr>
        <p:spPr>
          <a:xfrm>
            <a:off x="4439937" y="198598"/>
            <a:ext cx="3312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Relational Operators</a:t>
            </a:r>
          </a:p>
          <a:p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(Used for comparison)</a:t>
            </a:r>
          </a:p>
        </p:txBody>
      </p:sp>
    </p:spTree>
    <p:extLst>
      <p:ext uri="{BB962C8B-B14F-4D97-AF65-F5344CB8AC3E}">
        <p14:creationId xmlns:p14="http://schemas.microsoft.com/office/powerpoint/2010/main" val="229018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3849522" y="233273"/>
            <a:ext cx="4735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Logical / Compound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619433" y="1890715"/>
            <a:ext cx="11031794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logical operator is a symbol or word used to connect two or more expressions such that the value of the compound expression produced depends only on that of the original expressions and on 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meaning of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1901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operator is a character or characters that determine the action that is to be performed or considered.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E9757-AE5A-4BB3-8750-9BA73BE0C2D6}"/>
              </a:ext>
            </a:extLst>
          </p:cNvPr>
          <p:cNvSpPr txBox="1"/>
          <p:nvPr/>
        </p:nvSpPr>
        <p:spPr>
          <a:xfrm flipH="1">
            <a:off x="1710813" y="1954162"/>
            <a:ext cx="9438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C000"/>
                </a:solidFill>
              </a:rPr>
              <a:t>&amp;&amp;               ||                  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2311F-2E7C-4C32-BAAA-D779582A0DB2}"/>
              </a:ext>
            </a:extLst>
          </p:cNvPr>
          <p:cNvSpPr txBox="1"/>
          <p:nvPr/>
        </p:nvSpPr>
        <p:spPr>
          <a:xfrm flipH="1">
            <a:off x="1887794" y="3028890"/>
            <a:ext cx="890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AND                                                            OR                                                                     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77EA-4FD0-45C2-B373-A6CF81EF69E5}"/>
              </a:ext>
            </a:extLst>
          </p:cNvPr>
          <p:cNvSpPr txBox="1"/>
          <p:nvPr/>
        </p:nvSpPr>
        <p:spPr>
          <a:xfrm>
            <a:off x="3849522" y="233273"/>
            <a:ext cx="4735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Logical / Compound Operators</a:t>
            </a:r>
          </a:p>
        </p:txBody>
      </p:sp>
    </p:spTree>
    <p:extLst>
      <p:ext uri="{BB962C8B-B14F-4D97-AF65-F5344CB8AC3E}">
        <p14:creationId xmlns:p14="http://schemas.microsoft.com/office/powerpoint/2010/main" val="205583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D728-FEA5-4D10-9FA5-122A3DFDF4E9}"/>
              </a:ext>
            </a:extLst>
          </p:cNvPr>
          <p:cNvSpPr txBox="1"/>
          <p:nvPr/>
        </p:nvSpPr>
        <p:spPr>
          <a:xfrm>
            <a:off x="5172510" y="144782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EBDC-0EB8-45DA-9FC3-98C3EB22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F46FA-D79B-4876-8DDD-9433906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96" y="6207996"/>
            <a:ext cx="369786" cy="36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8A5-039F-4D10-A008-8AE209FA8D83}"/>
              </a:ext>
            </a:extLst>
          </p:cNvPr>
          <p:cNvSpPr txBox="1"/>
          <p:nvPr/>
        </p:nvSpPr>
        <p:spPr>
          <a:xfrm>
            <a:off x="707617" y="2468096"/>
            <a:ext cx="10869560" cy="1921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output for the following expressions</a:t>
            </a:r>
          </a:p>
          <a:p>
            <a:pPr algn="ctr">
              <a:lnSpc>
                <a:spcPct val="200000"/>
              </a:lnSpc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F191D-6411-48A4-906D-5706B06A685E}"/>
              </a:ext>
            </a:extLst>
          </p:cNvPr>
          <p:cNvSpPr txBox="1"/>
          <p:nvPr/>
        </p:nvSpPr>
        <p:spPr>
          <a:xfrm>
            <a:off x="11417020" y="5612368"/>
            <a:ext cx="61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1306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A1ED0-7228-4121-B84B-686F8BCD3459}"/>
              </a:ext>
            </a:extLst>
          </p:cNvPr>
          <p:cNvSpPr txBox="1"/>
          <p:nvPr/>
        </p:nvSpPr>
        <p:spPr>
          <a:xfrm>
            <a:off x="5196555" y="174279"/>
            <a:ext cx="168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8D9A7-3AA0-4BDA-BCB9-0ECBCBF03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FD4CE-D5B3-4185-8DD4-ECAC5088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30" y="6136755"/>
            <a:ext cx="430887" cy="430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C7E45-A161-44F7-A08F-1D856DD463B9}"/>
              </a:ext>
            </a:extLst>
          </p:cNvPr>
          <p:cNvSpPr txBox="1"/>
          <p:nvPr/>
        </p:nvSpPr>
        <p:spPr>
          <a:xfrm>
            <a:off x="1079824" y="1209056"/>
            <a:ext cx="248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10/3 + 15%3  + 2 +  4*2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78006-1D63-47FD-8504-A29BDE26855E}"/>
              </a:ext>
            </a:extLst>
          </p:cNvPr>
          <p:cNvSpPr txBox="1"/>
          <p:nvPr/>
        </p:nvSpPr>
        <p:spPr>
          <a:xfrm>
            <a:off x="1079824" y="1878568"/>
            <a:ext cx="34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19 % 3 + 11 % 3 + 7*3 + 4*2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1E2F0-79F8-4EBF-BAB5-891EA5C53321}"/>
              </a:ext>
            </a:extLst>
          </p:cNvPr>
          <p:cNvSpPr txBox="1"/>
          <p:nvPr/>
        </p:nvSpPr>
        <p:spPr>
          <a:xfrm>
            <a:off x="1079823" y="2583722"/>
            <a:ext cx="315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11/3 +  10 % 3 + -5  +  7 *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AF69D-0D88-4A56-9BDC-043E253FB123}"/>
              </a:ext>
            </a:extLst>
          </p:cNvPr>
          <p:cNvSpPr txBox="1"/>
          <p:nvPr/>
        </p:nvSpPr>
        <p:spPr>
          <a:xfrm>
            <a:off x="1079824" y="3288876"/>
            <a:ext cx="27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 / 3 + 21 % 20 + 2 + 10*2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A395D-7D8B-4E10-A568-C3B69CFBD808}"/>
              </a:ext>
            </a:extLst>
          </p:cNvPr>
          <p:cNvSpPr txBox="1"/>
          <p:nvPr/>
        </p:nvSpPr>
        <p:spPr>
          <a:xfrm>
            <a:off x="1079823" y="3994030"/>
            <a:ext cx="315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110 / 4 + 15 % 3 + 21 + 41 *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78848-F1C0-4F41-9F8B-ACE9994796F4}"/>
              </a:ext>
            </a:extLst>
          </p:cNvPr>
          <p:cNvSpPr txBox="1"/>
          <p:nvPr/>
        </p:nvSpPr>
        <p:spPr>
          <a:xfrm>
            <a:off x="1028203" y="4614085"/>
            <a:ext cx="388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11 % 4 % 2 + 15 *3 % 3 + 21 + 41 * 2</a:t>
            </a:r>
          </a:p>
        </p:txBody>
      </p:sp>
    </p:spTree>
    <p:extLst>
      <p:ext uri="{BB962C8B-B14F-4D97-AF65-F5344CB8AC3E}">
        <p14:creationId xmlns:p14="http://schemas.microsoft.com/office/powerpoint/2010/main" val="29297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Operators are symbols that tell the compiler to perform specific mathematical or logical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22121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06C7B-593F-4F0B-8BD6-E8FE7B037301}"/>
              </a:ext>
            </a:extLst>
          </p:cNvPr>
          <p:cNvSpPr txBox="1"/>
          <p:nvPr/>
        </p:nvSpPr>
        <p:spPr>
          <a:xfrm>
            <a:off x="5210778" y="174279"/>
            <a:ext cx="1970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F3582-984F-4897-87B2-AEED389973C0}"/>
              </a:ext>
            </a:extLst>
          </p:cNvPr>
          <p:cNvSpPr txBox="1"/>
          <p:nvPr/>
        </p:nvSpPr>
        <p:spPr>
          <a:xfrm>
            <a:off x="780928" y="1861218"/>
            <a:ext cx="10530349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process or act of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giving a value to a variable 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known as assignment in programming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06C7B-593F-4F0B-8BD6-E8FE7B037301}"/>
              </a:ext>
            </a:extLst>
          </p:cNvPr>
          <p:cNvSpPr txBox="1"/>
          <p:nvPr/>
        </p:nvSpPr>
        <p:spPr>
          <a:xfrm>
            <a:off x="5210778" y="174279"/>
            <a:ext cx="1970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F3582-984F-4897-87B2-AEED389973C0}"/>
              </a:ext>
            </a:extLst>
          </p:cNvPr>
          <p:cNvSpPr txBox="1"/>
          <p:nvPr/>
        </p:nvSpPr>
        <p:spPr>
          <a:xfrm>
            <a:off x="707186" y="156695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equal sign in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Mathematics 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known as the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Assignment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operator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F4639-AB8B-46FA-B99B-9640AA65E056}"/>
              </a:ext>
            </a:extLst>
          </p:cNvPr>
          <p:cNvSpPr txBox="1"/>
          <p:nvPr/>
        </p:nvSpPr>
        <p:spPr>
          <a:xfrm>
            <a:off x="5747988" y="3729066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474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94563-39CC-4E10-B41C-47DDD86A5C3D}"/>
              </a:ext>
            </a:extLst>
          </p:cNvPr>
          <p:cNvSpPr txBox="1"/>
          <p:nvPr/>
        </p:nvSpPr>
        <p:spPr>
          <a:xfrm>
            <a:off x="5210778" y="174279"/>
            <a:ext cx="1194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484BA-C25C-4ED9-80CF-1A1A1624CE61}"/>
              </a:ext>
            </a:extLst>
          </p:cNvPr>
          <p:cNvSpPr txBox="1"/>
          <p:nvPr/>
        </p:nvSpPr>
        <p:spPr>
          <a:xfrm>
            <a:off x="285135" y="1316876"/>
            <a:ext cx="765932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 Assignment has two parts: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92A9-9F35-4C6B-A4AE-291FE0E32093}"/>
              </a:ext>
            </a:extLst>
          </p:cNvPr>
          <p:cNvSpPr txBox="1"/>
          <p:nvPr/>
        </p:nvSpPr>
        <p:spPr>
          <a:xfrm>
            <a:off x="5088193" y="3671703"/>
            <a:ext cx="3190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LHS =  RHS</a:t>
            </a:r>
          </a:p>
        </p:txBody>
      </p:sp>
    </p:spTree>
    <p:extLst>
      <p:ext uri="{BB962C8B-B14F-4D97-AF65-F5344CB8AC3E}">
        <p14:creationId xmlns:p14="http://schemas.microsoft.com/office/powerpoint/2010/main" val="31639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F7FB-7C5F-405C-954D-D65B67EB48C8}"/>
              </a:ext>
            </a:extLst>
          </p:cNvPr>
          <p:cNvSpPr txBox="1"/>
          <p:nvPr/>
        </p:nvSpPr>
        <p:spPr>
          <a:xfrm>
            <a:off x="5210778" y="174279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B77BF-3D6B-43D6-B9FC-1CC874D8F959}"/>
              </a:ext>
            </a:extLst>
          </p:cNvPr>
          <p:cNvSpPr txBox="1"/>
          <p:nvPr/>
        </p:nvSpPr>
        <p:spPr>
          <a:xfrm>
            <a:off x="1374353" y="1548580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b="1" dirty="0"/>
              <a:t>=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851D3-0B34-42DD-A447-A0787442AB93}"/>
              </a:ext>
            </a:extLst>
          </p:cNvPr>
          <p:cNvSpPr txBox="1"/>
          <p:nvPr/>
        </p:nvSpPr>
        <p:spPr>
          <a:xfrm>
            <a:off x="1374353" y="2304124"/>
            <a:ext cx="21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b="1" dirty="0"/>
              <a:t>= constant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19B2A-D81C-4163-8CA5-43BFB5F2FCBA}"/>
              </a:ext>
            </a:extLst>
          </p:cNvPr>
          <p:cNvSpPr txBox="1"/>
          <p:nvPr/>
        </p:nvSpPr>
        <p:spPr>
          <a:xfrm>
            <a:off x="1374353" y="3059668"/>
            <a:ext cx="21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Container=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423C2-A90C-4E90-96E6-2013303AC1B6}"/>
              </a:ext>
            </a:extLst>
          </p:cNvPr>
          <p:cNvSpPr txBox="1"/>
          <p:nvPr/>
        </p:nvSpPr>
        <p:spPr>
          <a:xfrm>
            <a:off x="1374353" y="3815211"/>
            <a:ext cx="401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Container= container </a:t>
            </a:r>
            <a:r>
              <a:rPr lang="en-US" dirty="0"/>
              <a:t>operator </a:t>
            </a:r>
            <a:r>
              <a:rPr lang="en-US" b="1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9117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780C1-BB44-4F41-96F9-052CFB8F8A29}"/>
              </a:ext>
            </a:extLst>
          </p:cNvPr>
          <p:cNvSpPr txBox="1"/>
          <p:nvPr/>
        </p:nvSpPr>
        <p:spPr>
          <a:xfrm>
            <a:off x="5210778" y="174279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DCC20-7290-4701-89AF-F6D376164BAF}"/>
              </a:ext>
            </a:extLst>
          </p:cNvPr>
          <p:cNvSpPr txBox="1"/>
          <p:nvPr/>
        </p:nvSpPr>
        <p:spPr>
          <a:xfrm>
            <a:off x="1637071" y="1386348"/>
            <a:ext cx="143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yourAge </a:t>
            </a:r>
            <a:r>
              <a:rPr lang="en-US" dirty="0"/>
              <a:t>= 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F2E25-559C-4559-AECF-5768A226290C}"/>
              </a:ext>
            </a:extLst>
          </p:cNvPr>
          <p:cNvSpPr txBox="1"/>
          <p:nvPr/>
        </p:nvSpPr>
        <p:spPr>
          <a:xfrm>
            <a:off x="1637071" y="2247900"/>
            <a:ext cx="282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ageOfBrother </a:t>
            </a:r>
            <a:r>
              <a:rPr lang="en-US" dirty="0"/>
              <a:t>= yourAge + 4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A7AF2-8B8F-439E-991D-2C6256F63E5F}"/>
              </a:ext>
            </a:extLst>
          </p:cNvPr>
          <p:cNvSpPr txBox="1"/>
          <p:nvPr/>
        </p:nvSpPr>
        <p:spPr>
          <a:xfrm>
            <a:off x="1637071" y="3116219"/>
            <a:ext cx="306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ageOfSister </a:t>
            </a:r>
            <a:r>
              <a:rPr lang="en-US" dirty="0"/>
              <a:t>= ageOfBrother - 2</a:t>
            </a:r>
          </a:p>
        </p:txBody>
      </p:sp>
    </p:spTree>
    <p:extLst>
      <p:ext uri="{BB962C8B-B14F-4D97-AF65-F5344CB8AC3E}">
        <p14:creationId xmlns:p14="http://schemas.microsoft.com/office/powerpoint/2010/main" val="87247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1AE3B-7A8D-4E13-9EC5-F3BF40678F19}"/>
              </a:ext>
            </a:extLst>
          </p:cNvPr>
          <p:cNvSpPr txBox="1"/>
          <p:nvPr/>
        </p:nvSpPr>
        <p:spPr>
          <a:xfrm>
            <a:off x="4617069" y="277518"/>
            <a:ext cx="2957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Operators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4F0E3-F9E7-4D09-A2BF-41F0E79BF906}"/>
              </a:ext>
            </a:extLst>
          </p:cNvPr>
          <p:cNvSpPr/>
          <p:nvPr/>
        </p:nvSpPr>
        <p:spPr>
          <a:xfrm>
            <a:off x="870154" y="1356852"/>
            <a:ext cx="4591665" cy="19025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/ Mathematical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E74DA-09A3-4DA3-ABC0-D8E337943ED8}"/>
              </a:ext>
            </a:extLst>
          </p:cNvPr>
          <p:cNvSpPr/>
          <p:nvPr/>
        </p:nvSpPr>
        <p:spPr>
          <a:xfrm>
            <a:off x="6730181" y="1356852"/>
            <a:ext cx="4591665" cy="19025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C43A3-EEE3-471C-A0BB-CDE2042F9547}"/>
              </a:ext>
            </a:extLst>
          </p:cNvPr>
          <p:cNvSpPr/>
          <p:nvPr/>
        </p:nvSpPr>
        <p:spPr>
          <a:xfrm>
            <a:off x="4114800" y="3878826"/>
            <a:ext cx="4591665" cy="19025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4236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456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8</cp:revision>
  <cp:lastPrinted>2022-04-25T17:06:51Z</cp:lastPrinted>
  <dcterms:created xsi:type="dcterms:W3CDTF">2022-04-19T23:00:05Z</dcterms:created>
  <dcterms:modified xsi:type="dcterms:W3CDTF">2022-04-25T17:06:59Z</dcterms:modified>
</cp:coreProperties>
</file>