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78" r:id="rId3"/>
    <p:sldId id="280" r:id="rId4"/>
    <p:sldId id="259" r:id="rId5"/>
    <p:sldId id="261" r:id="rId6"/>
    <p:sldId id="260" r:id="rId7"/>
    <p:sldId id="286" r:id="rId8"/>
    <p:sldId id="281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44" userDrawn="1">
          <p15:clr>
            <a:srgbClr val="F26B43"/>
          </p15:clr>
        </p15:guide>
        <p15:guide id="3" orient="horz" pos="2904" userDrawn="1">
          <p15:clr>
            <a:srgbClr val="F26B43"/>
          </p15:clr>
        </p15:guide>
        <p15:guide id="4" pos="5136" userDrawn="1">
          <p15:clr>
            <a:srgbClr val="F26B43"/>
          </p15:clr>
        </p15:guide>
        <p15:guide id="5" orient="horz" pos="3744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40"/>
        <p:guide pos="2544"/>
        <p:guide orient="horz" pos="2904"/>
        <p:guide pos="5136"/>
        <p:guide orient="horz"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635E-4A44-4F52-8476-B6E6CF85364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E085-1E6F-4B53-9D55-7DAFC327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2E085-1E6F-4B53-9D55-7DAFC3271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11C0-3DED-4132-ADBA-68248E6F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1AB1-E051-4077-B622-E3548351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57C6-96B8-4CA9-8769-A102A07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D3E-71B0-4B2C-9444-BA0232A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45B0-8C5E-4339-9314-A9E321C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7CE-6EDF-49C3-8C4B-CA9127C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1956-2AB6-4170-A54C-C06244A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60D6-69B9-48D2-8BBE-9308FD9E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DFB3-6AE5-4413-941E-043F25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B83-C598-4E4A-B278-E72C22E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71F6-7312-44B5-89CC-3F7CCEF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0B82-7951-4825-8AF1-097F984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7E27-665B-43AA-89C5-F907AEB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714-70F3-42D8-AC59-134C4E8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4447-8A41-4411-9DCB-7289D73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F45-590D-4676-B39A-B5AA066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B42C-223E-4742-BA1E-C1DE162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E5E-F19E-41FF-8085-551208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6BA-18EE-4C90-960E-C0F94E2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8B4-3F0B-405C-8DFE-DB6B408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749-E68D-4803-BF63-88D997B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C342-C859-4F4E-97F3-E77585F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F03-D991-4C81-81BC-12DA2CE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76-43E2-4F8C-9B0D-CE81290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650-3AF0-4327-83B4-3572B12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58D1-37E3-4CA8-9079-54DDFC3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74E1-38C9-43A6-AB92-497B0C8D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C3A7-81F5-4CF1-9662-6969525F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99C-8929-4670-854C-7DFD4C73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594E-6EA1-45A8-A7F2-D34BCE7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83CC-BFE3-4DB9-A540-A23F863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C44-E3DB-4693-B681-DC606E2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A34-AA29-45EF-A3C9-700D67F8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975-A164-499D-900F-F7A150E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BBA-903E-4324-91AC-1E525CE7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FC1D9-734B-4FDA-A1EA-E08FBA24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B17C-8C6D-419E-A954-F83D995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6BC0-8B15-4DAC-81E1-673B80B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7563-1C6E-4097-90C0-97C126F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B7C-38C5-4D69-B67D-2A243EE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5AFF-43E3-4073-9B71-DE1A415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FDD18-0A38-4BF5-AB2E-723BA29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BC2F-B528-4D82-9905-3E2F29F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7E7D-E95A-4928-B7FD-267611D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9D75-2FBE-4EA8-83DD-3E4AD70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5E09-1056-447E-8911-5CF3FE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422-6C58-47B6-831E-8F687E2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519-11EA-4455-8043-71C9FCFF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AA8E-47D2-43EB-B8E3-E7933912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0409-93D7-4CC1-8361-0869C518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0E20-4762-4700-8F28-E80D24A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CD-1151-4A1D-8FCF-B0D614C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780-608B-4287-A7D6-C9FDA1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F93F-36E9-4F97-89DC-78F5078A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8C5-7A68-46DF-B2F4-92C1AF9B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A00E-753B-4104-A312-132A185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A23B-158B-4F1F-8A2B-26DA4AF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353-4FCD-442B-8FB7-274A7CF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69EB-2A02-4A92-81F5-E8B817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4215-7238-447D-8587-B2428D0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103-DE80-4761-BE30-54E0772F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FCA-9355-40CB-B451-A0B47008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CFC-CF10-41C9-9722-47BBE298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2342440" y="3036585"/>
            <a:ext cx="75071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Looping Control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4094275" y="302546"/>
            <a:ext cx="4059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Looping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loop is a sequence of instructions that is continually repeated until a certain condition is reached.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69830-0CC0-40FC-8B41-D5A8B65DD651}"/>
              </a:ext>
            </a:extLst>
          </p:cNvPr>
          <p:cNvSpPr txBox="1"/>
          <p:nvPr/>
        </p:nvSpPr>
        <p:spPr>
          <a:xfrm>
            <a:off x="3521979" y="228803"/>
            <a:ext cx="5158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a Looping Statement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C9C54F-7BDC-4DBD-8BF5-5E3935013809}"/>
              </a:ext>
            </a:extLst>
          </p:cNvPr>
          <p:cNvSpPr/>
          <p:nvPr/>
        </p:nvSpPr>
        <p:spPr>
          <a:xfrm>
            <a:off x="4110803" y="1816531"/>
            <a:ext cx="3847775" cy="381716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8D682-7810-4C60-ABFE-03CA6B7D4D6A}"/>
              </a:ext>
            </a:extLst>
          </p:cNvPr>
          <p:cNvSpPr/>
          <p:nvPr/>
        </p:nvSpPr>
        <p:spPr>
          <a:xfrm>
            <a:off x="5078344" y="1593037"/>
            <a:ext cx="2033752" cy="4414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25078-E87B-4588-B1EF-D23B54AFC061}"/>
              </a:ext>
            </a:extLst>
          </p:cNvPr>
          <p:cNvSpPr/>
          <p:nvPr/>
        </p:nvSpPr>
        <p:spPr>
          <a:xfrm>
            <a:off x="4247536" y="2580265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AD25F-089C-490F-A41A-45A8E09B297E}"/>
              </a:ext>
            </a:extLst>
          </p:cNvPr>
          <p:cNvSpPr/>
          <p:nvPr/>
        </p:nvSpPr>
        <p:spPr>
          <a:xfrm>
            <a:off x="4041058" y="4055807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F8B2E-DDC9-4527-A93A-D5EBEFB5C9B8}"/>
              </a:ext>
            </a:extLst>
          </p:cNvPr>
          <p:cNvSpPr/>
          <p:nvPr/>
        </p:nvSpPr>
        <p:spPr>
          <a:xfrm>
            <a:off x="4257047" y="4599018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866F8-306A-4109-B16C-90C107DAD215}"/>
              </a:ext>
            </a:extLst>
          </p:cNvPr>
          <p:cNvSpPr/>
          <p:nvPr/>
        </p:nvSpPr>
        <p:spPr>
          <a:xfrm>
            <a:off x="4639267" y="5033641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63FB9-BDA5-4428-A66F-234162FD2453}"/>
              </a:ext>
            </a:extLst>
          </p:cNvPr>
          <p:cNvSpPr/>
          <p:nvPr/>
        </p:nvSpPr>
        <p:spPr>
          <a:xfrm>
            <a:off x="5310186" y="539444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57401-174E-46EC-A987-2CF8E5B29E0A}"/>
              </a:ext>
            </a:extLst>
          </p:cNvPr>
          <p:cNvSpPr/>
          <p:nvPr/>
        </p:nvSpPr>
        <p:spPr>
          <a:xfrm>
            <a:off x="6097535" y="548551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D97E7D-A273-4E02-B613-64BC7A0E8E56}"/>
              </a:ext>
            </a:extLst>
          </p:cNvPr>
          <p:cNvSpPr/>
          <p:nvPr/>
        </p:nvSpPr>
        <p:spPr>
          <a:xfrm>
            <a:off x="6924817" y="522974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62403-2CAE-4F9C-AD7D-B2F0760BCB6E}"/>
              </a:ext>
            </a:extLst>
          </p:cNvPr>
          <p:cNvSpPr/>
          <p:nvPr/>
        </p:nvSpPr>
        <p:spPr>
          <a:xfrm>
            <a:off x="7112096" y="2037054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A1AAB9-EC77-4686-8BED-CCD35D3ECD5D}"/>
              </a:ext>
            </a:extLst>
          </p:cNvPr>
          <p:cNvSpPr/>
          <p:nvPr/>
        </p:nvSpPr>
        <p:spPr>
          <a:xfrm>
            <a:off x="7377288" y="235833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88D06-DBBA-4069-B9E6-C1E85594E48E}"/>
              </a:ext>
            </a:extLst>
          </p:cNvPr>
          <p:cNvSpPr/>
          <p:nvPr/>
        </p:nvSpPr>
        <p:spPr>
          <a:xfrm>
            <a:off x="7737988" y="281307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D7F47F-F298-4156-826B-EF4077DF707B}"/>
              </a:ext>
            </a:extLst>
          </p:cNvPr>
          <p:cNvSpPr/>
          <p:nvPr/>
        </p:nvSpPr>
        <p:spPr>
          <a:xfrm>
            <a:off x="7346257" y="486887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CAB31-F98F-491E-9F97-F00330DF4C0F}"/>
              </a:ext>
            </a:extLst>
          </p:cNvPr>
          <p:cNvSpPr/>
          <p:nvPr/>
        </p:nvSpPr>
        <p:spPr>
          <a:xfrm>
            <a:off x="7752100" y="425347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A66F-C10E-4973-9D11-0247C505707F}"/>
              </a:ext>
            </a:extLst>
          </p:cNvPr>
          <p:cNvSpPr/>
          <p:nvPr/>
        </p:nvSpPr>
        <p:spPr>
          <a:xfrm>
            <a:off x="7925084" y="361415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BA582D-FF23-4B9C-8A30-85DE603C9689}"/>
              </a:ext>
            </a:extLst>
          </p:cNvPr>
          <p:cNvSpPr/>
          <p:nvPr/>
        </p:nvSpPr>
        <p:spPr>
          <a:xfrm>
            <a:off x="4007564" y="3367311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66CDAC-A145-4DA1-AA5D-6892EB0CF064}"/>
              </a:ext>
            </a:extLst>
          </p:cNvPr>
          <p:cNvSpPr/>
          <p:nvPr/>
        </p:nvSpPr>
        <p:spPr>
          <a:xfrm>
            <a:off x="438454" y="594360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9AEED-FB2B-400F-BC51-B6EA9EAEB276}"/>
              </a:ext>
            </a:extLst>
          </p:cNvPr>
          <p:cNvSpPr txBox="1"/>
          <p:nvPr/>
        </p:nvSpPr>
        <p:spPr>
          <a:xfrm>
            <a:off x="855407" y="5869898"/>
            <a:ext cx="250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Executable statement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BB930B-ECA3-436E-8735-E9A416555033}"/>
              </a:ext>
            </a:extLst>
          </p:cNvPr>
          <p:cNvCxnSpPr/>
          <p:nvPr/>
        </p:nvCxnSpPr>
        <p:spPr>
          <a:xfrm flipV="1">
            <a:off x="7958578" y="3259394"/>
            <a:ext cx="1878596" cy="10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A26EB-59B1-4131-B90C-11081EE451A7}"/>
              </a:ext>
            </a:extLst>
          </p:cNvPr>
          <p:cNvSpPr txBox="1"/>
          <p:nvPr/>
        </p:nvSpPr>
        <p:spPr>
          <a:xfrm>
            <a:off x="9837174" y="3108943"/>
            <a:ext cx="18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 OF LOOP</a:t>
            </a:r>
          </a:p>
        </p:txBody>
      </p:sp>
    </p:spTree>
    <p:extLst>
      <p:ext uri="{BB962C8B-B14F-4D97-AF65-F5344CB8AC3E}">
        <p14:creationId xmlns:p14="http://schemas.microsoft.com/office/powerpoint/2010/main" val="5659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3DA3F30-84E6-4DDA-9E27-F1C0803A0937}"/>
              </a:ext>
            </a:extLst>
          </p:cNvPr>
          <p:cNvSpPr/>
          <p:nvPr/>
        </p:nvSpPr>
        <p:spPr>
          <a:xfrm>
            <a:off x="4110803" y="1816531"/>
            <a:ext cx="3847775" cy="381716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49AB0-053C-4810-880B-2DC5555DD65D}"/>
              </a:ext>
            </a:extLst>
          </p:cNvPr>
          <p:cNvSpPr/>
          <p:nvPr/>
        </p:nvSpPr>
        <p:spPr>
          <a:xfrm>
            <a:off x="5017815" y="1595814"/>
            <a:ext cx="2033752" cy="441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FA689B-D0EB-4989-85E5-8150ABB66031}"/>
              </a:ext>
            </a:extLst>
          </p:cNvPr>
          <p:cNvSpPr/>
          <p:nvPr/>
        </p:nvSpPr>
        <p:spPr>
          <a:xfrm>
            <a:off x="4110803" y="1575415"/>
            <a:ext cx="703910" cy="46163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7A60B0-8799-49ED-8F77-6D05A7E60053}"/>
              </a:ext>
            </a:extLst>
          </p:cNvPr>
          <p:cNvSpPr/>
          <p:nvPr/>
        </p:nvSpPr>
        <p:spPr>
          <a:xfrm>
            <a:off x="5009501" y="1595814"/>
            <a:ext cx="2033752" cy="441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9CB0CA-775A-4842-A277-4B8E8D951A70}"/>
              </a:ext>
            </a:extLst>
          </p:cNvPr>
          <p:cNvSpPr/>
          <p:nvPr/>
        </p:nvSpPr>
        <p:spPr>
          <a:xfrm>
            <a:off x="4247536" y="2580265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BD52C8-C12C-4585-A8BC-DBCBA4088E85}"/>
              </a:ext>
            </a:extLst>
          </p:cNvPr>
          <p:cNvSpPr/>
          <p:nvPr/>
        </p:nvSpPr>
        <p:spPr>
          <a:xfrm>
            <a:off x="4007564" y="3318035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708E6D-5027-4B20-A525-D1A23286B8E3}"/>
              </a:ext>
            </a:extLst>
          </p:cNvPr>
          <p:cNvSpPr/>
          <p:nvPr/>
        </p:nvSpPr>
        <p:spPr>
          <a:xfrm>
            <a:off x="4041058" y="4055807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CFD517-F47C-4B39-9AB1-8BB7C93088F0}"/>
              </a:ext>
            </a:extLst>
          </p:cNvPr>
          <p:cNvSpPr/>
          <p:nvPr/>
        </p:nvSpPr>
        <p:spPr>
          <a:xfrm>
            <a:off x="4257047" y="4599018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F47405-4D15-49A5-8AB6-5FE9D732CC30}"/>
              </a:ext>
            </a:extLst>
          </p:cNvPr>
          <p:cNvSpPr/>
          <p:nvPr/>
        </p:nvSpPr>
        <p:spPr>
          <a:xfrm>
            <a:off x="4639267" y="5033641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CDBEA7-26CD-4F48-8EE2-2DAA43BFC62E}"/>
              </a:ext>
            </a:extLst>
          </p:cNvPr>
          <p:cNvSpPr/>
          <p:nvPr/>
        </p:nvSpPr>
        <p:spPr>
          <a:xfrm>
            <a:off x="5310186" y="539444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F50830-EBF2-4A24-A71A-57477820669D}"/>
              </a:ext>
            </a:extLst>
          </p:cNvPr>
          <p:cNvSpPr/>
          <p:nvPr/>
        </p:nvSpPr>
        <p:spPr>
          <a:xfrm>
            <a:off x="6097535" y="548551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57AA6F-3100-4F68-A9FB-F583F9115359}"/>
              </a:ext>
            </a:extLst>
          </p:cNvPr>
          <p:cNvSpPr/>
          <p:nvPr/>
        </p:nvSpPr>
        <p:spPr>
          <a:xfrm>
            <a:off x="6924817" y="522974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49541-B7AC-4B90-89F2-DA2ADDFBC407}"/>
              </a:ext>
            </a:extLst>
          </p:cNvPr>
          <p:cNvSpPr/>
          <p:nvPr/>
        </p:nvSpPr>
        <p:spPr>
          <a:xfrm>
            <a:off x="7112096" y="2037054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78F2EE-904C-415C-A428-7A34DDDAD937}"/>
              </a:ext>
            </a:extLst>
          </p:cNvPr>
          <p:cNvSpPr/>
          <p:nvPr/>
        </p:nvSpPr>
        <p:spPr>
          <a:xfrm>
            <a:off x="7377288" y="235833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1B7064-CCB8-4023-8A2E-54B2F8D4A18B}"/>
              </a:ext>
            </a:extLst>
          </p:cNvPr>
          <p:cNvSpPr/>
          <p:nvPr/>
        </p:nvSpPr>
        <p:spPr>
          <a:xfrm>
            <a:off x="7737988" y="281307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FB567-AA2F-47A8-8AD9-98C3708742E8}"/>
              </a:ext>
            </a:extLst>
          </p:cNvPr>
          <p:cNvSpPr/>
          <p:nvPr/>
        </p:nvSpPr>
        <p:spPr>
          <a:xfrm>
            <a:off x="7346257" y="486887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20039E-5172-4273-B297-12CA63129760}"/>
              </a:ext>
            </a:extLst>
          </p:cNvPr>
          <p:cNvSpPr/>
          <p:nvPr/>
        </p:nvSpPr>
        <p:spPr>
          <a:xfrm>
            <a:off x="7752100" y="425347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958441-0185-4FB6-9189-654B5F77A7A5}"/>
              </a:ext>
            </a:extLst>
          </p:cNvPr>
          <p:cNvSpPr/>
          <p:nvPr/>
        </p:nvSpPr>
        <p:spPr>
          <a:xfrm>
            <a:off x="7925084" y="361415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E53C05-DAFB-472A-A1E4-1947BDEE72C3}"/>
              </a:ext>
            </a:extLst>
          </p:cNvPr>
          <p:cNvSpPr/>
          <p:nvPr/>
        </p:nvSpPr>
        <p:spPr>
          <a:xfrm>
            <a:off x="4007564" y="5884606"/>
            <a:ext cx="4458010" cy="24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0FBA89-73F9-4C43-82CA-39E5653ED012}"/>
              </a:ext>
            </a:extLst>
          </p:cNvPr>
          <p:cNvSpPr/>
          <p:nvPr/>
        </p:nvSpPr>
        <p:spPr>
          <a:xfrm>
            <a:off x="4007564" y="6386598"/>
            <a:ext cx="4458010" cy="2400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500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16 -4.44444E-6 C 0.21849 -4.44444E-6 0.28854 0.12431 0.28854 0.27778 C 0.28854 0.43079 0.21849 0.55579 0.13216 0.55579 C 0.0457 0.55579 -0.02422 0.43079 -0.02422 0.27778 C -0.02422 0.12431 0.0457 -4.44444E-6 0.13216 -4.44444E-6 Z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06941 0.594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2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 0.5949 L -0.08203 0.63889 C -0.0849 0.64838 -0.08529 0.65949 -0.08281 0.66875 C -0.07995 0.67939 -0.07526 0.68518 -0.06914 0.6875 L -0.04193 0.69953 " pathEditMode="relative" rAng="3900000" ptsTypes="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3DA3F30-84E6-4DDA-9E27-F1C0803A0937}"/>
              </a:ext>
            </a:extLst>
          </p:cNvPr>
          <p:cNvSpPr/>
          <p:nvPr/>
        </p:nvSpPr>
        <p:spPr>
          <a:xfrm>
            <a:off x="3921108" y="1808706"/>
            <a:ext cx="3847775" cy="381716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49AB0-053C-4810-880B-2DC5555DD65D}"/>
              </a:ext>
            </a:extLst>
          </p:cNvPr>
          <p:cNvSpPr/>
          <p:nvPr/>
        </p:nvSpPr>
        <p:spPr>
          <a:xfrm>
            <a:off x="5017815" y="1595814"/>
            <a:ext cx="2033752" cy="441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FA689B-D0EB-4989-85E5-8150ABB66031}"/>
              </a:ext>
            </a:extLst>
          </p:cNvPr>
          <p:cNvSpPr/>
          <p:nvPr/>
        </p:nvSpPr>
        <p:spPr>
          <a:xfrm>
            <a:off x="4510473" y="1589678"/>
            <a:ext cx="431800" cy="4414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A4614-DAA1-4E1D-B3CF-EFEAFEC02262}"/>
              </a:ext>
            </a:extLst>
          </p:cNvPr>
          <p:cNvSpPr txBox="1"/>
          <p:nvPr/>
        </p:nvSpPr>
        <p:spPr>
          <a:xfrm>
            <a:off x="5425885" y="122034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Condition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FCBC2-46D2-4F06-ACD4-5468139B3946}"/>
              </a:ext>
            </a:extLst>
          </p:cNvPr>
          <p:cNvSpPr/>
          <p:nvPr/>
        </p:nvSpPr>
        <p:spPr>
          <a:xfrm>
            <a:off x="6597817" y="2469074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i=i+</a:t>
            </a:r>
            <a:r>
              <a:rPr lang="en-US" b="1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D3C7F-9DD1-4FFE-8837-0F96EA375088}"/>
              </a:ext>
            </a:extLst>
          </p:cNvPr>
          <p:cNvSpPr/>
          <p:nvPr/>
        </p:nvSpPr>
        <p:spPr>
          <a:xfrm>
            <a:off x="6600888" y="2987565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Display i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4FC0F-7561-4DF2-B231-A10791D021D6}"/>
              </a:ext>
            </a:extLst>
          </p:cNvPr>
          <p:cNvSpPr txBox="1"/>
          <p:nvPr/>
        </p:nvSpPr>
        <p:spPr>
          <a:xfrm>
            <a:off x="9702800" y="4499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A541B1-756D-4CAE-A9A8-73EEFF28F0A3}"/>
              </a:ext>
            </a:extLst>
          </p:cNvPr>
          <p:cNvSpPr txBox="1"/>
          <p:nvPr/>
        </p:nvSpPr>
        <p:spPr>
          <a:xfrm>
            <a:off x="9713943" y="4864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DB821A-8606-40C4-A76D-44FFCC04151C}"/>
              </a:ext>
            </a:extLst>
          </p:cNvPr>
          <p:cNvSpPr txBox="1"/>
          <p:nvPr/>
        </p:nvSpPr>
        <p:spPr>
          <a:xfrm>
            <a:off x="9713943" y="5245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ACD87-7AE5-427D-9D1B-3E0510E7AB5E}"/>
              </a:ext>
            </a:extLst>
          </p:cNvPr>
          <p:cNvSpPr txBox="1"/>
          <p:nvPr/>
        </p:nvSpPr>
        <p:spPr>
          <a:xfrm>
            <a:off x="9713943" y="562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F15EE-2310-42CF-B127-8E4DC3059C8D}"/>
              </a:ext>
            </a:extLst>
          </p:cNvPr>
          <p:cNvSpPr txBox="1"/>
          <p:nvPr/>
        </p:nvSpPr>
        <p:spPr>
          <a:xfrm>
            <a:off x="5668473" y="92238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i=</a:t>
            </a:r>
            <a:r>
              <a:rPr lang="en-US" b="1" dirty="0"/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AF24A0-CA06-43DE-BF3E-2C866EA43508}"/>
              </a:ext>
            </a:extLst>
          </p:cNvPr>
          <p:cNvCxnSpPr/>
          <p:nvPr/>
        </p:nvCxnSpPr>
        <p:spPr>
          <a:xfrm>
            <a:off x="6386945" y="1107055"/>
            <a:ext cx="2576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6438E0-EE71-4263-884C-007667B41B39}"/>
              </a:ext>
            </a:extLst>
          </p:cNvPr>
          <p:cNvSpPr txBox="1"/>
          <p:nvPr/>
        </p:nvSpPr>
        <p:spPr>
          <a:xfrm>
            <a:off x="9054431" y="934935"/>
            <a:ext cx="30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Initialization </a:t>
            </a:r>
            <a:r>
              <a:rPr lang="en-US" dirty="0"/>
              <a:t>of </a:t>
            </a:r>
            <a:r>
              <a:rPr lang="en-US"/>
              <a:t>control variable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396D3-1C6D-4C96-B2C1-621CDC438778}"/>
              </a:ext>
            </a:extLst>
          </p:cNvPr>
          <p:cNvCxnSpPr>
            <a:cxnSpLocks/>
          </p:cNvCxnSpPr>
          <p:nvPr/>
        </p:nvCxnSpPr>
        <p:spPr>
          <a:xfrm>
            <a:off x="8052543" y="2719234"/>
            <a:ext cx="116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991D91-063A-41CF-B8A8-FDA001B41414}"/>
              </a:ext>
            </a:extLst>
          </p:cNvPr>
          <p:cNvSpPr txBox="1"/>
          <p:nvPr/>
        </p:nvSpPr>
        <p:spPr>
          <a:xfrm>
            <a:off x="9072086" y="1587257"/>
            <a:ext cx="251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Condition </a:t>
            </a:r>
            <a:r>
              <a:rPr lang="en-US" dirty="0"/>
              <a:t>for loop to run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BF003F-7B06-433A-B30A-5BDEE283C6A4}"/>
              </a:ext>
            </a:extLst>
          </p:cNvPr>
          <p:cNvSpPr txBox="1"/>
          <p:nvPr/>
        </p:nvSpPr>
        <p:spPr>
          <a:xfrm>
            <a:off x="9125551" y="2505125"/>
            <a:ext cx="264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to control variable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B887B5-5345-4B38-9789-AFCC5BDC94F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033000" y="1770081"/>
            <a:ext cx="2039086" cy="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31BBC3-7453-4DBD-83EC-B511AD1FA495}"/>
              </a:ext>
            </a:extLst>
          </p:cNvPr>
          <p:cNvSpPr txBox="1"/>
          <p:nvPr/>
        </p:nvSpPr>
        <p:spPr>
          <a:xfrm>
            <a:off x="9713943" y="598952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A92-7760-4FB6-9431-FA41B59DCDA3}"/>
              </a:ext>
            </a:extLst>
          </p:cNvPr>
          <p:cNvSpPr txBox="1"/>
          <p:nvPr/>
        </p:nvSpPr>
        <p:spPr>
          <a:xfrm>
            <a:off x="9464725" y="6358861"/>
            <a:ext cx="86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Infinity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EA6FC8-BFD9-4BF0-826D-47B7EC4DB0A7}"/>
              </a:ext>
            </a:extLst>
          </p:cNvPr>
          <p:cNvSpPr/>
          <p:nvPr/>
        </p:nvSpPr>
        <p:spPr>
          <a:xfrm>
            <a:off x="4169796" y="2527248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FE17F6-40CD-4478-88DC-6B2DFB85B3EC}"/>
              </a:ext>
            </a:extLst>
          </p:cNvPr>
          <p:cNvSpPr/>
          <p:nvPr/>
        </p:nvSpPr>
        <p:spPr>
          <a:xfrm>
            <a:off x="5880651" y="537679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0EF2DE-D407-4682-9471-4248C94D81DD}"/>
              </a:ext>
            </a:extLst>
          </p:cNvPr>
          <p:cNvSpPr/>
          <p:nvPr/>
        </p:nvSpPr>
        <p:spPr>
          <a:xfrm>
            <a:off x="3812473" y="389916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3 L 0.10534 0.00092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path" presetSubtype="0" repeatCount="10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4 0.00093 C 0.19206 0.00093 0.26289 0.11968 0.26289 0.26667 C 0.26289 0.41296 0.19206 0.53241 0.10534 0.53241 C 0.01823 0.53241 -0.05221 0.41296 -0.05221 0.26667 C -0.05221 0.11968 0.01823 0.00093 0.10534 0.00093 Z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574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7" grpId="0"/>
      <p:bldP spid="17" grpId="0"/>
      <p:bldP spid="18" grpId="0"/>
      <p:bldP spid="19" grpId="0"/>
      <p:bldP spid="25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3DA3F30-84E6-4DDA-9E27-F1C0803A0937}"/>
              </a:ext>
            </a:extLst>
          </p:cNvPr>
          <p:cNvSpPr/>
          <p:nvPr/>
        </p:nvSpPr>
        <p:spPr>
          <a:xfrm>
            <a:off x="3923641" y="1810395"/>
            <a:ext cx="3847775" cy="381716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49AB0-053C-4810-880B-2DC5555DD65D}"/>
              </a:ext>
            </a:extLst>
          </p:cNvPr>
          <p:cNvSpPr/>
          <p:nvPr/>
        </p:nvSpPr>
        <p:spPr>
          <a:xfrm>
            <a:off x="5017815" y="1595814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i </a:t>
            </a:r>
            <a:r>
              <a:rPr lang="en-US" b="1" dirty="0"/>
              <a:t>&lt;=4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EE6EBE-B00B-4B3B-9143-5A58296B118E}"/>
              </a:ext>
            </a:extLst>
          </p:cNvPr>
          <p:cNvSpPr/>
          <p:nvPr/>
        </p:nvSpPr>
        <p:spPr>
          <a:xfrm>
            <a:off x="3035299" y="1595814"/>
            <a:ext cx="431800" cy="44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9A4154-1218-45FA-8489-BEBDF184BE86}"/>
              </a:ext>
            </a:extLst>
          </p:cNvPr>
          <p:cNvSpPr/>
          <p:nvPr/>
        </p:nvSpPr>
        <p:spPr>
          <a:xfrm>
            <a:off x="3491841" y="1589678"/>
            <a:ext cx="431800" cy="4414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7CE7FB-F4DB-4C05-9D6F-E316367466D6}"/>
              </a:ext>
            </a:extLst>
          </p:cNvPr>
          <p:cNvSpPr/>
          <p:nvPr/>
        </p:nvSpPr>
        <p:spPr>
          <a:xfrm>
            <a:off x="3988786" y="1589678"/>
            <a:ext cx="431800" cy="441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FA689B-D0EB-4989-85E5-8150ABB66031}"/>
              </a:ext>
            </a:extLst>
          </p:cNvPr>
          <p:cNvSpPr/>
          <p:nvPr/>
        </p:nvSpPr>
        <p:spPr>
          <a:xfrm>
            <a:off x="4510473" y="1589678"/>
            <a:ext cx="431800" cy="4414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A4614-DAA1-4E1D-B3CF-EFEAFEC02262}"/>
              </a:ext>
            </a:extLst>
          </p:cNvPr>
          <p:cNvSpPr txBox="1"/>
          <p:nvPr/>
        </p:nvSpPr>
        <p:spPr>
          <a:xfrm>
            <a:off x="5425885" y="122034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Condition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FCBC2-46D2-4F06-ACD4-5468139B3946}"/>
              </a:ext>
            </a:extLst>
          </p:cNvPr>
          <p:cNvSpPr/>
          <p:nvPr/>
        </p:nvSpPr>
        <p:spPr>
          <a:xfrm>
            <a:off x="6597817" y="2469074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i=i+</a:t>
            </a:r>
            <a:r>
              <a:rPr lang="en-US" b="1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D3C7F-9DD1-4FFE-8837-0F96EA375088}"/>
              </a:ext>
            </a:extLst>
          </p:cNvPr>
          <p:cNvSpPr/>
          <p:nvPr/>
        </p:nvSpPr>
        <p:spPr>
          <a:xfrm>
            <a:off x="6597817" y="2987565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Display i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4FC0F-7561-4DF2-B231-A10791D021D6}"/>
              </a:ext>
            </a:extLst>
          </p:cNvPr>
          <p:cNvSpPr txBox="1"/>
          <p:nvPr/>
        </p:nvSpPr>
        <p:spPr>
          <a:xfrm>
            <a:off x="9702800" y="4499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A541B1-756D-4CAE-A9A8-73EEFF28F0A3}"/>
              </a:ext>
            </a:extLst>
          </p:cNvPr>
          <p:cNvSpPr txBox="1"/>
          <p:nvPr/>
        </p:nvSpPr>
        <p:spPr>
          <a:xfrm>
            <a:off x="9713943" y="4864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DB821A-8606-40C4-A76D-44FFCC04151C}"/>
              </a:ext>
            </a:extLst>
          </p:cNvPr>
          <p:cNvSpPr txBox="1"/>
          <p:nvPr/>
        </p:nvSpPr>
        <p:spPr>
          <a:xfrm>
            <a:off x="9713943" y="5245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ACD87-7AE5-427D-9D1B-3E0510E7AB5E}"/>
              </a:ext>
            </a:extLst>
          </p:cNvPr>
          <p:cNvSpPr txBox="1"/>
          <p:nvPr/>
        </p:nvSpPr>
        <p:spPr>
          <a:xfrm>
            <a:off x="9713943" y="562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F00A86-9F19-4A56-A567-C1F1136C4D99}"/>
              </a:ext>
            </a:extLst>
          </p:cNvPr>
          <p:cNvSpPr/>
          <p:nvPr/>
        </p:nvSpPr>
        <p:spPr>
          <a:xfrm>
            <a:off x="2512448" y="1589677"/>
            <a:ext cx="431800" cy="441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F15EE-2310-42CF-B127-8E4DC3059C8D}"/>
              </a:ext>
            </a:extLst>
          </p:cNvPr>
          <p:cNvSpPr txBox="1"/>
          <p:nvPr/>
        </p:nvSpPr>
        <p:spPr>
          <a:xfrm>
            <a:off x="5668473" y="92238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i=</a:t>
            </a:r>
            <a:r>
              <a:rPr lang="en-US" b="1" dirty="0"/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AF24A0-CA06-43DE-BF3E-2C866EA43508}"/>
              </a:ext>
            </a:extLst>
          </p:cNvPr>
          <p:cNvCxnSpPr/>
          <p:nvPr/>
        </p:nvCxnSpPr>
        <p:spPr>
          <a:xfrm>
            <a:off x="6386945" y="1107055"/>
            <a:ext cx="2576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6438E0-EE71-4263-884C-007667B41B39}"/>
              </a:ext>
            </a:extLst>
          </p:cNvPr>
          <p:cNvSpPr txBox="1"/>
          <p:nvPr/>
        </p:nvSpPr>
        <p:spPr>
          <a:xfrm>
            <a:off x="9054431" y="934935"/>
            <a:ext cx="30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Initialization </a:t>
            </a:r>
            <a:r>
              <a:rPr lang="en-US" dirty="0"/>
              <a:t>of </a:t>
            </a:r>
            <a:r>
              <a:rPr lang="en-US"/>
              <a:t>control variable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396D3-1C6D-4C96-B2C1-621CDC438778}"/>
              </a:ext>
            </a:extLst>
          </p:cNvPr>
          <p:cNvCxnSpPr>
            <a:cxnSpLocks/>
          </p:cNvCxnSpPr>
          <p:nvPr/>
        </p:nvCxnSpPr>
        <p:spPr>
          <a:xfrm>
            <a:off x="8465127" y="2713649"/>
            <a:ext cx="116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991D91-063A-41CF-B8A8-FDA001B41414}"/>
              </a:ext>
            </a:extLst>
          </p:cNvPr>
          <p:cNvSpPr txBox="1"/>
          <p:nvPr/>
        </p:nvSpPr>
        <p:spPr>
          <a:xfrm>
            <a:off x="9072086" y="1587257"/>
            <a:ext cx="251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Condition </a:t>
            </a:r>
            <a:r>
              <a:rPr lang="en-US" dirty="0"/>
              <a:t>for loop to run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BF003F-7B06-433A-B30A-5BDEE283C6A4}"/>
              </a:ext>
            </a:extLst>
          </p:cNvPr>
          <p:cNvSpPr txBox="1"/>
          <p:nvPr/>
        </p:nvSpPr>
        <p:spPr>
          <a:xfrm>
            <a:off x="9125551" y="2505125"/>
            <a:ext cx="264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to </a:t>
            </a:r>
            <a:r>
              <a:rPr lang="en-US"/>
              <a:t>control variable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B887B5-5345-4B38-9789-AFCC5BDC94F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033000" y="1770081"/>
            <a:ext cx="2039086" cy="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3 L 0.10534 0.00092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88 0.00463 C 0.1806 0.00463 0.25143 0.12338 0.25143 0.27037 C 0.25143 0.41667 0.1806 0.53611 0.09388 0.53611 C 0.00677 0.53611 -0.06367 0.41667 -0.06367 0.27037 C -0.06367 0.12338 0.00677 0.00463 0.09388 0.00463 Z " pathEditMode="fixed" rAng="0" ptsTypes="AAAAA">
                                      <p:cBhvr>
                                        <p:cTn id="9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14063 -0.0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59 0.00185 C 0.22422 0.00185 0.29544 0.12037 0.29544 0.26667 C 0.29544 0.4125 0.22422 0.53148 0.13659 0.53148 C 0.04896 0.53148 -0.02213 0.4125 -0.02213 0.26667 C -0.02213 0.12037 0.04896 0.00185 0.13659 0.00185 Z " pathEditMode="relative" rAng="0" ptsTypes="AAAAA">
                                      <p:cBhvr>
                                        <p:cTn id="23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8151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34 0.00463 C 0.26315 0.00463 0.33307 0.12477 0.33307 0.27315 C 0.33307 0.4213 0.26315 0.54167 0.17734 0.54167 C 0.09114 0.54167 0.02174 0.4213 0.02174 0.27315 C 0.02174 0.12477 0.09114 0.00463 0.17734 0.00463 Z " pathEditMode="relative" rAng="0" ptsTypes="AAAAA">
                                      <p:cBhvr>
                                        <p:cTn id="37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484 0.003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8 -4.81481E-6 C 0.29909 -4.81481E-6 0.36875 0.12107 0.36875 0.27038 C 0.36875 0.41945 0.29909 0.54075 0.2138 0.54075 C 0.12812 0.54075 0.05898 0.41945 0.05898 0.27038 C 0.05898 0.12107 0.12812 -4.81481E-6 0.2138 -4.81481E-6 Z " pathEditMode="relative" rAng="0" ptsTypes="AAAAA">
                                      <p:cBhvr>
                                        <p:cTn id="51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5769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0"/>
                            </p:stCondLst>
                            <p:childTnLst>
                              <p:par>
                                <p:cTn id="6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7" grpId="0"/>
      <p:bldP spid="17" grpId="0"/>
      <p:bldP spid="18" grpId="0"/>
      <p:bldP spid="19" grpId="0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7105F-9692-44A6-BD71-0C127754A4A5}"/>
              </a:ext>
            </a:extLst>
          </p:cNvPr>
          <p:cNvSpPr txBox="1"/>
          <p:nvPr/>
        </p:nvSpPr>
        <p:spPr>
          <a:xfrm>
            <a:off x="5458646" y="114798"/>
            <a:ext cx="1274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Syntax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886F3-14E2-4652-B74D-1E37C88DBE03}"/>
              </a:ext>
            </a:extLst>
          </p:cNvPr>
          <p:cNvSpPr txBox="1"/>
          <p:nvPr/>
        </p:nvSpPr>
        <p:spPr>
          <a:xfrm>
            <a:off x="1076632" y="2009659"/>
            <a:ext cx="2656453" cy="163449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WHILE   (CONDITION)</a:t>
            </a:r>
          </a:p>
          <a:p>
            <a:endParaRPr lang="en-US" b="1" dirty="0"/>
          </a:p>
          <a:p>
            <a:r>
              <a:rPr lang="en-US" b="1" dirty="0"/>
              <a:t>	Statements(s)</a:t>
            </a:r>
          </a:p>
          <a:p>
            <a:endParaRPr lang="en-US" b="1" dirty="0"/>
          </a:p>
          <a:p>
            <a:r>
              <a:rPr lang="en-US" b="1" dirty="0"/>
              <a:t>END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75D1-41FC-4E0F-B2AA-5AE8BA580A95}"/>
              </a:ext>
            </a:extLst>
          </p:cNvPr>
          <p:cNvSpPr txBox="1"/>
          <p:nvPr/>
        </p:nvSpPr>
        <p:spPr>
          <a:xfrm>
            <a:off x="4767774" y="2009659"/>
            <a:ext cx="2656453" cy="163449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</a:t>
            </a:r>
          </a:p>
          <a:p>
            <a:endParaRPr lang="en-US" b="1" dirty="0"/>
          </a:p>
          <a:p>
            <a:r>
              <a:rPr lang="en-US" b="1" dirty="0"/>
              <a:t>	Statements(s)</a:t>
            </a:r>
          </a:p>
          <a:p>
            <a:endParaRPr lang="en-US" b="1" dirty="0"/>
          </a:p>
          <a:p>
            <a:r>
              <a:rPr lang="en-US" b="1" dirty="0"/>
              <a:t>WHILE(CONDITION)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3099-4B57-42D2-B243-B7F2693C0DC3}"/>
              </a:ext>
            </a:extLst>
          </p:cNvPr>
          <p:cNvSpPr txBox="1"/>
          <p:nvPr/>
        </p:nvSpPr>
        <p:spPr>
          <a:xfrm>
            <a:off x="8458917" y="2009659"/>
            <a:ext cx="2971083" cy="163449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START to END    STEP</a:t>
            </a:r>
          </a:p>
          <a:p>
            <a:endParaRPr lang="en-US" b="1" dirty="0"/>
          </a:p>
          <a:p>
            <a:r>
              <a:rPr lang="en-US" b="1" dirty="0"/>
              <a:t>	Statements(s)</a:t>
            </a:r>
          </a:p>
          <a:p>
            <a:endParaRPr lang="en-US" b="1" dirty="0"/>
          </a:p>
          <a:p>
            <a:r>
              <a:rPr lang="en-US" b="1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12596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66886-C025-4B7D-92D2-631474C7C610}"/>
              </a:ext>
            </a:extLst>
          </p:cNvPr>
          <p:cNvSpPr txBox="1"/>
          <p:nvPr/>
        </p:nvSpPr>
        <p:spPr>
          <a:xfrm>
            <a:off x="3521979" y="228803"/>
            <a:ext cx="4903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Looping Statement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638D1E-7905-4D24-91AD-78B053E0E206}"/>
              </a:ext>
            </a:extLst>
          </p:cNvPr>
          <p:cNvSpPr/>
          <p:nvPr/>
        </p:nvSpPr>
        <p:spPr>
          <a:xfrm>
            <a:off x="3657600" y="1445341"/>
            <a:ext cx="4903907" cy="4601497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316954-D098-4BC6-8080-EF45962F7F4A}"/>
              </a:ext>
            </a:extLst>
          </p:cNvPr>
          <p:cNvSpPr/>
          <p:nvPr/>
        </p:nvSpPr>
        <p:spPr>
          <a:xfrm>
            <a:off x="4630993" y="1157749"/>
            <a:ext cx="2669458" cy="75216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9943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17CC5-B5D9-4DE6-BFFD-DF667EAB5779}"/>
              </a:ext>
            </a:extLst>
          </p:cNvPr>
          <p:cNvSpPr txBox="1"/>
          <p:nvPr/>
        </p:nvSpPr>
        <p:spPr>
          <a:xfrm>
            <a:off x="5060516" y="14031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76D37-999D-4E26-A132-7EF830E04052}"/>
              </a:ext>
            </a:extLst>
          </p:cNvPr>
          <p:cNvSpPr txBox="1"/>
          <p:nvPr/>
        </p:nvSpPr>
        <p:spPr>
          <a:xfrm>
            <a:off x="1991032" y="914400"/>
            <a:ext cx="2850884" cy="1021556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/>
              <a:t>  </a:t>
            </a:r>
            <a:r>
              <a:rPr lang="en-US" b="1" dirty="0"/>
              <a:t>it is raining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umbrella</a:t>
            </a:r>
          </a:p>
          <a:p>
            <a:r>
              <a:rPr lang="en-US" b="1" dirty="0">
                <a:solidFill>
                  <a:srgbClr val="FF0000"/>
                </a:solidFill>
              </a:rPr>
              <a:t>END WHILE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77D1D-B913-498F-8AC0-24CA06B3227E}"/>
              </a:ext>
            </a:extLst>
          </p:cNvPr>
          <p:cNvSpPr txBox="1"/>
          <p:nvPr/>
        </p:nvSpPr>
        <p:spPr>
          <a:xfrm>
            <a:off x="7993625" y="2967335"/>
            <a:ext cx="2699261" cy="102155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</a:t>
            </a:r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Fan the pot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food is not cooked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9519-569A-41D0-8CAD-41C4DA427D2E}"/>
              </a:ext>
            </a:extLst>
          </p:cNvPr>
          <p:cNvSpPr txBox="1"/>
          <p:nvPr/>
        </p:nvSpPr>
        <p:spPr>
          <a:xfrm>
            <a:off x="2032819" y="5079264"/>
            <a:ext cx="3528610" cy="102155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/>
              <a:t>  </a:t>
            </a:r>
            <a:r>
              <a:rPr lang="en-US" b="1" dirty="0"/>
              <a:t>as long as it’s not five O’clock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</a:t>
            </a:r>
          </a:p>
          <a:p>
            <a:r>
              <a:rPr lang="en-US" b="1" dirty="0">
                <a:solidFill>
                  <a:srgbClr val="FF0000"/>
                </a:solidFill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187631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184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6</cp:revision>
  <cp:lastPrinted>2022-04-25T17:34:28Z</cp:lastPrinted>
  <dcterms:created xsi:type="dcterms:W3CDTF">2022-04-20T05:41:48Z</dcterms:created>
  <dcterms:modified xsi:type="dcterms:W3CDTF">2022-04-25T17:35:26Z</dcterms:modified>
</cp:coreProperties>
</file>