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44" userDrawn="1">
          <p15:clr>
            <a:srgbClr val="F26B43"/>
          </p15:clr>
        </p15:guide>
        <p15:guide id="3" orient="horz" pos="2856" userDrawn="1">
          <p15:clr>
            <a:srgbClr val="F26B43"/>
          </p15:clr>
        </p15:guide>
        <p15:guide id="4" pos="513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40"/>
        <p:guide pos="2544"/>
        <p:guide orient="horz" pos="2856"/>
        <p:guide pos="5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AUTHOR, TRAINER AND PROUD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92746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Blending the structures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4.07407E-6 L -0.13307 0.3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91A0E1-F041-4FAC-95CA-86A65D7100DF}"/>
              </a:ext>
            </a:extLst>
          </p:cNvPr>
          <p:cNvSpPr/>
          <p:nvPr/>
        </p:nvSpPr>
        <p:spPr>
          <a:xfrm>
            <a:off x="695632" y="442452"/>
            <a:ext cx="3642852" cy="353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X=2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61F30-F5C8-4EC5-B895-02D67B29553F}"/>
              </a:ext>
            </a:extLst>
          </p:cNvPr>
          <p:cNvSpPr/>
          <p:nvPr/>
        </p:nvSpPr>
        <p:spPr>
          <a:xfrm>
            <a:off x="4820266" y="411164"/>
            <a:ext cx="3642852" cy="353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Y=2*X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3C650-67E5-4328-B8F4-DA5DAE4F9BE3}"/>
              </a:ext>
            </a:extLst>
          </p:cNvPr>
          <p:cNvSpPr/>
          <p:nvPr/>
        </p:nvSpPr>
        <p:spPr>
          <a:xfrm>
            <a:off x="695633" y="1163331"/>
            <a:ext cx="3642851" cy="353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B7CBA-5524-4E1A-AF8B-C8217B352E24}"/>
              </a:ext>
            </a:extLst>
          </p:cNvPr>
          <p:cNvSpPr/>
          <p:nvPr/>
        </p:nvSpPr>
        <p:spPr>
          <a:xfrm>
            <a:off x="4687529" y="1163331"/>
            <a:ext cx="3955026" cy="353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 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2BB20-6B26-42DE-BE69-CB3BE11270BB}"/>
              </a:ext>
            </a:extLst>
          </p:cNvPr>
          <p:cNvSpPr/>
          <p:nvPr/>
        </p:nvSpPr>
        <p:spPr>
          <a:xfrm>
            <a:off x="9112042" y="1163331"/>
            <a:ext cx="2993927" cy="353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OUTPUT X*Y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B41FE-43A3-4495-8031-DF40974D9928}"/>
              </a:ext>
            </a:extLst>
          </p:cNvPr>
          <p:cNvSpPr/>
          <p:nvPr/>
        </p:nvSpPr>
        <p:spPr>
          <a:xfrm>
            <a:off x="2517058" y="2050025"/>
            <a:ext cx="6327058" cy="154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E84CAD-A04E-48B7-997A-8BD0051B2F39}"/>
              </a:ext>
            </a:extLst>
          </p:cNvPr>
          <p:cNvSpPr/>
          <p:nvPr/>
        </p:nvSpPr>
        <p:spPr>
          <a:xfrm>
            <a:off x="1993491" y="1848894"/>
            <a:ext cx="1693605" cy="353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EE1543-6741-4CC7-8126-1353FC278431}"/>
              </a:ext>
            </a:extLst>
          </p:cNvPr>
          <p:cNvSpPr/>
          <p:nvPr/>
        </p:nvSpPr>
        <p:spPr>
          <a:xfrm>
            <a:off x="3893574" y="2228795"/>
            <a:ext cx="4132007" cy="353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OUTPUT “INSIDE IF BODY”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A3FCC8-9BDB-4602-8337-2A35061309F9}"/>
              </a:ext>
            </a:extLst>
          </p:cNvPr>
          <p:cNvSpPr/>
          <p:nvPr/>
        </p:nvSpPr>
        <p:spPr>
          <a:xfrm>
            <a:off x="3893574" y="3075038"/>
            <a:ext cx="4132007" cy="353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OUTPUT “LEAVING IF BODY”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61967-D80C-434A-BEDD-88B41643679D}"/>
              </a:ext>
            </a:extLst>
          </p:cNvPr>
          <p:cNvSpPr/>
          <p:nvPr/>
        </p:nvSpPr>
        <p:spPr>
          <a:xfrm>
            <a:off x="4338330" y="3940814"/>
            <a:ext cx="2636720" cy="261574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F11F5-8DD3-4CA0-9C1F-9B0F24E9E039}"/>
              </a:ext>
            </a:extLst>
          </p:cNvPr>
          <p:cNvSpPr/>
          <p:nvPr/>
        </p:nvSpPr>
        <p:spPr>
          <a:xfrm>
            <a:off x="4959868" y="3789566"/>
            <a:ext cx="1393646" cy="302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78AF424-4EB2-4678-B339-97620F1C48BE}"/>
              </a:ext>
            </a:extLst>
          </p:cNvPr>
          <p:cNvSpPr/>
          <p:nvPr/>
        </p:nvSpPr>
        <p:spPr>
          <a:xfrm>
            <a:off x="221226" y="424120"/>
            <a:ext cx="474406" cy="3539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2D5E1-2D0E-427A-A290-BE81BCA947A3}"/>
              </a:ext>
            </a:extLst>
          </p:cNvPr>
          <p:cNvSpPr/>
          <p:nvPr/>
        </p:nvSpPr>
        <p:spPr>
          <a:xfrm>
            <a:off x="4432028" y="4464169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7ACE0-A861-45BB-A966-5DE600F0D308}"/>
              </a:ext>
            </a:extLst>
          </p:cNvPr>
          <p:cNvSpPr/>
          <p:nvPr/>
        </p:nvSpPr>
        <p:spPr>
          <a:xfrm>
            <a:off x="4267585" y="4969732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AF75BA-8FC6-49E5-85A3-2C9BB044A705}"/>
              </a:ext>
            </a:extLst>
          </p:cNvPr>
          <p:cNvSpPr/>
          <p:nvPr/>
        </p:nvSpPr>
        <p:spPr>
          <a:xfrm>
            <a:off x="4290537" y="5475296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75C5C-0616-4B6E-AAE1-2D011C5EEDC3}"/>
              </a:ext>
            </a:extLst>
          </p:cNvPr>
          <p:cNvSpPr/>
          <p:nvPr/>
        </p:nvSpPr>
        <p:spPr>
          <a:xfrm>
            <a:off x="4438545" y="5847536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8660D2-26C0-4826-A353-8866EB4F1F38}"/>
              </a:ext>
            </a:extLst>
          </p:cNvPr>
          <p:cNvSpPr/>
          <p:nvPr/>
        </p:nvSpPr>
        <p:spPr>
          <a:xfrm>
            <a:off x="4700465" y="6145365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21299-7EEB-44F6-9275-1E3B6FE77E81}"/>
              </a:ext>
            </a:extLst>
          </p:cNvPr>
          <p:cNvSpPr/>
          <p:nvPr/>
        </p:nvSpPr>
        <p:spPr>
          <a:xfrm>
            <a:off x="5160218" y="6392606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99D103-0F12-4016-9276-B11D223228AC}"/>
              </a:ext>
            </a:extLst>
          </p:cNvPr>
          <p:cNvSpPr/>
          <p:nvPr/>
        </p:nvSpPr>
        <p:spPr>
          <a:xfrm>
            <a:off x="5699755" y="6455012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40ECC5-664A-4D7B-A59D-99834008B98A}"/>
              </a:ext>
            </a:extLst>
          </p:cNvPr>
          <p:cNvSpPr/>
          <p:nvPr/>
        </p:nvSpPr>
        <p:spPr>
          <a:xfrm>
            <a:off x="6266657" y="6279748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57C74B-58AB-4F45-8B3C-8B6D6EC2086E}"/>
              </a:ext>
            </a:extLst>
          </p:cNvPr>
          <p:cNvSpPr/>
          <p:nvPr/>
        </p:nvSpPr>
        <p:spPr>
          <a:xfrm>
            <a:off x="6394991" y="4091929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EC1325-32C2-4FA4-81B7-278F2C0FB9DE}"/>
              </a:ext>
            </a:extLst>
          </p:cNvPr>
          <p:cNvSpPr/>
          <p:nvPr/>
        </p:nvSpPr>
        <p:spPr>
          <a:xfrm>
            <a:off x="6576716" y="4312090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8CA33B-BD22-4BF0-8BFD-6B6AE95EE8F1}"/>
              </a:ext>
            </a:extLst>
          </p:cNvPr>
          <p:cNvSpPr/>
          <p:nvPr/>
        </p:nvSpPr>
        <p:spPr>
          <a:xfrm>
            <a:off x="6823889" y="4623702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50FA-8913-4BF4-9F11-E5DD36423C73}"/>
              </a:ext>
            </a:extLst>
          </p:cNvPr>
          <p:cNvSpPr/>
          <p:nvPr/>
        </p:nvSpPr>
        <p:spPr>
          <a:xfrm>
            <a:off x="6555452" y="6032455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349E4B-6D18-4BB2-B828-F2E4BBC5A67C}"/>
              </a:ext>
            </a:extLst>
          </p:cNvPr>
          <p:cNvSpPr/>
          <p:nvPr/>
        </p:nvSpPr>
        <p:spPr>
          <a:xfrm>
            <a:off x="6833560" y="5610748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85B9C7-66DD-40F2-AF5B-CF9D0F872CB4}"/>
              </a:ext>
            </a:extLst>
          </p:cNvPr>
          <p:cNvSpPr/>
          <p:nvPr/>
        </p:nvSpPr>
        <p:spPr>
          <a:xfrm>
            <a:off x="6952098" y="5172647"/>
            <a:ext cx="141491" cy="15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1.38778E-17 L 0.33764 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3 0.00787 L -0.00729 0.106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10625 L 0.32656 0.113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56 0.11389 L 0.68789 0.112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89 0.11227 L 0.10586 0.211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02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86 0.21134 L 0.15417 0.14491 C 0.16419 0.13009 0.17761 0.125 0.19011 0.12986 C 0.20456 0.13542 0.21498 0.14907 0.2211 0.17014 L 0.25 0.26551 " pathEditMode="relative" rAng="720000" ptsTypes="AAA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6551 L 0.25326 0.3898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25 0.38982 L 0.34701 0.4870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5000" accel="52600" decel="474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8 0.48889 L 0.36888 0.48889 C 0.36042 0.48958 0.35195 0.48935 0.34349 0.49097 C 0.34089 0.49144 0.33867 0.49398 0.3362 0.49537 C 0.33333 0.49676 0.33047 0.49769 0.32773 0.49954 C 0.32266 0.50301 0.31315 0.51088 0.30833 0.51667 C 0.30703 0.51852 0.30599 0.52106 0.30469 0.52315 C 0.30599 0.53542 0.30586 0.54815 0.30833 0.55972 C 0.30898 0.5625 0.31159 0.56111 0.31315 0.56204 C 0.31445 0.5625 0.31563 0.56366 0.3168 0.56412 C 0.31927 0.56505 0.32174 0.56551 0.32409 0.5662 C 0.32617 0.5669 0.32813 0.56759 0.33021 0.56829 C 0.3194 0.58264 0.33099 0.56898 0.32044 0.57708 C 0.31914 0.57801 0.3181 0.58009 0.3168 0.58125 C 0.31445 0.58356 0.31198 0.58542 0.30964 0.58773 C 0.3056 0.59167 0.30352 0.59421 0.29987 0.59838 C 0.29909 0.60139 0.29818 0.60417 0.29753 0.60718 C 0.29648 0.61134 0.29505 0.61991 0.29505 0.61991 C 0.29583 0.6287 0.29557 0.63773 0.29753 0.64583 C 0.29818 0.64884 0.30052 0.64954 0.30234 0.65 C 0.30755 0.65162 0.31276 0.65162 0.3181 0.65231 C 0.3168 0.65301 0.31563 0.65347 0.31445 0.6544 C 0.31003 0.65833 0.3043 0.66551 0.30117 0.67153 C 0.29844 0.67685 0.29388 0.68889 0.29388 0.68889 C 0.29349 0.69236 0.29271 0.69583 0.29271 0.69954 C 0.29271 0.70185 0.29349 0.70394 0.29388 0.70602 C 0.29427 0.7088 0.29466 0.71181 0.29505 0.71458 C 0.29544 0.7169 0.29531 0.71944 0.29622 0.72106 C 0.29753 0.72338 0.29948 0.72384 0.30117 0.72546 C 0.30521 0.72315 0.30951 0.72222 0.31315 0.71898 C 0.3168 0.71574 0.32292 0.70602 0.32292 0.70602 C 0.32174 0.70949 0.3207 0.71343 0.31927 0.71667 C 0.31185 0.73426 0.31901 0.71134 0.31315 0.73171 C 0.31276 0.73472 0.31263 0.73773 0.31198 0.74051 C 0.31107 0.74421 0.30755 0.75324 0.30599 0.75764 C 0.30716 0.75903 0.3082 0.76111 0.30964 0.76181 C 0.31237 0.76343 0.31563 0.76157 0.3181 0.76412 C 0.32552 0.77176 0.32214 0.77569 0.32656 0.78333 C 0.3276 0.78519 0.32891 0.78634 0.33021 0.78773 C 0.33138 0.78704 0.33503 0.78565 0.33372 0.78565 C 0.32448 0.78565 0.32422 0.78611 0.3181 0.78981 C 0.31576 0.79398 0.30911 0.80463 0.30716 0.81134 C 0.30599 0.81551 0.30469 0.82431 0.30469 0.82431 C 0.30521 0.83426 0.30534 0.84444 0.30599 0.8544 C 0.30612 0.85671 0.30612 0.85949 0.30716 0.86088 C 0.30924 0.86343 0.31445 0.86505 0.31445 0.86505 C 0.31888 0.86366 0.32331 0.86273 0.32773 0.86088 C 0.33086 0.85949 0.33568 0.85486 0.33867 0.85231 C 0.33984 0.84931 0.34128 0.84676 0.34219 0.84352 C 0.34336 0.84028 0.34349 0.83611 0.34466 0.83287 C 0.34714 0.82569 0.35065 0.825 0.3543 0.81991 C 0.35573 0.81806 0.35677 0.81574 0.35794 0.81343 C 0.35833 0.83356 0.35716 0.85394 0.35924 0.87384 C 0.36003 0.88194 0.3638 0.88819 0.36641 0.89514 C 0.36732 0.89745 0.36784 0.89977 0.36888 0.90162 C 0.37031 0.90417 0.37214 0.90602 0.3737 0.9081 C 0.37656 0.90602 0.37969 0.90463 0.38216 0.90162 C 0.38516 0.89815 0.38438 0.89352 0.38581 0.88889 C 0.38685 0.88565 0.38841 0.88333 0.38945 0.88009 C 0.3957 0.86227 0.38893 0.87986 0.3931 0.86505 C 0.39375 0.86273 0.39466 0.86088 0.39544 0.8588 C 0.40078 0.86806 0.40651 0.87662 0.4112 0.88657 C 0.41589 0.89653 0.41797 0.90185 0.42331 0.91019 C 0.42487 0.91273 0.42656 0.91435 0.42813 0.91667 C 0.43398 0.92546 0.4293 0.92176 0.43542 0.92546 C 0.43633 0.92083 0.4375 0.91505 0.43789 0.91019 C 0.43841 0.90324 0.43867 0.89606 0.43906 0.88889 C 0.43867 0.8831 0.43854 0.87731 0.43789 0.87153 C 0.43724 0.86713 0.43294 0.85718 0.43542 0.8588 C 0.43945 0.86111 0.44544 0.86458 0.4487 0.86736 C 0.45247 0.87037 0.45612 0.87384 0.45964 0.87801 C 0.46341 0.88264 0.46641 0.88935 0.47044 0.89306 C 0.47214 0.89444 0.4737 0.8963 0.47539 0.89745 C 0.47852 0.89931 0.48503 0.90162 0.48503 0.90162 C 0.48815 0.88495 0.48867 0.88843 0.4862 0.86736 C 0.48581 0.86343 0.48477 0.85995 0.48385 0.85648 C 0.4832 0.85417 0.48099 0.84769 0.48138 0.85 C 0.48268 0.85671 0.48464 0.86296 0.4862 0.86944 C 0.49193 0.86875 0.49753 0.86667 0.50313 0.86736 C 0.51953 0.86898 0.52174 0.87106 0.53346 0.87801 L 0.54063 0.87593 C 0.54154 0.87083 0.53763 0.86713 0.53581 0.86296 C 0.53281 0.85625 0.5293 0.85023 0.52617 0.84352 C 0.52031 0.83148 0.52513 0.83819 0.51888 0.83079 C 0.51732 0.82639 0.51576 0.82199 0.51406 0.81782 C 0.51289 0.81481 0.51146 0.81227 0.51042 0.80926 C 0.50977 0.80718 0.50964 0.80486 0.50924 0.80278 L 0.52253 0.80069 C 0.53385 0.79907 0.54557 0.80185 0.55638 0.7963 C 0.55872 0.79514 0.55417 0.78889 0.55273 0.78565 C 0.5513 0.78171 0.54987 0.77801 0.54792 0.77477 C 0.54414 0.76852 0.5401 0.76273 0.53581 0.75764 C 0.53372 0.75509 0.52891 0.74954 0.52734 0.74676 C 0.52708 0.7463 0.52174 0.73218 0.52253 0.73171 C 0.52969 0.7294 0.53711 0.73333 0.54427 0.73403 C 0.54635 0.73333 0.54974 0.73519 0.55039 0.73171 C 0.55182 0.72431 0.55039 0.71574 0.54909 0.7081 C 0.5487 0.70532 0.54661 0.70394 0.54557 0.70162 C 0.54453 0.69977 0.54375 0.69745 0.5431 0.69514 C 0.54076 0.68681 0.54297 0.68981 0.54063 0.68009 C 0.5401 0.67778 0.53906 0.67593 0.53828 0.67384 C 0.54232 0.67014 0.54635 0.6669 0.55039 0.66296 C 0.56849 0.64537 0.55872 0.65023 0.57096 0.64583 C 0.57214 0.64444 0.57422 0.64398 0.57461 0.64144 C 0.57604 0.63218 0.57031 0.62431 0.56732 0.61991 C 0.56341 0.61412 0.55339 0.60278 0.54909 0.59838 C 0.54674 0.59606 0.54427 0.59444 0.54193 0.59213 C 0.54063 0.59074 0.53958 0.58889 0.53828 0.58773 C 0.53542 0.58519 0.53177 0.5831 0.52865 0.58125 L 0.53346 0.56829 L 0.53581 0.56204 C 0.5362 0.55764 0.5362 0.55301 0.53711 0.54907 C 0.53789 0.54514 0.54023 0.54236 0.54063 0.53819 C 0.54115 0.53333 0.53984 0.52824 0.53945 0.52315 C 0.53424 0.52384 0.52891 0.52431 0.5237 0.52546 C 0.52174 0.52569 0.5194 0.52546 0.51771 0.52755 C 0.51432 0.53148 0.51146 0.53657 0.50924 0.54259 C 0.50846 0.54468 0.50534 0.54907 0.50677 0.54907 C 0.50807 0.54907 0.51393 0.53449 0.51406 0.53403 C 0.51445 0.53032 0.51549 0.52685 0.51523 0.52315 C 0.51497 0.51736 0.51589 0.50833 0.51289 0.50602 C 0.50938 0.50347 0.49974 0.50949 0.49466 0.5125 C 0.49115 0.53125 0.49622 0.50694 0.49232 0.49097 C 0.49115 0.48657 0.4875 0.48657 0.48503 0.48449 C 0.48281 0.48264 0.47878 0.48125 0.47656 0.48032 C 0.47253 0.48102 0.46849 0.48148 0.46445 0.48241 C 0.46198 0.48287 0.45964 0.48426 0.45716 0.48449 C 0.44271 0.48565 0.42813 0.48588 0.41367 0.48657 L 0.39544 0.48889 C 0.39271 0.49074 0.40117 0.49167 0.40391 0.49306 C 0.4056 0.49398 0.40716 0.49444 0.40885 0.49537 C 0.41003 0.49583 0.4112 0.49699 0.41237 0.49745 C 0.41523 0.49838 0.4181 0.49884 0.42083 0.49954 C 0.43242 0.50625 0.42565 0.50394 0.44141 0.50394 L 0.45352 0.49306 L 0.43542 0.48449 " pathEditMode="relative" ptsTypes="AAAAAAAAAAAAAAAAAAAAAAAAAAAAAAAAAAAAAAAAAAAAAAAAAAAAAAAAAAAAAAAAAAAAAAAAAAAAAAAAAAAAAAAAAAAAAAAAAAAAAAAAAAAAAAAAAAAAAAAAAAAAAAAAAAAAAAAA">
                                      <p:cBhvr>
                                        <p:cTn id="3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3</cp:revision>
  <dcterms:created xsi:type="dcterms:W3CDTF">2022-04-20T05:41:48Z</dcterms:created>
  <dcterms:modified xsi:type="dcterms:W3CDTF">2022-04-20T14:23:46Z</dcterms:modified>
</cp:coreProperties>
</file>