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8" r:id="rId3"/>
    <p:sldId id="279" r:id="rId4"/>
    <p:sldId id="280" r:id="rId5"/>
    <p:sldId id="281" r:id="rId6"/>
    <p:sldId id="282" r:id="rId7"/>
    <p:sldId id="283" r:id="rId8"/>
    <p:sldId id="28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0" userDrawn="1">
          <p15:clr>
            <a:srgbClr val="F26B43"/>
          </p15:clr>
        </p15:guide>
        <p15:guide id="2" pos="2544" userDrawn="1">
          <p15:clr>
            <a:srgbClr val="F26B43"/>
          </p15:clr>
        </p15:guide>
        <p15:guide id="3" orient="horz" pos="2856" userDrawn="1">
          <p15:clr>
            <a:srgbClr val="F26B43"/>
          </p15:clr>
        </p15:guide>
        <p15:guide id="4" pos="5136" userDrawn="1">
          <p15:clr>
            <a:srgbClr val="F26B43"/>
          </p15:clr>
        </p15:guide>
        <p15:guide id="5" orient="horz" pos="3744" userDrawn="1">
          <p15:clr>
            <a:srgbClr val="F26B43"/>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5" d="100"/>
          <a:sy n="65" d="100"/>
        </p:scale>
        <p:origin x="276" y="60"/>
      </p:cViewPr>
      <p:guideLst>
        <p:guide orient="horz" pos="1440"/>
        <p:guide pos="2544"/>
        <p:guide orient="horz" pos="2856"/>
        <p:guide pos="5136"/>
        <p:guide orient="horz" pos="3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11C0-3DED-4132-ADBA-68248E6F25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7E1AB1-E051-4077-B622-E35483517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8557C6-96B8-4CA9-8769-A102A07B6386}"/>
              </a:ext>
            </a:extLst>
          </p:cNvPr>
          <p:cNvSpPr>
            <a:spLocks noGrp="1"/>
          </p:cNvSpPr>
          <p:nvPr>
            <p:ph type="dt" sz="half" idx="10"/>
          </p:nvPr>
        </p:nvSpPr>
        <p:spPr/>
        <p:txBody>
          <a:bodyPr/>
          <a:lstStyle/>
          <a:p>
            <a:fld id="{EEB39BF9-D82B-4004-846F-FE9CA2D4A5AE}" type="datetimeFigureOut">
              <a:rPr lang="en-US" smtClean="0"/>
              <a:t>4/20/2022</a:t>
            </a:fld>
            <a:endParaRPr lang="en-US"/>
          </a:p>
        </p:txBody>
      </p:sp>
      <p:sp>
        <p:nvSpPr>
          <p:cNvPr id="5" name="Footer Placeholder 4">
            <a:extLst>
              <a:ext uri="{FF2B5EF4-FFF2-40B4-BE49-F238E27FC236}">
                <a16:creationId xmlns:a16="http://schemas.microsoft.com/office/drawing/2014/main" id="{196CBD3E-71B0-4B2C-9444-BA0232AFC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245B0-8C5E-4339-9314-A9E321C90D10}"/>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325084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727CE-6EDF-49C3-8C4B-CA9127CC3D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0D1956-2AB6-4170-A54C-C06244AC56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460D6-69B9-48D2-8BBE-9308FD9E5486}"/>
              </a:ext>
            </a:extLst>
          </p:cNvPr>
          <p:cNvSpPr>
            <a:spLocks noGrp="1"/>
          </p:cNvSpPr>
          <p:nvPr>
            <p:ph type="dt" sz="half" idx="10"/>
          </p:nvPr>
        </p:nvSpPr>
        <p:spPr/>
        <p:txBody>
          <a:bodyPr/>
          <a:lstStyle/>
          <a:p>
            <a:fld id="{EEB39BF9-D82B-4004-846F-FE9CA2D4A5AE}" type="datetimeFigureOut">
              <a:rPr lang="en-US" smtClean="0"/>
              <a:t>4/20/2022</a:t>
            </a:fld>
            <a:endParaRPr lang="en-US"/>
          </a:p>
        </p:txBody>
      </p:sp>
      <p:sp>
        <p:nvSpPr>
          <p:cNvPr id="5" name="Footer Placeholder 4">
            <a:extLst>
              <a:ext uri="{FF2B5EF4-FFF2-40B4-BE49-F238E27FC236}">
                <a16:creationId xmlns:a16="http://schemas.microsoft.com/office/drawing/2014/main" id="{27E6DFB3-6AE5-4413-941E-043F25CB0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F7B83-C598-4E4A-B278-E72C22E71039}"/>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394618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871F6-7312-44B5-89CC-3F7CCEF02B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980B82-7951-4825-8AF1-097F984EE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67E27-665B-43AA-89C5-F907AEB372DC}"/>
              </a:ext>
            </a:extLst>
          </p:cNvPr>
          <p:cNvSpPr>
            <a:spLocks noGrp="1"/>
          </p:cNvSpPr>
          <p:nvPr>
            <p:ph type="dt" sz="half" idx="10"/>
          </p:nvPr>
        </p:nvSpPr>
        <p:spPr/>
        <p:txBody>
          <a:bodyPr/>
          <a:lstStyle/>
          <a:p>
            <a:fld id="{EEB39BF9-D82B-4004-846F-FE9CA2D4A5AE}" type="datetimeFigureOut">
              <a:rPr lang="en-US" smtClean="0"/>
              <a:t>4/20/2022</a:t>
            </a:fld>
            <a:endParaRPr lang="en-US"/>
          </a:p>
        </p:txBody>
      </p:sp>
      <p:sp>
        <p:nvSpPr>
          <p:cNvPr id="5" name="Footer Placeholder 4">
            <a:extLst>
              <a:ext uri="{FF2B5EF4-FFF2-40B4-BE49-F238E27FC236}">
                <a16:creationId xmlns:a16="http://schemas.microsoft.com/office/drawing/2014/main" id="{26044714-70F3-42D8-AC59-134C4E8B6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84447-8A41-4411-9DCB-7289D7381E93}"/>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1195016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BF45-590D-4676-B39A-B5AA066930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0AB42C-223E-4742-BA1E-C1DE162905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63E5E-F19E-41FF-8085-5512088DB0D7}"/>
              </a:ext>
            </a:extLst>
          </p:cNvPr>
          <p:cNvSpPr>
            <a:spLocks noGrp="1"/>
          </p:cNvSpPr>
          <p:nvPr>
            <p:ph type="dt" sz="half" idx="10"/>
          </p:nvPr>
        </p:nvSpPr>
        <p:spPr/>
        <p:txBody>
          <a:bodyPr/>
          <a:lstStyle/>
          <a:p>
            <a:fld id="{EEB39BF9-D82B-4004-846F-FE9CA2D4A5AE}" type="datetimeFigureOut">
              <a:rPr lang="en-US" smtClean="0"/>
              <a:t>4/20/2022</a:t>
            </a:fld>
            <a:endParaRPr lang="en-US"/>
          </a:p>
        </p:txBody>
      </p:sp>
      <p:sp>
        <p:nvSpPr>
          <p:cNvPr id="5" name="Footer Placeholder 4">
            <a:extLst>
              <a:ext uri="{FF2B5EF4-FFF2-40B4-BE49-F238E27FC236}">
                <a16:creationId xmlns:a16="http://schemas.microsoft.com/office/drawing/2014/main" id="{0AEBC6BA-18EE-4C90-960E-C0F94E265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DD8B4-3F0B-405C-8DFE-DB6B408E0A5F}"/>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242782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F749-E68D-4803-BF63-88D997BAF9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0EC342-C859-4F4E-97F3-E77585FC56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A02F03-D991-4C81-81BC-12DA2CE798B6}"/>
              </a:ext>
            </a:extLst>
          </p:cNvPr>
          <p:cNvSpPr>
            <a:spLocks noGrp="1"/>
          </p:cNvSpPr>
          <p:nvPr>
            <p:ph type="dt" sz="half" idx="10"/>
          </p:nvPr>
        </p:nvSpPr>
        <p:spPr/>
        <p:txBody>
          <a:bodyPr/>
          <a:lstStyle/>
          <a:p>
            <a:fld id="{EEB39BF9-D82B-4004-846F-FE9CA2D4A5AE}" type="datetimeFigureOut">
              <a:rPr lang="en-US" smtClean="0"/>
              <a:t>4/20/2022</a:t>
            </a:fld>
            <a:endParaRPr lang="en-US"/>
          </a:p>
        </p:txBody>
      </p:sp>
      <p:sp>
        <p:nvSpPr>
          <p:cNvPr id="5" name="Footer Placeholder 4">
            <a:extLst>
              <a:ext uri="{FF2B5EF4-FFF2-40B4-BE49-F238E27FC236}">
                <a16:creationId xmlns:a16="http://schemas.microsoft.com/office/drawing/2014/main" id="{C7139476-43E2-4F8C-9B0D-CE8129030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E1650-3AF0-4327-83B4-3572B12BB5F4}"/>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692085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58D1-37E3-4CA8-9079-54DDFC32A3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874E1-38C9-43A6-AB92-497B0C8D0B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0C3A7-81F5-4CF1-9662-6969525F16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8EA99C-8929-4670-854C-7DFD4C73B148}"/>
              </a:ext>
            </a:extLst>
          </p:cNvPr>
          <p:cNvSpPr>
            <a:spLocks noGrp="1"/>
          </p:cNvSpPr>
          <p:nvPr>
            <p:ph type="dt" sz="half" idx="10"/>
          </p:nvPr>
        </p:nvSpPr>
        <p:spPr/>
        <p:txBody>
          <a:bodyPr/>
          <a:lstStyle/>
          <a:p>
            <a:fld id="{EEB39BF9-D82B-4004-846F-FE9CA2D4A5AE}" type="datetimeFigureOut">
              <a:rPr lang="en-US" smtClean="0"/>
              <a:t>4/20/2022</a:t>
            </a:fld>
            <a:endParaRPr lang="en-US"/>
          </a:p>
        </p:txBody>
      </p:sp>
      <p:sp>
        <p:nvSpPr>
          <p:cNvPr id="6" name="Footer Placeholder 5">
            <a:extLst>
              <a:ext uri="{FF2B5EF4-FFF2-40B4-BE49-F238E27FC236}">
                <a16:creationId xmlns:a16="http://schemas.microsoft.com/office/drawing/2014/main" id="{9583594E-6EA1-45A8-A7F2-D34BCE7DB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1C83CC-BFE3-4DB9-A540-A23F8632E835}"/>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351849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9C44-E3DB-4693-B681-DC606E22C1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20FA34-AA29-45EF-A3C9-700D67F800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B72975-A164-499D-900F-F7A150EE4A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922BBA-903E-4324-91AC-1E525CE77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9FC1D9-734B-4FDA-A1EA-E08FBA245C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BB17C-8C6D-419E-A954-F83D99573278}"/>
              </a:ext>
            </a:extLst>
          </p:cNvPr>
          <p:cNvSpPr>
            <a:spLocks noGrp="1"/>
          </p:cNvSpPr>
          <p:nvPr>
            <p:ph type="dt" sz="half" idx="10"/>
          </p:nvPr>
        </p:nvSpPr>
        <p:spPr/>
        <p:txBody>
          <a:bodyPr/>
          <a:lstStyle/>
          <a:p>
            <a:fld id="{EEB39BF9-D82B-4004-846F-FE9CA2D4A5AE}" type="datetimeFigureOut">
              <a:rPr lang="en-US" smtClean="0"/>
              <a:t>4/20/2022</a:t>
            </a:fld>
            <a:endParaRPr lang="en-US"/>
          </a:p>
        </p:txBody>
      </p:sp>
      <p:sp>
        <p:nvSpPr>
          <p:cNvPr id="8" name="Footer Placeholder 7">
            <a:extLst>
              <a:ext uri="{FF2B5EF4-FFF2-40B4-BE49-F238E27FC236}">
                <a16:creationId xmlns:a16="http://schemas.microsoft.com/office/drawing/2014/main" id="{25326BC0-8B15-4DAC-81E1-673B80B2D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547563-1C6E-4097-90C0-97C126F9EE78}"/>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259579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3B7C-38C5-4D69-B67D-2A243EE35D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065AFF-43E3-4073-9B71-DE1A4154024D}"/>
              </a:ext>
            </a:extLst>
          </p:cNvPr>
          <p:cNvSpPr>
            <a:spLocks noGrp="1"/>
          </p:cNvSpPr>
          <p:nvPr>
            <p:ph type="dt" sz="half" idx="10"/>
          </p:nvPr>
        </p:nvSpPr>
        <p:spPr/>
        <p:txBody>
          <a:bodyPr/>
          <a:lstStyle/>
          <a:p>
            <a:fld id="{EEB39BF9-D82B-4004-846F-FE9CA2D4A5AE}" type="datetimeFigureOut">
              <a:rPr lang="en-US" smtClean="0"/>
              <a:t>4/20/2022</a:t>
            </a:fld>
            <a:endParaRPr lang="en-US"/>
          </a:p>
        </p:txBody>
      </p:sp>
      <p:sp>
        <p:nvSpPr>
          <p:cNvPr id="4" name="Footer Placeholder 3">
            <a:extLst>
              <a:ext uri="{FF2B5EF4-FFF2-40B4-BE49-F238E27FC236}">
                <a16:creationId xmlns:a16="http://schemas.microsoft.com/office/drawing/2014/main" id="{88FFDD18-0A38-4BF5-AB2E-723BA295B2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02BC2F-B528-4D82-9905-3E2F29F372C9}"/>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269232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457E7D-E95A-4928-B7FD-267611DE5943}"/>
              </a:ext>
            </a:extLst>
          </p:cNvPr>
          <p:cNvSpPr>
            <a:spLocks noGrp="1"/>
          </p:cNvSpPr>
          <p:nvPr>
            <p:ph type="dt" sz="half" idx="10"/>
          </p:nvPr>
        </p:nvSpPr>
        <p:spPr/>
        <p:txBody>
          <a:bodyPr/>
          <a:lstStyle/>
          <a:p>
            <a:fld id="{EEB39BF9-D82B-4004-846F-FE9CA2D4A5AE}" type="datetimeFigureOut">
              <a:rPr lang="en-US" smtClean="0"/>
              <a:t>4/20/2022</a:t>
            </a:fld>
            <a:endParaRPr lang="en-US"/>
          </a:p>
        </p:txBody>
      </p:sp>
      <p:sp>
        <p:nvSpPr>
          <p:cNvPr id="3" name="Footer Placeholder 2">
            <a:extLst>
              <a:ext uri="{FF2B5EF4-FFF2-40B4-BE49-F238E27FC236}">
                <a16:creationId xmlns:a16="http://schemas.microsoft.com/office/drawing/2014/main" id="{916A9D75-2FBE-4EA8-83DD-3E4AD701A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565E09-1056-447E-8911-5CF3FE9FB414}"/>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270866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0422-6C58-47B6-831E-8F687E2EA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73A519-11EA-4455-8043-71C9FCFF12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48AA8E-47D2-43EB-B8E3-E7933912F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AB0409-93D7-4CC1-8361-0869C518B652}"/>
              </a:ext>
            </a:extLst>
          </p:cNvPr>
          <p:cNvSpPr>
            <a:spLocks noGrp="1"/>
          </p:cNvSpPr>
          <p:nvPr>
            <p:ph type="dt" sz="half" idx="10"/>
          </p:nvPr>
        </p:nvSpPr>
        <p:spPr/>
        <p:txBody>
          <a:bodyPr/>
          <a:lstStyle/>
          <a:p>
            <a:fld id="{EEB39BF9-D82B-4004-846F-FE9CA2D4A5AE}" type="datetimeFigureOut">
              <a:rPr lang="en-US" smtClean="0"/>
              <a:t>4/20/2022</a:t>
            </a:fld>
            <a:endParaRPr lang="en-US"/>
          </a:p>
        </p:txBody>
      </p:sp>
      <p:sp>
        <p:nvSpPr>
          <p:cNvPr id="6" name="Footer Placeholder 5">
            <a:extLst>
              <a:ext uri="{FF2B5EF4-FFF2-40B4-BE49-F238E27FC236}">
                <a16:creationId xmlns:a16="http://schemas.microsoft.com/office/drawing/2014/main" id="{ABD20E20-4762-4700-8F28-E80D24AB60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1E8CD-1151-4A1D-8FCF-B0D614C30C79}"/>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111540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E780-608B-4287-A7D6-C9FDA1258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28F93F-36E9-4F97-89DC-78F5078AD0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2138C5-7A68-46DF-B2F4-92C1AF9B3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9EA00E-753B-4104-A312-132A18583A57}"/>
              </a:ext>
            </a:extLst>
          </p:cNvPr>
          <p:cNvSpPr>
            <a:spLocks noGrp="1"/>
          </p:cNvSpPr>
          <p:nvPr>
            <p:ph type="dt" sz="half" idx="10"/>
          </p:nvPr>
        </p:nvSpPr>
        <p:spPr/>
        <p:txBody>
          <a:bodyPr/>
          <a:lstStyle/>
          <a:p>
            <a:fld id="{EEB39BF9-D82B-4004-846F-FE9CA2D4A5AE}" type="datetimeFigureOut">
              <a:rPr lang="en-US" smtClean="0"/>
              <a:t>4/20/2022</a:t>
            </a:fld>
            <a:endParaRPr lang="en-US"/>
          </a:p>
        </p:txBody>
      </p:sp>
      <p:sp>
        <p:nvSpPr>
          <p:cNvPr id="6" name="Footer Placeholder 5">
            <a:extLst>
              <a:ext uri="{FF2B5EF4-FFF2-40B4-BE49-F238E27FC236}">
                <a16:creationId xmlns:a16="http://schemas.microsoft.com/office/drawing/2014/main" id="{2E86A23B-158B-4F1F-8A2B-26DA4AF33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6B353-4FCD-442B-8FB7-274A7CFC4E6C}"/>
              </a:ext>
            </a:extLst>
          </p:cNvPr>
          <p:cNvSpPr>
            <a:spLocks noGrp="1"/>
          </p:cNvSpPr>
          <p:nvPr>
            <p:ph type="sldNum" sz="quarter" idx="12"/>
          </p:nvPr>
        </p:nvSpPr>
        <p:spPr/>
        <p:txBody>
          <a:bodyPr/>
          <a:lstStyle/>
          <a:p>
            <a:fld id="{8F6C6591-F4FA-4423-8D26-04EA2F4D75EE}" type="slidenum">
              <a:rPr lang="en-US" smtClean="0"/>
              <a:t>‹#›</a:t>
            </a:fld>
            <a:endParaRPr lang="en-US"/>
          </a:p>
        </p:txBody>
      </p:sp>
    </p:spTree>
    <p:extLst>
      <p:ext uri="{BB962C8B-B14F-4D97-AF65-F5344CB8AC3E}">
        <p14:creationId xmlns:p14="http://schemas.microsoft.com/office/powerpoint/2010/main" val="302815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069EB-2A02-4A92-81F5-E8B817ED7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194215-7238-447D-8587-B2428D042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B5103-DE80-4761-BE30-54E0772FEC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39BF9-D82B-4004-846F-FE9CA2D4A5AE}" type="datetimeFigureOut">
              <a:rPr lang="en-US" smtClean="0"/>
              <a:t>4/20/2022</a:t>
            </a:fld>
            <a:endParaRPr lang="en-US"/>
          </a:p>
        </p:txBody>
      </p:sp>
      <p:sp>
        <p:nvSpPr>
          <p:cNvPr id="5" name="Footer Placeholder 4">
            <a:extLst>
              <a:ext uri="{FF2B5EF4-FFF2-40B4-BE49-F238E27FC236}">
                <a16:creationId xmlns:a16="http://schemas.microsoft.com/office/drawing/2014/main" id="{0D542FCA-9355-40CB-B451-A0B470084E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C79CFC-CF10-41C9-9722-47BBE29855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C6591-F4FA-4423-8D26-04EA2F4D75EE}" type="slidenum">
              <a:rPr lang="en-US" smtClean="0"/>
              <a:t>‹#›</a:t>
            </a:fld>
            <a:endParaRPr lang="en-US"/>
          </a:p>
        </p:txBody>
      </p:sp>
    </p:spTree>
    <p:extLst>
      <p:ext uri="{BB962C8B-B14F-4D97-AF65-F5344CB8AC3E}">
        <p14:creationId xmlns:p14="http://schemas.microsoft.com/office/powerpoint/2010/main" val="2080551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F1F973-0288-4A5F-84C7-895C2FDBD424}"/>
              </a:ext>
            </a:extLst>
          </p:cNvPr>
          <p:cNvSpPr txBox="1"/>
          <p:nvPr/>
        </p:nvSpPr>
        <p:spPr>
          <a:xfrm>
            <a:off x="4153962" y="2555735"/>
            <a:ext cx="3771900" cy="646331"/>
          </a:xfrm>
          <a:prstGeom prst="rect">
            <a:avLst/>
          </a:prstGeom>
          <a:noFill/>
        </p:spPr>
        <p:txBody>
          <a:bodyPr wrap="square" rtlCol="0">
            <a:spAutoFit/>
          </a:bodyPr>
          <a:lstStyle/>
          <a:p>
            <a:r>
              <a:rPr lang="en-US" sz="3600" b="1" dirty="0">
                <a:solidFill>
                  <a:srgbClr val="FF9000"/>
                </a:solidFill>
                <a:latin typeface="Montserrat" panose="00000500000000000000" pitchFamily="2" charset="0"/>
              </a:rPr>
              <a:t>Robert Doe</a:t>
            </a:r>
          </a:p>
        </p:txBody>
      </p:sp>
      <p:sp>
        <p:nvSpPr>
          <p:cNvPr id="7" name="TextBox 6">
            <a:extLst>
              <a:ext uri="{FF2B5EF4-FFF2-40B4-BE49-F238E27FC236}">
                <a16:creationId xmlns:a16="http://schemas.microsoft.com/office/drawing/2014/main" id="{89493B99-A777-4BB0-BC48-78A2DCDC6A75}"/>
              </a:ext>
            </a:extLst>
          </p:cNvPr>
          <p:cNvSpPr txBox="1"/>
          <p:nvPr/>
        </p:nvSpPr>
        <p:spPr>
          <a:xfrm>
            <a:off x="4188875" y="3629502"/>
            <a:ext cx="3690306" cy="369332"/>
          </a:xfrm>
          <a:prstGeom prst="rect">
            <a:avLst/>
          </a:prstGeom>
          <a:noFill/>
        </p:spPr>
        <p:txBody>
          <a:bodyPr wrap="none" rtlCol="0">
            <a:spAutoFit/>
          </a:bodyPr>
          <a:lstStyle/>
          <a:p>
            <a:r>
              <a:rPr lang="en-US" b="1" dirty="0"/>
              <a:t>@bobcumulus      www.codeden.org </a:t>
            </a:r>
          </a:p>
        </p:txBody>
      </p:sp>
      <p:sp>
        <p:nvSpPr>
          <p:cNvPr id="8" name="TextBox 7">
            <a:extLst>
              <a:ext uri="{FF2B5EF4-FFF2-40B4-BE49-F238E27FC236}">
                <a16:creationId xmlns:a16="http://schemas.microsoft.com/office/drawing/2014/main" id="{605362B8-8F74-45FB-86D9-C0846A43920E}"/>
              </a:ext>
            </a:extLst>
          </p:cNvPr>
          <p:cNvSpPr txBox="1"/>
          <p:nvPr/>
        </p:nvSpPr>
        <p:spPr>
          <a:xfrm>
            <a:off x="4153962" y="3238977"/>
            <a:ext cx="1414875" cy="369332"/>
          </a:xfrm>
          <a:prstGeom prst="rect">
            <a:avLst/>
          </a:prstGeom>
          <a:noFill/>
        </p:spPr>
        <p:txBody>
          <a:bodyPr wrap="none" rtlCol="0">
            <a:spAutoFit/>
          </a:bodyPr>
          <a:lstStyle/>
          <a:p>
            <a:r>
              <a:rPr lang="en-US" b="1" dirty="0"/>
              <a:t>INSTRUCTOR</a:t>
            </a:r>
          </a:p>
        </p:txBody>
      </p:sp>
      <p:pic>
        <p:nvPicPr>
          <p:cNvPr id="10" name="Picture 9">
            <a:extLst>
              <a:ext uri="{FF2B5EF4-FFF2-40B4-BE49-F238E27FC236}">
                <a16:creationId xmlns:a16="http://schemas.microsoft.com/office/drawing/2014/main" id="{533E78CE-6314-4519-92EF-E9C2DA18F657}"/>
              </a:ext>
            </a:extLst>
          </p:cNvPr>
          <p:cNvPicPr>
            <a:picLocks noChangeAspect="1"/>
          </p:cNvPicPr>
          <p:nvPr/>
        </p:nvPicPr>
        <p:blipFill rotWithShape="1">
          <a:blip r:embed="rId2">
            <a:extLst>
              <a:ext uri="{28A0092B-C50C-407E-A947-70E740481C1C}">
                <a14:useLocalDpi xmlns:a14="http://schemas.microsoft.com/office/drawing/2010/main" val="0"/>
              </a:ext>
            </a:extLst>
          </a:blip>
          <a:srcRect t="5467" b="16704"/>
          <a:stretch/>
        </p:blipFill>
        <p:spPr>
          <a:xfrm>
            <a:off x="792257" y="1947268"/>
            <a:ext cx="2960593" cy="2960593"/>
          </a:xfrm>
          <a:prstGeom prst="ellipse">
            <a:avLst/>
          </a:prstGeom>
        </p:spPr>
      </p:pic>
      <p:sp>
        <p:nvSpPr>
          <p:cNvPr id="2" name="Rectangle 1">
            <a:extLst>
              <a:ext uri="{FF2B5EF4-FFF2-40B4-BE49-F238E27FC236}">
                <a16:creationId xmlns:a16="http://schemas.microsoft.com/office/drawing/2014/main" id="{945745F4-5322-4835-9375-E6D692A0D3D5}"/>
              </a:ext>
            </a:extLst>
          </p:cNvPr>
          <p:cNvSpPr/>
          <p:nvPr/>
        </p:nvSpPr>
        <p:spPr>
          <a:xfrm flipV="1">
            <a:off x="838200" y="2476560"/>
            <a:ext cx="10248900" cy="45719"/>
          </a:xfrm>
          <a:prstGeom prst="rect">
            <a:avLst/>
          </a:prstGeom>
          <a:solidFill>
            <a:srgbClr val="FF9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F8E9C44-1D53-4BDC-85F1-5F88CA103B3A}"/>
              </a:ext>
            </a:extLst>
          </p:cNvPr>
          <p:cNvSpPr txBox="1"/>
          <p:nvPr/>
        </p:nvSpPr>
        <p:spPr>
          <a:xfrm>
            <a:off x="690720" y="1463070"/>
            <a:ext cx="10726206" cy="784830"/>
          </a:xfrm>
          <a:prstGeom prst="rect">
            <a:avLst/>
          </a:prstGeom>
          <a:noFill/>
        </p:spPr>
        <p:txBody>
          <a:bodyPr wrap="none" rtlCol="0">
            <a:spAutoFit/>
          </a:bodyPr>
          <a:lstStyle/>
          <a:p>
            <a:r>
              <a:rPr lang="en-US" sz="4500" b="1" dirty="0"/>
              <a:t>Programming: Input and Output Statements</a:t>
            </a:r>
          </a:p>
        </p:txBody>
      </p:sp>
    </p:spTree>
    <p:extLst>
      <p:ext uri="{BB962C8B-B14F-4D97-AF65-F5344CB8AC3E}">
        <p14:creationId xmlns:p14="http://schemas.microsoft.com/office/powerpoint/2010/main" val="15571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42" presetClass="path" presetSubtype="0" accel="50000" decel="50000" fill="hold" nodeType="withEffect">
                                  <p:stCondLst>
                                    <p:cond delay="1000"/>
                                  </p:stCondLst>
                                  <p:childTnLst>
                                    <p:animMotion origin="layout" path="M 1.875E-6 1.48148E-6 L -0.03008 0.33079 " pathEditMode="relative" rAng="0" ptsTypes="AA">
                                      <p:cBhvr>
                                        <p:cTn id="19" dur="2000" fill="hold"/>
                                        <p:tgtEl>
                                          <p:spTgt spid="10"/>
                                        </p:tgtEl>
                                        <p:attrNameLst>
                                          <p:attrName>ppt_x</p:attrName>
                                          <p:attrName>ppt_y</p:attrName>
                                        </p:attrNameLst>
                                      </p:cBhvr>
                                      <p:rCtr x="-1510" y="16528"/>
                                    </p:animMotion>
                                  </p:childTnLst>
                                </p:cTn>
                              </p:par>
                              <p:par>
                                <p:cTn id="20" presetID="42" presetClass="path" presetSubtype="0" accel="50000" decel="50000" fill="hold" grpId="2" nodeType="withEffect">
                                  <p:stCondLst>
                                    <p:cond delay="1000"/>
                                  </p:stCondLst>
                                  <p:childTnLst>
                                    <p:animMotion origin="layout" path="M 2.08333E-6 -4.07407E-6 L -0.09089 0.3676 " pathEditMode="relative" rAng="0" ptsTypes="AA">
                                      <p:cBhvr>
                                        <p:cTn id="21" dur="2000" fill="hold"/>
                                        <p:tgtEl>
                                          <p:spTgt spid="8"/>
                                        </p:tgtEl>
                                        <p:attrNameLst>
                                          <p:attrName>ppt_x</p:attrName>
                                          <p:attrName>ppt_y</p:attrName>
                                        </p:attrNameLst>
                                      </p:cBhvr>
                                      <p:rCtr x="-4544" y="18380"/>
                                    </p:animMotion>
                                  </p:childTnLst>
                                </p:cTn>
                              </p:par>
                              <p:par>
                                <p:cTn id="22" presetID="42" presetClass="path" presetSubtype="0" accel="50000" decel="50000" fill="hold" grpId="2" nodeType="withEffect">
                                  <p:stCondLst>
                                    <p:cond delay="1000"/>
                                  </p:stCondLst>
                                  <p:childTnLst>
                                    <p:animMotion origin="layout" path="M -2.70833E-6 4.07407E-6 L -0.12356 0.39074 " pathEditMode="relative" rAng="0" ptsTypes="AA">
                                      <p:cBhvr>
                                        <p:cTn id="23" dur="2000" fill="hold"/>
                                        <p:tgtEl>
                                          <p:spTgt spid="6"/>
                                        </p:tgtEl>
                                        <p:attrNameLst>
                                          <p:attrName>ppt_x</p:attrName>
                                          <p:attrName>ppt_y</p:attrName>
                                        </p:attrNameLst>
                                      </p:cBhvr>
                                      <p:rCtr x="-6185" y="19537"/>
                                    </p:animMotion>
                                  </p:childTnLst>
                                </p:cTn>
                              </p:par>
                              <p:par>
                                <p:cTn id="24" presetID="42" presetClass="path" presetSubtype="0" accel="50000" decel="50000" fill="hold" grpId="2" nodeType="withEffect">
                                  <p:stCondLst>
                                    <p:cond delay="1000"/>
                                  </p:stCondLst>
                                  <p:childTnLst>
                                    <p:animMotion origin="layout" path="M -1.875E-6 1.48148E-6 L -0.12617 0.36342 " pathEditMode="relative" rAng="0" ptsTypes="AA">
                                      <p:cBhvr>
                                        <p:cTn id="25" dur="2000" fill="hold"/>
                                        <p:tgtEl>
                                          <p:spTgt spid="7"/>
                                        </p:tgtEl>
                                        <p:attrNameLst>
                                          <p:attrName>ppt_x</p:attrName>
                                          <p:attrName>ppt_y</p:attrName>
                                        </p:attrNameLst>
                                      </p:cBhvr>
                                      <p:rCtr x="-6315" y="18171"/>
                                    </p:animMotion>
                                  </p:childTnLst>
                                </p:cTn>
                              </p:par>
                              <p:par>
                                <p:cTn id="26" presetID="6" presetClass="emph" presetSubtype="0" accel="50000" decel="50000" fill="hold" nodeType="withEffect">
                                  <p:stCondLst>
                                    <p:cond delay="1000"/>
                                  </p:stCondLst>
                                  <p:childTnLst>
                                    <p:animScale>
                                      <p:cBhvr>
                                        <p:cTn id="27" dur="2200" fill="hold"/>
                                        <p:tgtEl>
                                          <p:spTgt spid="10"/>
                                        </p:tgtEl>
                                      </p:cBhvr>
                                      <p:by x="65000" y="65000"/>
                                    </p:animScale>
                                  </p:childTnLst>
                                </p:cTn>
                              </p:par>
                              <p:par>
                                <p:cTn id="28" presetID="6" presetClass="emph" presetSubtype="0" accel="50000" decel="50000" fill="hold" grpId="1" nodeType="withEffect">
                                  <p:stCondLst>
                                    <p:cond delay="1000"/>
                                  </p:stCondLst>
                                  <p:childTnLst>
                                    <p:animScale>
                                      <p:cBhvr>
                                        <p:cTn id="29" dur="2200" fill="hold"/>
                                        <p:tgtEl>
                                          <p:spTgt spid="8"/>
                                        </p:tgtEl>
                                      </p:cBhvr>
                                      <p:by x="65000" y="65000"/>
                                    </p:animScale>
                                  </p:childTnLst>
                                </p:cTn>
                              </p:par>
                              <p:par>
                                <p:cTn id="30" presetID="6" presetClass="emph" presetSubtype="0" accel="50000" decel="50000" fill="hold" grpId="1" nodeType="withEffect">
                                  <p:stCondLst>
                                    <p:cond delay="1000"/>
                                  </p:stCondLst>
                                  <p:childTnLst>
                                    <p:animScale>
                                      <p:cBhvr>
                                        <p:cTn id="31" dur="2000" fill="hold"/>
                                        <p:tgtEl>
                                          <p:spTgt spid="6"/>
                                        </p:tgtEl>
                                      </p:cBhvr>
                                      <p:by x="65000" y="65000"/>
                                    </p:animScale>
                                  </p:childTnLst>
                                </p:cTn>
                              </p:par>
                              <p:par>
                                <p:cTn id="32" presetID="6" presetClass="emph" presetSubtype="0" accel="50000" decel="50000" fill="hold" grpId="1" nodeType="withEffect">
                                  <p:stCondLst>
                                    <p:cond delay="1000"/>
                                  </p:stCondLst>
                                  <p:childTnLst>
                                    <p:animScale>
                                      <p:cBhvr>
                                        <p:cTn id="33" dur="2000" fill="hold"/>
                                        <p:tgtEl>
                                          <p:spTgt spid="7"/>
                                        </p:tgtEl>
                                      </p:cBhvr>
                                      <p:by x="65000" y="65000"/>
                                    </p:animScale>
                                  </p:childTnLst>
                                </p:cTn>
                              </p:par>
                            </p:childTnLst>
                          </p:cTn>
                        </p:par>
                        <p:par>
                          <p:cTn id="34" fill="hold">
                            <p:stCondLst>
                              <p:cond delay="4700"/>
                            </p:stCondLst>
                            <p:childTnLst>
                              <p:par>
                                <p:cTn id="35" presetID="1" presetClass="entr" presetSubtype="0"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par>
                          <p:cTn id="37" fill="hold">
                            <p:stCondLst>
                              <p:cond delay="4700"/>
                            </p:stCondLst>
                            <p:childTnLst>
                              <p:par>
                                <p:cTn id="38" presetID="10" presetClass="entr" presetSubtype="0" fill="hold" grpId="0"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P spid="7" grpId="1"/>
      <p:bldP spid="7" grpId="2"/>
      <p:bldP spid="8" grpId="0"/>
      <p:bldP spid="8" grpId="1"/>
      <p:bldP spid="8" grpId="2"/>
      <p:bldP spid="2"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9ACB6B-85DC-4D35-A533-E1E83D266E46}"/>
              </a:ext>
            </a:extLst>
          </p:cNvPr>
          <p:cNvSpPr txBox="1"/>
          <p:nvPr/>
        </p:nvSpPr>
        <p:spPr>
          <a:xfrm>
            <a:off x="5458884" y="214055"/>
            <a:ext cx="984565" cy="430887"/>
          </a:xfrm>
          <a:prstGeom prst="rect">
            <a:avLst/>
          </a:prstGeom>
          <a:noFill/>
        </p:spPr>
        <p:txBody>
          <a:bodyPr wrap="none" rtlCol="0">
            <a:spAutoFit/>
          </a:bodyPr>
          <a:lstStyle/>
          <a:p>
            <a:r>
              <a:rPr lang="en-US" sz="2200" b="1" dirty="0">
                <a:solidFill>
                  <a:srgbClr val="FF9000"/>
                </a:solidFill>
                <a:latin typeface="Montserrat" panose="00000500000000000000" pitchFamily="2" charset="0"/>
              </a:rPr>
              <a:t>Input</a:t>
            </a:r>
          </a:p>
        </p:txBody>
      </p:sp>
      <p:sp>
        <p:nvSpPr>
          <p:cNvPr id="3" name="TextBox 2">
            <a:extLst>
              <a:ext uri="{FF2B5EF4-FFF2-40B4-BE49-F238E27FC236}">
                <a16:creationId xmlns:a16="http://schemas.microsoft.com/office/drawing/2014/main" id="{A1371F2F-F96F-4AFF-A45B-2F9DFC89D9A2}"/>
              </a:ext>
            </a:extLst>
          </p:cNvPr>
          <p:cNvSpPr txBox="1"/>
          <p:nvPr/>
        </p:nvSpPr>
        <p:spPr>
          <a:xfrm>
            <a:off x="983673" y="1866900"/>
            <a:ext cx="10224654" cy="2139047"/>
          </a:xfrm>
          <a:prstGeom prst="rect">
            <a:avLst/>
          </a:prstGeom>
          <a:noFill/>
        </p:spPr>
        <p:txBody>
          <a:bodyPr wrap="square">
            <a:spAutoFit/>
          </a:bodyPr>
          <a:lstStyle/>
          <a:p>
            <a:pPr algn="ctr"/>
            <a:r>
              <a:rPr lang="en-US" sz="11500" dirty="0">
                <a:solidFill>
                  <a:srgbClr val="FF9000"/>
                </a:solidFill>
                <a:latin typeface="Montserrat" panose="00000500000000000000" pitchFamily="2"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Input data refers to any kind of data fed into the computer by a user.  This is usually made possible by the use of input devices like the </a:t>
            </a:r>
            <a:r>
              <a:rPr lang="en-US" b="1" dirty="0">
                <a:latin typeface="open sans" panose="020B0606030504020204" pitchFamily="34" charset="0"/>
                <a:ea typeface="open sans" panose="020B0606030504020204" pitchFamily="34" charset="0"/>
                <a:cs typeface="open sans" panose="020B0606030504020204" pitchFamily="34" charset="0"/>
              </a:rPr>
              <a:t>keyboard</a:t>
            </a:r>
          </a:p>
        </p:txBody>
      </p:sp>
    </p:spTree>
    <p:extLst>
      <p:ext uri="{BB962C8B-B14F-4D97-AF65-F5344CB8AC3E}">
        <p14:creationId xmlns:p14="http://schemas.microsoft.com/office/powerpoint/2010/main" val="46555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9ACB6B-85DC-4D35-A533-E1E83D266E46}"/>
              </a:ext>
            </a:extLst>
          </p:cNvPr>
          <p:cNvSpPr txBox="1"/>
          <p:nvPr/>
        </p:nvSpPr>
        <p:spPr>
          <a:xfrm>
            <a:off x="5458884" y="214055"/>
            <a:ext cx="1252266" cy="430887"/>
          </a:xfrm>
          <a:prstGeom prst="rect">
            <a:avLst/>
          </a:prstGeom>
          <a:noFill/>
        </p:spPr>
        <p:txBody>
          <a:bodyPr wrap="none" rtlCol="0">
            <a:spAutoFit/>
          </a:bodyPr>
          <a:lstStyle/>
          <a:p>
            <a:r>
              <a:rPr lang="en-US" sz="2200" b="1" dirty="0">
                <a:solidFill>
                  <a:srgbClr val="FF9000"/>
                </a:solidFill>
                <a:latin typeface="Montserrat" panose="00000500000000000000" pitchFamily="2" charset="0"/>
              </a:rPr>
              <a:t>Output</a:t>
            </a:r>
          </a:p>
        </p:txBody>
      </p:sp>
      <p:sp>
        <p:nvSpPr>
          <p:cNvPr id="3" name="TextBox 2">
            <a:extLst>
              <a:ext uri="{FF2B5EF4-FFF2-40B4-BE49-F238E27FC236}">
                <a16:creationId xmlns:a16="http://schemas.microsoft.com/office/drawing/2014/main" id="{A1371F2F-F96F-4AFF-A45B-2F9DFC89D9A2}"/>
              </a:ext>
            </a:extLst>
          </p:cNvPr>
          <p:cNvSpPr txBox="1"/>
          <p:nvPr/>
        </p:nvSpPr>
        <p:spPr>
          <a:xfrm>
            <a:off x="983673" y="1866900"/>
            <a:ext cx="10224654" cy="2139047"/>
          </a:xfrm>
          <a:prstGeom prst="rect">
            <a:avLst/>
          </a:prstGeom>
          <a:noFill/>
        </p:spPr>
        <p:txBody>
          <a:bodyPr wrap="square">
            <a:spAutoFit/>
          </a:bodyPr>
          <a:lstStyle/>
          <a:p>
            <a:pPr algn="ctr"/>
            <a:r>
              <a:rPr lang="en-US" sz="11500" dirty="0">
                <a:solidFill>
                  <a:srgbClr val="FF9000"/>
                </a:solidFill>
                <a:latin typeface="Montserrat" panose="00000500000000000000" pitchFamily="2"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Output refers to the information given to the user by the computer.  This is usually made possible by the use of output devices like the </a:t>
            </a:r>
            <a:r>
              <a:rPr lang="en-US" b="1" dirty="0">
                <a:latin typeface="open sans" panose="020B0606030504020204" pitchFamily="34" charset="0"/>
                <a:ea typeface="open sans" panose="020B0606030504020204" pitchFamily="34" charset="0"/>
                <a:cs typeface="open sans" panose="020B0606030504020204" pitchFamily="34" charset="0"/>
              </a:rPr>
              <a:t>monitor(screen)</a:t>
            </a:r>
          </a:p>
        </p:txBody>
      </p:sp>
    </p:spTree>
    <p:extLst>
      <p:ext uri="{BB962C8B-B14F-4D97-AF65-F5344CB8AC3E}">
        <p14:creationId xmlns:p14="http://schemas.microsoft.com/office/powerpoint/2010/main" val="226119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9AFE30-707D-4C5D-9901-735E742AF369}"/>
              </a:ext>
            </a:extLst>
          </p:cNvPr>
          <p:cNvSpPr txBox="1"/>
          <p:nvPr/>
        </p:nvSpPr>
        <p:spPr>
          <a:xfrm>
            <a:off x="3672099" y="287797"/>
            <a:ext cx="4847802" cy="430887"/>
          </a:xfrm>
          <a:prstGeom prst="rect">
            <a:avLst/>
          </a:prstGeom>
          <a:noFill/>
        </p:spPr>
        <p:txBody>
          <a:bodyPr wrap="none" rtlCol="0">
            <a:spAutoFit/>
          </a:bodyPr>
          <a:lstStyle/>
          <a:p>
            <a:r>
              <a:rPr lang="en-US" sz="2200" b="1" dirty="0">
                <a:solidFill>
                  <a:srgbClr val="FF9000"/>
                </a:solidFill>
                <a:latin typeface="Montserrat" panose="00000500000000000000" pitchFamily="2" charset="0"/>
              </a:rPr>
              <a:t>During a program execution, … </a:t>
            </a:r>
          </a:p>
        </p:txBody>
      </p:sp>
      <p:sp>
        <p:nvSpPr>
          <p:cNvPr id="3" name="Rectangle 2">
            <a:extLst>
              <a:ext uri="{FF2B5EF4-FFF2-40B4-BE49-F238E27FC236}">
                <a16:creationId xmlns:a16="http://schemas.microsoft.com/office/drawing/2014/main" id="{020236B5-9D9A-4459-9D90-380D30018D5D}"/>
              </a:ext>
            </a:extLst>
          </p:cNvPr>
          <p:cNvSpPr/>
          <p:nvPr/>
        </p:nvSpPr>
        <p:spPr>
          <a:xfrm>
            <a:off x="373626" y="2514600"/>
            <a:ext cx="5530645" cy="1828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User Interacts with PC using INPUTS</a:t>
            </a:r>
          </a:p>
        </p:txBody>
      </p:sp>
      <p:sp>
        <p:nvSpPr>
          <p:cNvPr id="4" name="Rectangle 3">
            <a:extLst>
              <a:ext uri="{FF2B5EF4-FFF2-40B4-BE49-F238E27FC236}">
                <a16:creationId xmlns:a16="http://schemas.microsoft.com/office/drawing/2014/main" id="{B013D1B3-4D13-4F87-B963-8E00D2F75285}"/>
              </a:ext>
            </a:extLst>
          </p:cNvPr>
          <p:cNvSpPr/>
          <p:nvPr/>
        </p:nvSpPr>
        <p:spPr>
          <a:xfrm>
            <a:off x="6405717" y="2514600"/>
            <a:ext cx="5530645" cy="18288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effectLst>
                  <a:outerShdw blurRad="38100" dist="38100" dir="2700000" algn="tl">
                    <a:srgbClr val="000000">
                      <a:alpha val="43137"/>
                    </a:srgbClr>
                  </a:outerShdw>
                </a:effectLst>
              </a:rPr>
              <a:t>PC responds to interaction via OUTPUT</a:t>
            </a:r>
          </a:p>
        </p:txBody>
      </p:sp>
    </p:spTree>
    <p:extLst>
      <p:ext uri="{BB962C8B-B14F-4D97-AF65-F5344CB8AC3E}">
        <p14:creationId xmlns:p14="http://schemas.microsoft.com/office/powerpoint/2010/main" val="46637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033171-25D8-4935-BF82-508FE65ABD25}"/>
              </a:ext>
            </a:extLst>
          </p:cNvPr>
          <p:cNvSpPr txBox="1"/>
          <p:nvPr/>
        </p:nvSpPr>
        <p:spPr>
          <a:xfrm>
            <a:off x="3813965" y="317294"/>
            <a:ext cx="4564070" cy="430887"/>
          </a:xfrm>
          <a:prstGeom prst="rect">
            <a:avLst/>
          </a:prstGeom>
          <a:noFill/>
        </p:spPr>
        <p:txBody>
          <a:bodyPr wrap="none" rtlCol="0">
            <a:spAutoFit/>
          </a:bodyPr>
          <a:lstStyle/>
          <a:p>
            <a:r>
              <a:rPr lang="en-US" sz="2200" b="1" dirty="0">
                <a:solidFill>
                  <a:srgbClr val="FF9000"/>
                </a:solidFill>
                <a:latin typeface="Montserrat" panose="00000500000000000000" pitchFamily="2" charset="0"/>
              </a:rPr>
              <a:t>Commands for getting INPUT</a:t>
            </a:r>
          </a:p>
        </p:txBody>
      </p:sp>
      <p:sp>
        <p:nvSpPr>
          <p:cNvPr id="3" name="TextBox 2">
            <a:extLst>
              <a:ext uri="{FF2B5EF4-FFF2-40B4-BE49-F238E27FC236}">
                <a16:creationId xmlns:a16="http://schemas.microsoft.com/office/drawing/2014/main" id="{36D3A4A5-4FF0-4E61-AFE8-FD9B4CE1E503}"/>
              </a:ext>
            </a:extLst>
          </p:cNvPr>
          <p:cNvSpPr txBox="1"/>
          <p:nvPr/>
        </p:nvSpPr>
        <p:spPr>
          <a:xfrm>
            <a:off x="983673" y="1866900"/>
            <a:ext cx="10224654" cy="2139047"/>
          </a:xfrm>
          <a:prstGeom prst="rect">
            <a:avLst/>
          </a:prstGeom>
          <a:noFill/>
        </p:spPr>
        <p:txBody>
          <a:bodyPr wrap="square">
            <a:spAutoFit/>
          </a:bodyPr>
          <a:lstStyle/>
          <a:p>
            <a:pPr algn="ctr"/>
            <a:r>
              <a:rPr lang="en-US" sz="11500" dirty="0">
                <a:solidFill>
                  <a:srgbClr val="FF9000"/>
                </a:solidFill>
                <a:latin typeface="Montserrat" panose="00000500000000000000" pitchFamily="2"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When a user interacts with your written program, you should take note of his inputs and store it somewhere in a container</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60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033171-25D8-4935-BF82-508FE65ABD25}"/>
              </a:ext>
            </a:extLst>
          </p:cNvPr>
          <p:cNvSpPr txBox="1"/>
          <p:nvPr/>
        </p:nvSpPr>
        <p:spPr>
          <a:xfrm>
            <a:off x="3813965" y="317294"/>
            <a:ext cx="4879862" cy="430887"/>
          </a:xfrm>
          <a:prstGeom prst="rect">
            <a:avLst/>
          </a:prstGeom>
          <a:noFill/>
        </p:spPr>
        <p:txBody>
          <a:bodyPr wrap="none" rtlCol="0">
            <a:spAutoFit/>
          </a:bodyPr>
          <a:lstStyle/>
          <a:p>
            <a:r>
              <a:rPr lang="en-US" sz="2200" b="1" dirty="0">
                <a:solidFill>
                  <a:srgbClr val="FF9000"/>
                </a:solidFill>
                <a:latin typeface="Montserrat" panose="00000500000000000000" pitchFamily="2" charset="0"/>
              </a:rPr>
              <a:t>Commands for getting OUTPUT</a:t>
            </a:r>
          </a:p>
        </p:txBody>
      </p:sp>
      <p:sp>
        <p:nvSpPr>
          <p:cNvPr id="3" name="TextBox 2">
            <a:extLst>
              <a:ext uri="{FF2B5EF4-FFF2-40B4-BE49-F238E27FC236}">
                <a16:creationId xmlns:a16="http://schemas.microsoft.com/office/drawing/2014/main" id="{36D3A4A5-4FF0-4E61-AFE8-FD9B4CE1E503}"/>
              </a:ext>
            </a:extLst>
          </p:cNvPr>
          <p:cNvSpPr txBox="1"/>
          <p:nvPr/>
        </p:nvSpPr>
        <p:spPr>
          <a:xfrm>
            <a:off x="983673" y="1866900"/>
            <a:ext cx="10224654" cy="2693045"/>
          </a:xfrm>
          <a:prstGeom prst="rect">
            <a:avLst/>
          </a:prstGeom>
          <a:noFill/>
        </p:spPr>
        <p:txBody>
          <a:bodyPr wrap="square">
            <a:spAutoFit/>
          </a:bodyPr>
          <a:lstStyle/>
          <a:p>
            <a:pPr algn="ctr"/>
            <a:r>
              <a:rPr lang="en-US" sz="11500" dirty="0">
                <a:solidFill>
                  <a:srgbClr val="FF9000"/>
                </a:solidFill>
                <a:latin typeface="Montserrat" panose="00000500000000000000" pitchFamily="2" charset="0"/>
                <a:ea typeface="open sans" panose="020B0606030504020204" pitchFamily="34" charset="0"/>
                <a:cs typeface="open sans" panose="020B0606030504020204" pitchFamily="34" charset="0"/>
              </a:rPr>
              <a:t>***</a:t>
            </a:r>
            <a:r>
              <a:rPr lang="en-US" dirty="0">
                <a:latin typeface="open sans" panose="020B0606030504020204" pitchFamily="34" charset="0"/>
                <a:ea typeface="open sans" panose="020B0606030504020204" pitchFamily="34" charset="0"/>
                <a:cs typeface="open sans" panose="020B0606030504020204" pitchFamily="34" charset="0"/>
              </a:rPr>
              <a:t>As a programmer, you must give results to your user. There are instances you would need to display something on the screen for your user to respond to. All these are known as outputs. </a:t>
            </a:r>
          </a:p>
          <a:p>
            <a:pPr algn="ctr"/>
            <a:r>
              <a:rPr lang="en-US" b="1" dirty="0">
                <a:latin typeface="open sans" panose="020B0606030504020204" pitchFamily="34" charset="0"/>
                <a:ea typeface="open sans" panose="020B0606030504020204" pitchFamily="34" charset="0"/>
                <a:cs typeface="open sans" panose="020B0606030504020204" pitchFamily="34" charset="0"/>
              </a:rPr>
              <a:t>{Prompts, Display messages, Results, Outputs}</a:t>
            </a:r>
          </a:p>
        </p:txBody>
      </p:sp>
    </p:spTree>
    <p:extLst>
      <p:ext uri="{BB962C8B-B14F-4D97-AF65-F5344CB8AC3E}">
        <p14:creationId xmlns:p14="http://schemas.microsoft.com/office/powerpoint/2010/main" val="5874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497F540-5610-4C27-83D3-76E94389FBCE}"/>
              </a:ext>
            </a:extLst>
          </p:cNvPr>
          <p:cNvGraphicFramePr>
            <a:graphicFrameLocks noGrp="1"/>
          </p:cNvGraphicFramePr>
          <p:nvPr>
            <p:extLst>
              <p:ext uri="{D42A27DB-BD31-4B8C-83A1-F6EECF244321}">
                <p14:modId xmlns:p14="http://schemas.microsoft.com/office/powerpoint/2010/main" val="3027812231"/>
              </p:ext>
            </p:extLst>
          </p:nvPr>
        </p:nvGraphicFramePr>
        <p:xfrm>
          <a:off x="2032000" y="780161"/>
          <a:ext cx="8128000" cy="5297677"/>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3771452784"/>
                    </a:ext>
                  </a:extLst>
                </a:gridCol>
                <a:gridCol w="4064000">
                  <a:extLst>
                    <a:ext uri="{9D8B030D-6E8A-4147-A177-3AD203B41FA5}">
                      <a16:colId xmlns:a16="http://schemas.microsoft.com/office/drawing/2014/main" val="2171434902"/>
                    </a:ext>
                  </a:extLst>
                </a:gridCol>
              </a:tblGrid>
              <a:tr h="756811">
                <a:tc>
                  <a:txBody>
                    <a:bodyPr/>
                    <a:lstStyle/>
                    <a:p>
                      <a:pPr algn="ctr"/>
                      <a:endParaRPr lang="en-US" b="1" dirty="0">
                        <a:solidFill>
                          <a:schemeClr val="tx1"/>
                        </a:solidFill>
                        <a:effectLst>
                          <a:outerShdw blurRad="38100" dist="38100" dir="2700000" algn="tl">
                            <a:srgbClr val="000000">
                              <a:alpha val="43137"/>
                            </a:srgbClr>
                          </a:outerShdw>
                        </a:effectLst>
                      </a:endParaRPr>
                    </a:p>
                    <a:p>
                      <a:pPr algn="ctr"/>
                      <a:r>
                        <a:rPr lang="en-US" b="1" dirty="0">
                          <a:solidFill>
                            <a:schemeClr val="tx1"/>
                          </a:solidFill>
                          <a:effectLst>
                            <a:outerShdw blurRad="38100" dist="38100" dir="2700000" algn="tl">
                              <a:srgbClr val="000000">
                                <a:alpha val="43137"/>
                              </a:srgbClr>
                            </a:outerShdw>
                          </a:effectLst>
                        </a:rPr>
                        <a:t>INPUT VERBS</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endParaRPr lang="en-US" dirty="0">
                        <a:solidFill>
                          <a:schemeClr val="tx1"/>
                        </a:solidFill>
                      </a:endParaRPr>
                    </a:p>
                    <a:p>
                      <a:pPr algn="ctr"/>
                      <a:r>
                        <a:rPr lang="en-US" dirty="0">
                          <a:solidFill>
                            <a:schemeClr val="tx1"/>
                          </a:solidFill>
                          <a:effectLst>
                            <a:outerShdw blurRad="38100" dist="38100" dir="2700000" algn="tl">
                              <a:srgbClr val="000000">
                                <a:alpha val="43137"/>
                              </a:srgbClr>
                            </a:outerShdw>
                          </a:effectLst>
                        </a:rPr>
                        <a:t>OUTPUT VERBS</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15992296"/>
                  </a:ext>
                </a:extLst>
              </a:tr>
              <a:tr h="756811">
                <a:tc>
                  <a:txBody>
                    <a:bodyPr/>
                    <a:lstStyle/>
                    <a:p>
                      <a:pPr algn="ctr"/>
                      <a:r>
                        <a:rPr lang="en-US" dirty="0">
                          <a:solidFill>
                            <a:schemeClr val="tx1"/>
                          </a:solidFill>
                        </a:rPr>
                        <a:t>INPUT</a:t>
                      </a:r>
                    </a:p>
                  </a:txBody>
                  <a:tcPr>
                    <a:lnL w="12700" cap="flat" cmpd="sng" algn="ctr">
                      <a:solidFill>
                        <a:schemeClr val="tx1"/>
                      </a:solidFill>
                      <a:prstDash val="solid"/>
                      <a:round/>
                      <a:headEnd type="none" w="med" len="med"/>
                      <a:tailEnd type="none" w="med" len="med"/>
                    </a:lnL>
                    <a:lnT w="38100" cmpd="sng">
                      <a:noFill/>
                    </a:lnT>
                  </a:tcPr>
                </a:tc>
                <a:tc>
                  <a:txBody>
                    <a:bodyPr/>
                    <a:lstStyle/>
                    <a:p>
                      <a:pPr algn="ctr"/>
                      <a:r>
                        <a:rPr lang="en-US" dirty="0">
                          <a:solidFill>
                            <a:schemeClr val="tx1"/>
                          </a:solidFill>
                        </a:rPr>
                        <a:t>OUTPUT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26103545"/>
                  </a:ext>
                </a:extLst>
              </a:tr>
              <a:tr h="756811">
                <a:tc>
                  <a:txBody>
                    <a:bodyPr/>
                    <a:lstStyle/>
                    <a:p>
                      <a:pPr algn="ctr"/>
                      <a:r>
                        <a:rPr lang="en-US" dirty="0">
                          <a:solidFill>
                            <a:schemeClr val="tx1"/>
                          </a:solidFill>
                        </a:rPr>
                        <a:t>GET</a:t>
                      </a:r>
                    </a:p>
                  </a:txBody>
                  <a:tcPr>
                    <a:lnL w="12700" cap="flat" cmpd="sng" algn="ctr">
                      <a:solidFill>
                        <a:schemeClr val="tx1"/>
                      </a:solidFill>
                      <a:prstDash val="solid"/>
                      <a:round/>
                      <a:headEnd type="none" w="med" len="med"/>
                      <a:tailEnd type="none" w="med" len="med"/>
                    </a:lnL>
                  </a:tcPr>
                </a:tc>
                <a:tc>
                  <a:txBody>
                    <a:bodyPr/>
                    <a:lstStyle/>
                    <a:p>
                      <a:pPr algn="ctr"/>
                      <a:r>
                        <a:rPr lang="en-US" dirty="0">
                          <a:solidFill>
                            <a:schemeClr val="tx1"/>
                          </a:solidFill>
                        </a:rPr>
                        <a:t>PUT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0851070"/>
                  </a:ext>
                </a:extLst>
              </a:tr>
              <a:tr h="756811">
                <a:tc>
                  <a:txBody>
                    <a:bodyPr/>
                    <a:lstStyle/>
                    <a:p>
                      <a:pPr algn="ctr"/>
                      <a:r>
                        <a:rPr lang="en-US" dirty="0">
                          <a:solidFill>
                            <a:schemeClr val="tx1"/>
                          </a:solidFill>
                        </a:rPr>
                        <a:t>TAKE</a:t>
                      </a:r>
                    </a:p>
                  </a:txBody>
                  <a:tcPr>
                    <a:lnL w="12700" cap="flat" cmpd="sng" algn="ctr">
                      <a:solidFill>
                        <a:schemeClr val="tx1"/>
                      </a:solidFill>
                      <a:prstDash val="solid"/>
                      <a:round/>
                      <a:headEnd type="none" w="med" len="med"/>
                      <a:tailEnd type="none" w="med" len="med"/>
                    </a:lnL>
                  </a:tcPr>
                </a:tc>
                <a:tc>
                  <a:txBody>
                    <a:bodyPr/>
                    <a:lstStyle/>
                    <a:p>
                      <a:pPr algn="ctr"/>
                      <a:r>
                        <a:rPr lang="en-US" dirty="0">
                          <a:solidFill>
                            <a:schemeClr val="tx1"/>
                          </a:solidFill>
                        </a:rPr>
                        <a:t>SHOW</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3167465"/>
                  </a:ext>
                </a:extLst>
              </a:tr>
              <a:tr h="756811">
                <a:tc>
                  <a:txBody>
                    <a:bodyPr/>
                    <a:lstStyle/>
                    <a:p>
                      <a:pPr algn="ctr"/>
                      <a:r>
                        <a:rPr lang="en-US" dirty="0">
                          <a:solidFill>
                            <a:schemeClr val="tx1"/>
                          </a:solidFill>
                        </a:rPr>
                        <a:t>ACCEPT</a:t>
                      </a:r>
                    </a:p>
                  </a:txBody>
                  <a:tcPr>
                    <a:lnL w="12700" cap="flat" cmpd="sng" algn="ctr">
                      <a:solidFill>
                        <a:schemeClr val="tx1"/>
                      </a:solidFill>
                      <a:prstDash val="solid"/>
                      <a:round/>
                      <a:headEnd type="none" w="med" len="med"/>
                      <a:tailEnd type="none" w="med" len="med"/>
                    </a:lnL>
                  </a:tcPr>
                </a:tc>
                <a:tc>
                  <a:txBody>
                    <a:bodyPr/>
                    <a:lstStyle/>
                    <a:p>
                      <a:pPr algn="ctr"/>
                      <a:r>
                        <a:rPr lang="en-US" dirty="0">
                          <a:solidFill>
                            <a:schemeClr val="tx1"/>
                          </a:solidFill>
                        </a:rPr>
                        <a:t>DISPLAY</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5182672"/>
                  </a:ext>
                </a:extLst>
              </a:tr>
              <a:tr h="756811">
                <a:tc>
                  <a:txBody>
                    <a:bodyPr/>
                    <a:lstStyle/>
                    <a:p>
                      <a:pPr algn="ctr"/>
                      <a:r>
                        <a:rPr lang="en-US" dirty="0">
                          <a:solidFill>
                            <a:schemeClr val="tx1"/>
                          </a:solidFill>
                        </a:rPr>
                        <a:t>ENTER</a:t>
                      </a:r>
                    </a:p>
                  </a:txBody>
                  <a:tcPr>
                    <a:lnL w="12700" cap="flat" cmpd="sng" algn="ctr">
                      <a:solidFill>
                        <a:schemeClr val="tx1"/>
                      </a:solidFill>
                      <a:prstDash val="solid"/>
                      <a:round/>
                      <a:headEnd type="none" w="med" len="med"/>
                      <a:tailEnd type="none" w="med" len="med"/>
                    </a:lnL>
                  </a:tcPr>
                </a:tc>
                <a:tc>
                  <a:txBody>
                    <a:bodyPr/>
                    <a:lstStyle/>
                    <a:p>
                      <a:pPr algn="ctr"/>
                      <a:r>
                        <a:rPr lang="en-US" dirty="0">
                          <a:solidFill>
                            <a:schemeClr val="tx1"/>
                          </a:solidFill>
                        </a:rPr>
                        <a:t>ENTER</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46011100"/>
                  </a:ext>
                </a:extLst>
              </a:tr>
              <a:tr h="756811">
                <a:tc>
                  <a:txBody>
                    <a:bodyPr/>
                    <a:lstStyle/>
                    <a:p>
                      <a:pPr algn="ctr"/>
                      <a:r>
                        <a:rPr lang="en-US" dirty="0">
                          <a:solidFill>
                            <a:schemeClr val="tx1"/>
                          </a:solidFill>
                        </a:rPr>
                        <a:t>SCAN</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PRINT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4654993"/>
                  </a:ext>
                </a:extLst>
              </a:tr>
            </a:tbl>
          </a:graphicData>
        </a:graphic>
      </p:graphicFrame>
    </p:spTree>
    <p:extLst>
      <p:ext uri="{BB962C8B-B14F-4D97-AF65-F5344CB8AC3E}">
        <p14:creationId xmlns:p14="http://schemas.microsoft.com/office/powerpoint/2010/main" val="1241750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497F540-5610-4C27-83D3-76E94389FBCE}"/>
              </a:ext>
            </a:extLst>
          </p:cNvPr>
          <p:cNvGraphicFramePr>
            <a:graphicFrameLocks noGrp="1"/>
          </p:cNvGraphicFramePr>
          <p:nvPr>
            <p:extLst>
              <p:ext uri="{D42A27DB-BD31-4B8C-83A1-F6EECF244321}">
                <p14:modId xmlns:p14="http://schemas.microsoft.com/office/powerpoint/2010/main" val="2722052443"/>
              </p:ext>
            </p:extLst>
          </p:nvPr>
        </p:nvGraphicFramePr>
        <p:xfrm>
          <a:off x="2032000" y="1132620"/>
          <a:ext cx="8128000" cy="5297677"/>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3771452784"/>
                    </a:ext>
                  </a:extLst>
                </a:gridCol>
                <a:gridCol w="4064000">
                  <a:extLst>
                    <a:ext uri="{9D8B030D-6E8A-4147-A177-3AD203B41FA5}">
                      <a16:colId xmlns:a16="http://schemas.microsoft.com/office/drawing/2014/main" val="2171434902"/>
                    </a:ext>
                  </a:extLst>
                </a:gridCol>
              </a:tblGrid>
              <a:tr h="756811">
                <a:tc>
                  <a:txBody>
                    <a:bodyPr/>
                    <a:lstStyle/>
                    <a:p>
                      <a:pPr algn="ctr"/>
                      <a:endParaRPr lang="en-US" b="1" dirty="0">
                        <a:solidFill>
                          <a:schemeClr val="tx1"/>
                        </a:solidFill>
                        <a:effectLst>
                          <a:outerShdw blurRad="38100" dist="38100" dir="2700000" algn="tl">
                            <a:srgbClr val="000000">
                              <a:alpha val="43137"/>
                            </a:srgbClr>
                          </a:outerShdw>
                        </a:effectLst>
                      </a:endParaRPr>
                    </a:p>
                    <a:p>
                      <a:pPr algn="ctr"/>
                      <a:r>
                        <a:rPr lang="en-US" b="1" dirty="0">
                          <a:solidFill>
                            <a:schemeClr val="tx1"/>
                          </a:solidFill>
                          <a:effectLst>
                            <a:outerShdw blurRad="38100" dist="38100" dir="2700000" algn="tl">
                              <a:srgbClr val="000000">
                                <a:alpha val="43137"/>
                              </a:srgbClr>
                            </a:outerShdw>
                          </a:effectLst>
                        </a:rPr>
                        <a:t>INPUT VERBS</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pPr algn="ctr"/>
                      <a:endParaRPr lang="en-US" dirty="0">
                        <a:solidFill>
                          <a:schemeClr val="tx1"/>
                        </a:solidFill>
                      </a:endParaRPr>
                    </a:p>
                    <a:p>
                      <a:pPr algn="ctr"/>
                      <a:r>
                        <a:rPr lang="en-US" dirty="0">
                          <a:solidFill>
                            <a:schemeClr val="tx1"/>
                          </a:solidFill>
                          <a:effectLst>
                            <a:outerShdw blurRad="38100" dist="38100" dir="2700000" algn="tl">
                              <a:srgbClr val="000000">
                                <a:alpha val="43137"/>
                              </a:srgbClr>
                            </a:outerShdw>
                          </a:effectLst>
                        </a:rPr>
                        <a:t>OUTPUT VERBS</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15992296"/>
                  </a:ext>
                </a:extLst>
              </a:tr>
              <a:tr h="756811">
                <a:tc>
                  <a:txBody>
                    <a:bodyPr/>
                    <a:lstStyle/>
                    <a:p>
                      <a:pPr algn="ctr"/>
                      <a:r>
                        <a:rPr lang="en-US" dirty="0">
                          <a:solidFill>
                            <a:schemeClr val="tx1"/>
                          </a:solidFill>
                        </a:rPr>
                        <a:t>INPUT name</a:t>
                      </a:r>
                    </a:p>
                  </a:txBody>
                  <a:tcPr>
                    <a:lnL w="12700" cap="flat" cmpd="sng" algn="ctr">
                      <a:solidFill>
                        <a:schemeClr val="tx1"/>
                      </a:solidFill>
                      <a:prstDash val="solid"/>
                      <a:round/>
                      <a:headEnd type="none" w="med" len="med"/>
                      <a:tailEnd type="none" w="med" len="med"/>
                    </a:lnL>
                    <a:lnT w="38100" cmpd="sng">
                      <a:noFill/>
                    </a:lnT>
                  </a:tcPr>
                </a:tc>
                <a:tc>
                  <a:txBody>
                    <a:bodyPr/>
                    <a:lstStyle/>
                    <a:p>
                      <a:pPr algn="ctr"/>
                      <a:r>
                        <a:rPr lang="en-US" dirty="0">
                          <a:solidFill>
                            <a:schemeClr val="tx1"/>
                          </a:solidFill>
                        </a:rPr>
                        <a:t>OUTPUT “I am Sandra”</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26103545"/>
                  </a:ext>
                </a:extLst>
              </a:tr>
              <a:tr h="756811">
                <a:tc>
                  <a:txBody>
                    <a:bodyPr/>
                    <a:lstStyle/>
                    <a:p>
                      <a:pPr algn="ctr"/>
                      <a:r>
                        <a:rPr lang="en-US" dirty="0">
                          <a:solidFill>
                            <a:schemeClr val="tx1"/>
                          </a:solidFill>
                        </a:rPr>
                        <a:t>GET age</a:t>
                      </a:r>
                    </a:p>
                  </a:txBody>
                  <a:tcPr>
                    <a:lnL w="12700" cap="flat" cmpd="sng" algn="ctr">
                      <a:solidFill>
                        <a:schemeClr val="tx1"/>
                      </a:solidFill>
                      <a:prstDash val="solid"/>
                      <a:round/>
                      <a:headEnd type="none" w="med" len="med"/>
                      <a:tailEnd type="none" w="med" len="med"/>
                    </a:lnL>
                  </a:tcPr>
                </a:tc>
                <a:tc>
                  <a:txBody>
                    <a:bodyPr/>
                    <a:lstStyle/>
                    <a:p>
                      <a:pPr algn="ctr"/>
                      <a:r>
                        <a:rPr lang="en-US" dirty="0">
                          <a:solidFill>
                            <a:schemeClr val="tx1"/>
                          </a:solidFill>
                        </a:rPr>
                        <a:t>PUT “Enter your name”</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0851070"/>
                  </a:ext>
                </a:extLst>
              </a:tr>
              <a:tr h="756811">
                <a:tc>
                  <a:txBody>
                    <a:bodyPr/>
                    <a:lstStyle/>
                    <a:p>
                      <a:pPr algn="ctr"/>
                      <a:r>
                        <a:rPr lang="en-US" dirty="0">
                          <a:solidFill>
                            <a:schemeClr val="tx1"/>
                          </a:solidFill>
                        </a:rPr>
                        <a:t>TAKE height</a:t>
                      </a:r>
                    </a:p>
                  </a:txBody>
                  <a:tcPr>
                    <a:lnL w="12700" cap="flat" cmpd="sng" algn="ctr">
                      <a:solidFill>
                        <a:schemeClr val="tx1"/>
                      </a:solidFill>
                      <a:prstDash val="solid"/>
                      <a:round/>
                      <a:headEnd type="none" w="med" len="med"/>
                      <a:tailEnd type="none" w="med" len="med"/>
                    </a:lnL>
                  </a:tcPr>
                </a:tc>
                <a:tc>
                  <a:txBody>
                    <a:bodyPr/>
                    <a:lstStyle/>
                    <a:p>
                      <a:pPr algn="ctr"/>
                      <a:r>
                        <a:rPr lang="en-US" dirty="0">
                          <a:solidFill>
                            <a:schemeClr val="tx1"/>
                          </a:solidFill>
                        </a:rPr>
                        <a:t>SHOW </a:t>
                      </a:r>
                      <a:r>
                        <a:rPr lang="en-US" dirty="0" err="1">
                          <a:solidFill>
                            <a:schemeClr val="tx1"/>
                          </a:solidFill>
                        </a:rPr>
                        <a:t>ageOfStudent</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3167465"/>
                  </a:ext>
                </a:extLst>
              </a:tr>
              <a:tr h="756811">
                <a:tc>
                  <a:txBody>
                    <a:bodyPr/>
                    <a:lstStyle/>
                    <a:p>
                      <a:pPr algn="ctr"/>
                      <a:r>
                        <a:rPr lang="en-US" dirty="0">
                          <a:solidFill>
                            <a:schemeClr val="tx1"/>
                          </a:solidFill>
                        </a:rPr>
                        <a:t>ACCEPT </a:t>
                      </a:r>
                      <a:r>
                        <a:rPr lang="en-US" dirty="0" err="1">
                          <a:solidFill>
                            <a:schemeClr val="tx1"/>
                          </a:solidFill>
                        </a:rPr>
                        <a:t>roomNumber</a:t>
                      </a:r>
                      <a:endParaRPr lang="en-US"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dirty="0">
                          <a:solidFill>
                            <a:schemeClr val="tx1"/>
                          </a:solidFill>
                        </a:rPr>
                        <a:t>DISPLAY [expression]</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5182672"/>
                  </a:ext>
                </a:extLst>
              </a:tr>
              <a:tr h="756811">
                <a:tc>
                  <a:txBody>
                    <a:bodyPr/>
                    <a:lstStyle/>
                    <a:p>
                      <a:pPr algn="ctr"/>
                      <a:r>
                        <a:rPr lang="en-US" dirty="0">
                          <a:solidFill>
                            <a:schemeClr val="tx1"/>
                          </a:solidFill>
                        </a:rPr>
                        <a:t>ENTER </a:t>
                      </a:r>
                      <a:r>
                        <a:rPr lang="en-US" dirty="0" err="1">
                          <a:solidFill>
                            <a:schemeClr val="tx1"/>
                          </a:solidFill>
                        </a:rPr>
                        <a:t>colorOfHair</a:t>
                      </a:r>
                      <a:endParaRPr lang="en-US" dirty="0">
                        <a:solidFill>
                          <a:schemeClr val="tx1"/>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dirty="0">
                          <a:solidFill>
                            <a:schemeClr val="tx1"/>
                          </a:solidFill>
                        </a:rPr>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46011100"/>
                  </a:ext>
                </a:extLst>
              </a:tr>
              <a:tr h="756811">
                <a:tc>
                  <a:txBody>
                    <a:bodyPr/>
                    <a:lstStyle/>
                    <a:p>
                      <a:pPr algn="ctr"/>
                      <a:r>
                        <a:rPr lang="en-US" dirty="0">
                          <a:solidFill>
                            <a:schemeClr val="tx1"/>
                          </a:solidFill>
                        </a:rPr>
                        <a:t>SCAN </a:t>
                      </a:r>
                      <a:r>
                        <a:rPr lang="en-US" dirty="0" err="1">
                          <a:solidFill>
                            <a:schemeClr val="tx1"/>
                          </a:solidFill>
                        </a:rPr>
                        <a:t>programOfStudy</a:t>
                      </a:r>
                      <a:endParaRPr 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PRINT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4654993"/>
                  </a:ext>
                </a:extLst>
              </a:tr>
            </a:tbl>
          </a:graphicData>
        </a:graphic>
      </p:graphicFrame>
      <p:sp>
        <p:nvSpPr>
          <p:cNvPr id="3" name="TextBox 2">
            <a:extLst>
              <a:ext uri="{FF2B5EF4-FFF2-40B4-BE49-F238E27FC236}">
                <a16:creationId xmlns:a16="http://schemas.microsoft.com/office/drawing/2014/main" id="{7BCD4574-463E-4640-AE58-D0BDC818BDB5}"/>
              </a:ext>
            </a:extLst>
          </p:cNvPr>
          <p:cNvSpPr txBox="1"/>
          <p:nvPr/>
        </p:nvSpPr>
        <p:spPr>
          <a:xfrm>
            <a:off x="5322636" y="212259"/>
            <a:ext cx="1106393" cy="430887"/>
          </a:xfrm>
          <a:prstGeom prst="rect">
            <a:avLst/>
          </a:prstGeom>
          <a:noFill/>
        </p:spPr>
        <p:txBody>
          <a:bodyPr wrap="none" rtlCol="0">
            <a:spAutoFit/>
          </a:bodyPr>
          <a:lstStyle/>
          <a:p>
            <a:r>
              <a:rPr lang="en-US" sz="2200" b="1" dirty="0">
                <a:solidFill>
                  <a:srgbClr val="FF9000"/>
                </a:solidFill>
                <a:latin typeface="Montserrat" panose="00000500000000000000" pitchFamily="2" charset="0"/>
              </a:rPr>
              <a:t>Usage</a:t>
            </a:r>
          </a:p>
        </p:txBody>
      </p:sp>
    </p:spTree>
    <p:extLst>
      <p:ext uri="{BB962C8B-B14F-4D97-AF65-F5344CB8AC3E}">
        <p14:creationId xmlns:p14="http://schemas.microsoft.com/office/powerpoint/2010/main" val="1060053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232</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Montserrat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Doe</dc:creator>
  <cp:lastModifiedBy>Robert Doe</cp:lastModifiedBy>
  <cp:revision>6</cp:revision>
  <dcterms:created xsi:type="dcterms:W3CDTF">2022-04-20T05:41:48Z</dcterms:created>
  <dcterms:modified xsi:type="dcterms:W3CDTF">2022-04-20T15:01:15Z</dcterms:modified>
</cp:coreProperties>
</file>