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3" pos="2568" userDrawn="1">
          <p15:clr>
            <a:srgbClr val="F26B43"/>
          </p15:clr>
        </p15:guide>
        <p15:guide id="6" pos="5112" userDrawn="1">
          <p15:clr>
            <a:srgbClr val="F26B43"/>
          </p15:clr>
        </p15:guide>
        <p15:guide id="8" orient="horz" pos="2832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00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74" y="66"/>
      </p:cViewPr>
      <p:guideLst>
        <p:guide orient="horz" pos="1176"/>
        <p:guide pos="2568"/>
        <p:guide pos="5112"/>
        <p:guide orient="horz"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EA9-73BF-4F06-B867-682AC189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670A-394A-42A7-8DA2-D471C0AA8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51CE-A8FD-40AE-95C7-C6FAA82B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AE62-7A85-481F-AE27-D4F5952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2A31-B77B-4F79-A2E4-E71C175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1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0CB3-A488-4C09-AC09-3E6AE803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7F4-178F-47CD-9139-778F7F22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D09F-1F4D-4AB0-9E40-7B3E386E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F5C49-A713-4C0B-84BC-4561E09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D9EC-A43A-4660-93A4-590945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0BD70-AE07-4016-B307-9DE359BB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9E8B-6218-463B-B66A-312235E1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CAE8-358B-4829-BC10-C886306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FBF8-0137-407C-ADC2-50810E17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A393-4982-4341-A3BF-DE0401A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DC2-AFD9-4319-BBAD-FE860B17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34A8-DBCB-4832-AF04-3C1B611B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5241-3BF4-4DF5-AF3A-12A891A9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1A3-FF4A-4E65-8FB4-797BDC50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F1BF-F13F-41D7-BE78-80A00AF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BF4E-00CB-49AE-A5C0-D72B7CC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5DFA-9A6A-458B-9F72-C61FFA9F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65C2-FC6A-4733-86B6-D14ABC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673-9DC4-4225-97D0-4DAA573F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51F-6044-4289-B57B-5F8CAF8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B44-790F-455C-8F91-D34B2C35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9E0B-C1A3-4916-B70A-FCB4935A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ADE1C-7663-4E31-81DD-E1CA43D0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45DE-D2D9-42E3-B9AC-C8CCFAB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B9C2A-67C3-425D-A08A-76A3DB74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2FC5-184A-41E1-A7C2-354C8078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48D-E46E-4B05-A8D6-5CE078E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9E3D-BD5C-4A3D-88A7-E4D30FFB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E5E05-C327-4FDE-AC53-3B289067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DDF7-0259-4598-AC9F-F3C77AAC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BF454-8DD7-4BFC-B6F3-31C75395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5863-AEC4-41D4-8907-3B74184D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8C7E-3FC6-4DF2-9E0E-4E492ABD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01B7-EDE6-4F89-8A2D-EB6D343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2381-E0AE-4DE5-85AC-0668BFEB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C4CAE-3FCD-4FE0-B50F-B0F24F93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F144-26A5-4F4A-8C55-C2EADAE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DED2-F720-4565-822A-C01BC1D9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F115-822A-43BD-A363-DE8E0573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48377-06A1-4A7D-A379-B5E29000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4BCE-C920-44E2-972C-E5012848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9EF-C0B4-4860-8009-3AE9ABF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C8D4-641D-4737-9F3C-A5221E44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F295-19F5-4632-8E68-F92F9CC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13C4-C749-401B-8515-2357779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8F72-4655-4A97-B2E5-310B7771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6727-D806-4244-961B-C05548FF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457-7D60-4148-AE75-DAD5F1E2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08217-1A2D-480A-AAC7-2FAE9924E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EE95D-15FF-4155-8EDA-C0D2A64F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0816-64AE-4695-B969-5DD8062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357E-D6A8-441E-AA01-6475295C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BACF7-6C25-44EB-AC44-D5C17C1D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F7D9-533B-4219-BBED-76D79EAA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7D40-B126-408D-BA82-816F8A3E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CB86-7CB3-44D4-9057-0F96994CA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1D5E-C7B1-4D60-A0D5-546CE74E20BC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57E-7C88-4604-9942-BA9D4E46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FE3-D7BD-4FFC-8659-468BD7B20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21E4-0D7B-4928-8D07-D7A928DBB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96778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Instructions / Algorithms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E3310-038E-4766-AFDE-D8E86F1CFAEC}"/>
              </a:ext>
            </a:extLst>
          </p:cNvPr>
          <p:cNvSpPr txBox="1"/>
          <p:nvPr/>
        </p:nvSpPr>
        <p:spPr>
          <a:xfrm>
            <a:off x="3716482" y="333830"/>
            <a:ext cx="5025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Mother’s Instruction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0D099-FF76-45F0-BA48-10F34E3C8052}"/>
              </a:ext>
            </a:extLst>
          </p:cNvPr>
          <p:cNvSpPr txBox="1"/>
          <p:nvPr/>
        </p:nvSpPr>
        <p:spPr>
          <a:xfrm>
            <a:off x="3032416" y="1109641"/>
            <a:ext cx="7775655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 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 (</a:t>
            </a:r>
            <a:r>
              <a:rPr lang="en-US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102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827320" y="292266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43892" y="2008702"/>
            <a:ext cx="88392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algorithm is 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instructions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solving a problem or accomplishing a task.</a:t>
            </a:r>
          </a:p>
        </p:txBody>
      </p:sp>
    </p:spTree>
    <p:extLst>
      <p:ext uri="{BB962C8B-B14F-4D97-AF65-F5344CB8AC3E}">
        <p14:creationId xmlns:p14="http://schemas.microsoft.com/office/powerpoint/2010/main" val="36929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309253" y="3075057"/>
            <a:ext cx="95734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 typical African parent leaves home and gives the following directive to the eldest child</a:t>
            </a:r>
          </a:p>
        </p:txBody>
      </p:sp>
    </p:spTree>
    <p:extLst>
      <p:ext uri="{BB962C8B-B14F-4D97-AF65-F5344CB8AC3E}">
        <p14:creationId xmlns:p14="http://schemas.microsoft.com/office/powerpoint/2010/main" val="24514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393866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EFB6DB-4254-4632-BD04-90D25CFFE7C4}"/>
              </a:ext>
            </a:extLst>
          </p:cNvPr>
          <p:cNvSpPr txBox="1"/>
          <p:nvPr/>
        </p:nvSpPr>
        <p:spPr>
          <a:xfrm>
            <a:off x="4076700" y="361540"/>
            <a:ext cx="4123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Structure of an Instruction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83D2A-24C7-493B-ACA1-F5BADD96DE3A}"/>
              </a:ext>
            </a:extLst>
          </p:cNvPr>
          <p:cNvSpPr/>
          <p:nvPr/>
        </p:nvSpPr>
        <p:spPr>
          <a:xfrm>
            <a:off x="969818" y="1866899"/>
            <a:ext cx="3106882" cy="343939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5A245-0162-4C79-BD06-93A6F2408D15}"/>
              </a:ext>
            </a:extLst>
          </p:cNvPr>
          <p:cNvSpPr/>
          <p:nvPr/>
        </p:nvSpPr>
        <p:spPr>
          <a:xfrm>
            <a:off x="4584881" y="1866900"/>
            <a:ext cx="3106882" cy="343939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/ Conditional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BB4E3-8E63-4EAC-8841-A82E4AA7D5B0}"/>
              </a:ext>
            </a:extLst>
          </p:cNvPr>
          <p:cNvSpPr/>
          <p:nvPr/>
        </p:nvSpPr>
        <p:spPr>
          <a:xfrm>
            <a:off x="8115300" y="1866900"/>
            <a:ext cx="3106882" cy="3439391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 / Repetition</a:t>
            </a:r>
          </a:p>
        </p:txBody>
      </p:sp>
    </p:spTree>
    <p:extLst>
      <p:ext uri="{BB962C8B-B14F-4D97-AF65-F5344CB8AC3E}">
        <p14:creationId xmlns:p14="http://schemas.microsoft.com/office/powerpoint/2010/main" val="17041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C8A0-6402-434D-B08E-24850A95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" y="26649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9000"/>
                </a:solidFill>
              </a:rPr>
              <a:t>&lt;&lt;&lt;&lt;&lt;         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8075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637107" y="319975"/>
            <a:ext cx="2917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Control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7A1F-F0B7-4C94-82A3-03A7188786DF}"/>
              </a:ext>
            </a:extLst>
          </p:cNvPr>
          <p:cNvSpPr txBox="1"/>
          <p:nvPr/>
        </p:nvSpPr>
        <p:spPr>
          <a:xfrm>
            <a:off x="1108364" y="2008702"/>
            <a:ext cx="907472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Structures are the blocks that analyze variables and choose directions in which to go based on given parameters.</a:t>
            </a:r>
          </a:p>
        </p:txBody>
      </p:sp>
    </p:spTree>
    <p:extLst>
      <p:ext uri="{BB962C8B-B14F-4D97-AF65-F5344CB8AC3E}">
        <p14:creationId xmlns:p14="http://schemas.microsoft.com/office/powerpoint/2010/main" val="4540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by which statements are executed sequentially, in the same order in which they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274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&lt;&lt;&lt;&lt;&lt;            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7</cp:revision>
  <dcterms:created xsi:type="dcterms:W3CDTF">2022-04-18T14:27:22Z</dcterms:created>
  <dcterms:modified xsi:type="dcterms:W3CDTF">2022-04-20T06:01:25Z</dcterms:modified>
</cp:coreProperties>
</file>