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79" r:id="rId4"/>
    <p:sldId id="28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orient="horz" pos="2856" userDrawn="1">
          <p15:clr>
            <a:srgbClr val="F26B43"/>
          </p15:clr>
        </p15:guide>
        <p15:guide id="4" pos="513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08" y="60"/>
      </p:cViewPr>
      <p:guideLst>
        <p:guide orient="horz" pos="1440"/>
        <p:guide pos="2568"/>
        <p:guide orient="horz" pos="2856"/>
        <p:guide pos="5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11C0-3DED-4132-ADBA-68248E6F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1AB1-E051-4077-B622-E3548351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57C6-96B8-4CA9-8769-A102A07B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D3E-71B0-4B2C-9444-BA0232A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45B0-8C5E-4339-9314-A9E321C9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27CE-6EDF-49C3-8C4B-CA9127CC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1956-2AB6-4170-A54C-C06244AC5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60D6-69B9-48D2-8BBE-9308FD9E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DFB3-6AE5-4413-941E-043F25CB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B83-C598-4E4A-B278-E72C22E7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871F6-7312-44B5-89CC-3F7CCEF0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0B82-7951-4825-8AF1-097F984EE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7E27-665B-43AA-89C5-F907AEB3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4714-70F3-42D8-AC59-134C4E8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4447-8A41-4411-9DCB-7289D73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BF45-590D-4676-B39A-B5AA0669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B42C-223E-4742-BA1E-C1DE1629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E5E-F19E-41FF-8085-551208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C6BA-18EE-4C90-960E-C0F94E2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D8B4-3F0B-405C-8DFE-DB6B408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749-E68D-4803-BF63-88D997BA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C342-C859-4F4E-97F3-E77585FC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2F03-D991-4C81-81BC-12DA2CE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476-43E2-4F8C-9B0D-CE81290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1650-3AF0-4327-83B4-3572B12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58D1-37E3-4CA8-9079-54DDFC32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74E1-38C9-43A6-AB92-497B0C8D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C3A7-81F5-4CF1-9662-6969525F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A99C-8929-4670-854C-7DFD4C73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594E-6EA1-45A8-A7F2-D34BCE7D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83CC-BFE3-4DB9-A540-A23F8632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C44-E3DB-4693-B681-DC606E2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FA34-AA29-45EF-A3C9-700D67F8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2975-A164-499D-900F-F7A150E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22BBA-903E-4324-91AC-1E525CE7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FC1D9-734B-4FDA-A1EA-E08FBA24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B17C-8C6D-419E-A954-F83D9957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26BC0-8B15-4DAC-81E1-673B80B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7563-1C6E-4097-90C0-97C126F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B7C-38C5-4D69-B67D-2A243EE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65AFF-43E3-4073-9B71-DE1A415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FDD18-0A38-4BF5-AB2E-723BA29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BC2F-B528-4D82-9905-3E2F29F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7E7D-E95A-4928-B7FD-267611D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9D75-2FBE-4EA8-83DD-3E4AD70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5E09-1056-447E-8911-5CF3FE9F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0422-6C58-47B6-831E-8F687E2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A519-11EA-4455-8043-71C9FCFF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AA8E-47D2-43EB-B8E3-E7933912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B0409-93D7-4CC1-8361-0869C518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20E20-4762-4700-8F28-E80D24A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CD-1151-4A1D-8FCF-B0D614C3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E780-608B-4287-A7D6-C9FDA12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8F93F-36E9-4F97-89DC-78F5078A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38C5-7A68-46DF-B2F4-92C1AF9B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A00E-753B-4104-A312-132A1858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A23B-158B-4F1F-8A2B-26DA4AF3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353-4FCD-442B-8FB7-274A7CF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69EB-2A02-4A92-81F5-E8B817ED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4215-7238-447D-8587-B2428D0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5103-DE80-4761-BE30-54E0772F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F9-D82B-4004-846F-FE9CA2D4A5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2FCA-9355-40CB-B451-A0B47008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9CFC-CF10-41C9-9722-47BBE298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591-F4FA-4423-8D26-04EA2F4D7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AUTHOR, TRAINER AND PROUD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79206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Sequence Control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4.07407E-6 L -0.13307 0.375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1879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CB6B-85DC-4D35-A533-E1E83D266E46}"/>
              </a:ext>
            </a:extLst>
          </p:cNvPr>
          <p:cNvSpPr txBox="1"/>
          <p:nvPr/>
        </p:nvSpPr>
        <p:spPr>
          <a:xfrm>
            <a:off x="3939800" y="361539"/>
            <a:ext cx="4576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1. Sequence Control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71F2F-F96F-4AFF-A45B-2F9DFC89D9A2}"/>
              </a:ext>
            </a:extLst>
          </p:cNvPr>
          <p:cNvSpPr txBox="1"/>
          <p:nvPr/>
        </p:nvSpPr>
        <p:spPr>
          <a:xfrm>
            <a:off x="983673" y="1866900"/>
            <a:ext cx="102246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“Sequence control structure” refers to the line-by-line execution by which statements are executed sequentially, in the same order in which they appear in the program.</a:t>
            </a:r>
          </a:p>
        </p:txBody>
      </p:sp>
    </p:spTree>
    <p:extLst>
      <p:ext uri="{BB962C8B-B14F-4D97-AF65-F5344CB8AC3E}">
        <p14:creationId xmlns:p14="http://schemas.microsoft.com/office/powerpoint/2010/main" val="465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59770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</p:spTree>
    <p:extLst>
      <p:ext uri="{BB962C8B-B14F-4D97-AF65-F5344CB8AC3E}">
        <p14:creationId xmlns:p14="http://schemas.microsoft.com/office/powerpoint/2010/main" val="7675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64022-64FC-4037-8DEF-C052B0F457CA}"/>
              </a:ext>
            </a:extLst>
          </p:cNvPr>
          <p:cNvSpPr/>
          <p:nvPr/>
        </p:nvSpPr>
        <p:spPr>
          <a:xfrm>
            <a:off x="695631" y="1369821"/>
            <a:ext cx="3642852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FF9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C0CE9A-69E6-4109-A15A-091A08EEE6D0}"/>
              </a:ext>
            </a:extLst>
          </p:cNvPr>
          <p:cNvSpPr/>
          <p:nvPr/>
        </p:nvSpPr>
        <p:spPr>
          <a:xfrm>
            <a:off x="4820265" y="1382778"/>
            <a:ext cx="3642852" cy="353962"/>
          </a:xfrm>
          <a:prstGeom prst="rect">
            <a:avLst/>
          </a:prstGeom>
          <a:ln w="38100">
            <a:solidFill>
              <a:srgbClr val="F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45247-CA49-408C-BBB0-4939AECF3C10}"/>
              </a:ext>
            </a:extLst>
          </p:cNvPr>
          <p:cNvSpPr/>
          <p:nvPr/>
        </p:nvSpPr>
        <p:spPr>
          <a:xfrm>
            <a:off x="705464" y="2167568"/>
            <a:ext cx="5390535" cy="35396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E2020-532A-4BB0-87F1-0FD85E81434B}"/>
              </a:ext>
            </a:extLst>
          </p:cNvPr>
          <p:cNvSpPr/>
          <p:nvPr/>
        </p:nvSpPr>
        <p:spPr>
          <a:xfrm>
            <a:off x="6309850" y="2167568"/>
            <a:ext cx="5683045" cy="35396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931F7-B752-4C80-8ECA-9CF89D18D19B}"/>
              </a:ext>
            </a:extLst>
          </p:cNvPr>
          <p:cNvSpPr/>
          <p:nvPr/>
        </p:nvSpPr>
        <p:spPr>
          <a:xfrm>
            <a:off x="705464" y="2955490"/>
            <a:ext cx="3642852" cy="35396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3879A-CA24-42E7-89A1-8A6299CC1AB6}"/>
              </a:ext>
            </a:extLst>
          </p:cNvPr>
          <p:cNvSpPr/>
          <p:nvPr/>
        </p:nvSpPr>
        <p:spPr>
          <a:xfrm>
            <a:off x="4527754" y="2955490"/>
            <a:ext cx="3642852" cy="353962"/>
          </a:xfrm>
          <a:prstGeom prst="rect">
            <a:avLst/>
          </a:prstGeom>
          <a:solidFill>
            <a:srgbClr val="FF9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4C9DF-5D8C-4B65-8B02-FC74653B0407}"/>
              </a:ext>
            </a:extLst>
          </p:cNvPr>
          <p:cNvSpPr/>
          <p:nvPr/>
        </p:nvSpPr>
        <p:spPr>
          <a:xfrm>
            <a:off x="8350044" y="2955490"/>
            <a:ext cx="3642852" cy="3539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880BD-76C5-4268-AE92-50874BDBC4B0}"/>
              </a:ext>
            </a:extLst>
          </p:cNvPr>
          <p:cNvSpPr/>
          <p:nvPr/>
        </p:nvSpPr>
        <p:spPr>
          <a:xfrm>
            <a:off x="705464" y="3716153"/>
            <a:ext cx="3642852" cy="35396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232CF-A929-4AF0-A376-12640DF5D308}"/>
              </a:ext>
            </a:extLst>
          </p:cNvPr>
          <p:cNvSpPr/>
          <p:nvPr/>
        </p:nvSpPr>
        <p:spPr>
          <a:xfrm>
            <a:off x="705464" y="4496044"/>
            <a:ext cx="3642852" cy="353962"/>
          </a:xfrm>
          <a:prstGeom prst="rect">
            <a:avLst/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A32393-3D7F-49FF-8D93-0DF436A2B5C0}"/>
              </a:ext>
            </a:extLst>
          </p:cNvPr>
          <p:cNvSpPr/>
          <p:nvPr/>
        </p:nvSpPr>
        <p:spPr>
          <a:xfrm>
            <a:off x="4527754" y="4496044"/>
            <a:ext cx="3642852" cy="353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7ED97-D9E5-4453-BC22-F104DB9D0EEF}"/>
              </a:ext>
            </a:extLst>
          </p:cNvPr>
          <p:cNvSpPr/>
          <p:nvPr/>
        </p:nvSpPr>
        <p:spPr>
          <a:xfrm>
            <a:off x="705464" y="5284402"/>
            <a:ext cx="3642852" cy="353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662A6-64FB-4843-82A1-716F40EFD74D}"/>
              </a:ext>
            </a:extLst>
          </p:cNvPr>
          <p:cNvSpPr/>
          <p:nvPr/>
        </p:nvSpPr>
        <p:spPr>
          <a:xfrm>
            <a:off x="4527754" y="5284402"/>
            <a:ext cx="3642852" cy="35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61BC4-3FC1-4B06-832F-A1C5E2B69F74}"/>
              </a:ext>
            </a:extLst>
          </p:cNvPr>
          <p:cNvSpPr/>
          <p:nvPr/>
        </p:nvSpPr>
        <p:spPr>
          <a:xfrm>
            <a:off x="8350043" y="5300942"/>
            <a:ext cx="3642852" cy="353962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987E7-DF66-4F16-ABC8-2CEA47256C7C}"/>
              </a:ext>
            </a:extLst>
          </p:cNvPr>
          <p:cNvSpPr txBox="1"/>
          <p:nvPr/>
        </p:nvSpPr>
        <p:spPr>
          <a:xfrm>
            <a:off x="4037644" y="358595"/>
            <a:ext cx="4312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Sequence Control Structure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749241-E855-4AEA-99F1-3AF0CA6D8964}"/>
              </a:ext>
            </a:extLst>
          </p:cNvPr>
          <p:cNvSpPr/>
          <p:nvPr/>
        </p:nvSpPr>
        <p:spPr>
          <a:xfrm>
            <a:off x="213849" y="1382778"/>
            <a:ext cx="359100" cy="341005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513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0.00023 L -0.00156 0.11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42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1805 L 0.71315 0.112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315 0.11296 L 0.00716 0.226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22616 L 0.48529 0.23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23171 L 0.80404 0.2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03 0.23171 L 0.00716 0.347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36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34746 L 0.17227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27 0.3412 L 0.00807 0.45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7 0.45648 L 0.48529 0.4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45231 L 0.00716 0.57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06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57199 L 0.48529 0.5719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29 0.57199 L 0.79388 0.571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FA0FA-A758-4553-953D-EA3829CE5D0E}"/>
              </a:ext>
            </a:extLst>
          </p:cNvPr>
          <p:cNvSpPr txBox="1"/>
          <p:nvPr/>
        </p:nvSpPr>
        <p:spPr>
          <a:xfrm>
            <a:off x="4092887" y="209139"/>
            <a:ext cx="4006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 of an Instruction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(Real World Scenario)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6F956-16A9-47EE-BE73-B50F9C1C40A7}"/>
              </a:ext>
            </a:extLst>
          </p:cNvPr>
          <p:cNvSpPr txBox="1"/>
          <p:nvPr/>
        </p:nvSpPr>
        <p:spPr>
          <a:xfrm>
            <a:off x="1898073" y="1497568"/>
            <a:ext cx="6047618" cy="4099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seven O’clock in the morning, sweep the compound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Wash the dishes 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Bath your siblings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bin is full, empty it and change it’s position</a:t>
            </a:r>
          </a:p>
          <a:p>
            <a:pPr>
              <a:lnSpc>
                <a:spcPct val="3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 am not back, look after your siblings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46862-BB6F-43C4-A8CC-17BE4EF46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6" y="1497568"/>
            <a:ext cx="1001507" cy="10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0091 0.1152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1528 L -3.33333E-6 0.2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5 L -0.00208 0.3699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36991 L -0.00455 0.474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1</cp:revision>
  <dcterms:created xsi:type="dcterms:W3CDTF">2022-04-20T05:41:48Z</dcterms:created>
  <dcterms:modified xsi:type="dcterms:W3CDTF">2022-04-20T05:53:53Z</dcterms:modified>
</cp:coreProperties>
</file>