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80" r:id="rId4"/>
    <p:sldId id="286" r:id="rId5"/>
    <p:sldId id="281" r:id="rId6"/>
    <p:sldId id="282" r:id="rId7"/>
    <p:sldId id="283" r:id="rId8"/>
    <p:sldId id="285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44" userDrawn="1">
          <p15:clr>
            <a:srgbClr val="F26B43"/>
          </p15:clr>
        </p15:guide>
        <p15:guide id="3" orient="horz" pos="2856" userDrawn="1">
          <p15:clr>
            <a:srgbClr val="F26B43"/>
          </p15:clr>
        </p15:guide>
        <p15:guide id="4" pos="513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40"/>
        <p:guide pos="2544"/>
        <p:guide orient="horz" pos="2856"/>
        <p:guide pos="5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8052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Selection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17CC5-B5D9-4DE6-BFFD-DF667EAB5779}"/>
              </a:ext>
            </a:extLst>
          </p:cNvPr>
          <p:cNvSpPr txBox="1"/>
          <p:nvPr/>
        </p:nvSpPr>
        <p:spPr>
          <a:xfrm>
            <a:off x="5060516" y="140313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76D37-999D-4E26-A132-7EF830E04052}"/>
              </a:ext>
            </a:extLst>
          </p:cNvPr>
          <p:cNvSpPr txBox="1"/>
          <p:nvPr/>
        </p:nvSpPr>
        <p:spPr>
          <a:xfrm>
            <a:off x="1991032" y="891993"/>
            <a:ext cx="333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it rains today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I’ll buy you a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4AE18-8061-48D5-B44A-610F3F2F4571}"/>
              </a:ext>
            </a:extLst>
          </p:cNvPr>
          <p:cNvSpPr txBox="1"/>
          <p:nvPr/>
        </p:nvSpPr>
        <p:spPr>
          <a:xfrm>
            <a:off x="1991032" y="2010466"/>
            <a:ext cx="450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student is male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him a pair of trousers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her a skirt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7D1D-B913-498F-8AC0-24CA06B3227E}"/>
              </a:ext>
            </a:extLst>
          </p:cNvPr>
          <p:cNvSpPr txBox="1"/>
          <p:nvPr/>
        </p:nvSpPr>
        <p:spPr>
          <a:xfrm>
            <a:off x="1991032" y="3300251"/>
            <a:ext cx="365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baby is a girl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call her Linda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baby is a boy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him Tom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9519-569A-41D0-8CAD-41C4DA427D2E}"/>
              </a:ext>
            </a:extLst>
          </p:cNvPr>
          <p:cNvSpPr txBox="1"/>
          <p:nvPr/>
        </p:nvSpPr>
        <p:spPr>
          <a:xfrm>
            <a:off x="1991032" y="4406380"/>
            <a:ext cx="5964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 </a:t>
            </a:r>
            <a:r>
              <a:rPr lang="en-US" b="1" dirty="0"/>
              <a:t>age is between 0 and 9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KID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age is between 10 and 17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ADOLESCENT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b="1" dirty="0"/>
              <a:t>age is between 18 and 59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ADULT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under AGED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3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224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Selection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selection control structure allows one set of statements to be executed if a condition is true and another set of actions to be executed if a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69830-0CC0-40FC-8B41-D5A8B65DD651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09013-9250-41E3-9A41-39A2D445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61" y="1160821"/>
            <a:ext cx="6067425" cy="506730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5659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7105F-9692-44A6-BD71-0C127754A4A5}"/>
              </a:ext>
            </a:extLst>
          </p:cNvPr>
          <p:cNvSpPr txBox="1"/>
          <p:nvPr/>
        </p:nvSpPr>
        <p:spPr>
          <a:xfrm>
            <a:off x="5458646" y="114798"/>
            <a:ext cx="1274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86F3-14E2-4652-B74D-1E37C88DBE03}"/>
              </a:ext>
            </a:extLst>
          </p:cNvPr>
          <p:cNvSpPr txBox="1"/>
          <p:nvPr/>
        </p:nvSpPr>
        <p:spPr>
          <a:xfrm>
            <a:off x="2802193" y="2317436"/>
            <a:ext cx="578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  (CONDITION)</a:t>
            </a:r>
          </a:p>
          <a:p>
            <a:endParaRPr lang="en-US" b="1" dirty="0"/>
          </a:p>
          <a:p>
            <a:r>
              <a:rPr lang="en-US" b="1" dirty="0"/>
              <a:t>	Statements(s)</a:t>
            </a:r>
          </a:p>
          <a:p>
            <a:endParaRPr lang="en-US" b="1" dirty="0"/>
          </a:p>
          <a:p>
            <a:r>
              <a:rPr lang="en-US" b="1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1259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72A5-5ADF-4117-8C3D-5CD334C8496C}"/>
              </a:ext>
            </a:extLst>
          </p:cNvPr>
          <p:cNvSpPr/>
          <p:nvPr/>
        </p:nvSpPr>
        <p:spPr>
          <a:xfrm>
            <a:off x="2639961" y="2094272"/>
            <a:ext cx="7846142" cy="29201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3215148" y="1718188"/>
            <a:ext cx="2669458" cy="75216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994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66886-C025-4B7D-92D2-631474C7C610}"/>
              </a:ext>
            </a:extLst>
          </p:cNvPr>
          <p:cNvSpPr txBox="1"/>
          <p:nvPr/>
        </p:nvSpPr>
        <p:spPr>
          <a:xfrm>
            <a:off x="3521979" y="228803"/>
            <a:ext cx="5408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Conditional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C72A5-5ADF-4117-8C3D-5CD334C8496C}"/>
              </a:ext>
            </a:extLst>
          </p:cNvPr>
          <p:cNvSpPr/>
          <p:nvPr/>
        </p:nvSpPr>
        <p:spPr>
          <a:xfrm>
            <a:off x="2639961" y="2094273"/>
            <a:ext cx="7846142" cy="30234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316954-D098-4BC6-8080-EF45962F7F4A}"/>
              </a:ext>
            </a:extLst>
          </p:cNvPr>
          <p:cNvSpPr/>
          <p:nvPr/>
        </p:nvSpPr>
        <p:spPr>
          <a:xfrm>
            <a:off x="3215148" y="1718188"/>
            <a:ext cx="2669458" cy="75216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426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D2A7D-9E26-4320-9F5B-8D8954BB6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2" b="15698"/>
          <a:stretch/>
        </p:blipFill>
        <p:spPr>
          <a:xfrm>
            <a:off x="2205242" y="1179876"/>
            <a:ext cx="8204661" cy="4852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11B8E-5A92-46E9-865C-2099AFC5DF1E}"/>
              </a:ext>
            </a:extLst>
          </p:cNvPr>
          <p:cNvSpPr txBox="1"/>
          <p:nvPr/>
        </p:nvSpPr>
        <p:spPr>
          <a:xfrm>
            <a:off x="5060516" y="140313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Simple If</a:t>
            </a:r>
          </a:p>
        </p:txBody>
      </p:sp>
    </p:spTree>
    <p:extLst>
      <p:ext uri="{BB962C8B-B14F-4D97-AF65-F5344CB8AC3E}">
        <p14:creationId xmlns:p14="http://schemas.microsoft.com/office/powerpoint/2010/main" val="33786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6C042-C21C-461F-8033-FF28CFA2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9" b="15269"/>
          <a:stretch/>
        </p:blipFill>
        <p:spPr>
          <a:xfrm>
            <a:off x="2902974" y="1032385"/>
            <a:ext cx="6858000" cy="4734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F8637-4FC1-4012-85E2-F999DB5F1420}"/>
              </a:ext>
            </a:extLst>
          </p:cNvPr>
          <p:cNvSpPr txBox="1"/>
          <p:nvPr/>
        </p:nvSpPr>
        <p:spPr>
          <a:xfrm>
            <a:off x="5369679" y="212259"/>
            <a:ext cx="1452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If … Else </a:t>
            </a:r>
          </a:p>
        </p:txBody>
      </p:sp>
    </p:spTree>
    <p:extLst>
      <p:ext uri="{BB962C8B-B14F-4D97-AF65-F5344CB8AC3E}">
        <p14:creationId xmlns:p14="http://schemas.microsoft.com/office/powerpoint/2010/main" val="21051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11B8E-5A92-46E9-865C-2099AFC5DF1E}"/>
              </a:ext>
            </a:extLst>
          </p:cNvPr>
          <p:cNvSpPr txBox="1"/>
          <p:nvPr/>
        </p:nvSpPr>
        <p:spPr>
          <a:xfrm>
            <a:off x="4567376" y="129546"/>
            <a:ext cx="3057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Multi If/Cascaded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1EF50-C684-4F6B-AC14-BAFDC89CD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5" b="16129"/>
          <a:stretch/>
        </p:blipFill>
        <p:spPr>
          <a:xfrm>
            <a:off x="1953582" y="899651"/>
            <a:ext cx="8284833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2</cp:revision>
  <dcterms:created xsi:type="dcterms:W3CDTF">2022-04-20T05:41:48Z</dcterms:created>
  <dcterms:modified xsi:type="dcterms:W3CDTF">2022-04-20T07:43:44Z</dcterms:modified>
</cp:coreProperties>
</file>