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65" r:id="rId8"/>
    <p:sldId id="274" r:id="rId9"/>
    <p:sldId id="275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1176"/>
        <p:guide pos="2568"/>
        <p:guide pos="5112"/>
        <p:guide orient="horz" pos="285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263C-E024-4545-8846-C215D9ECA443}"/>
              </a:ext>
            </a:extLst>
          </p:cNvPr>
          <p:cNvSpPr txBox="1"/>
          <p:nvPr/>
        </p:nvSpPr>
        <p:spPr>
          <a:xfrm>
            <a:off x="4184258" y="306965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C66C5-1F02-4E44-85E7-24A8B220EDCF}"/>
              </a:ext>
            </a:extLst>
          </p:cNvPr>
          <p:cNvSpPr txBox="1"/>
          <p:nvPr/>
        </p:nvSpPr>
        <p:spPr>
          <a:xfrm>
            <a:off x="637308" y="1866900"/>
            <a:ext cx="1091738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programming language is a vocabulary and set of grammatical rules for instructing a computer or computing device to perform specific tasks</a:t>
            </a:r>
            <a:r>
              <a:rPr lang="en-US" dirty="0"/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0527E-EC4C-420F-B25F-E6335C4B1A5E}"/>
              </a:ext>
            </a:extLst>
          </p:cNvPr>
          <p:cNvSpPr txBox="1"/>
          <p:nvPr/>
        </p:nvSpPr>
        <p:spPr>
          <a:xfrm>
            <a:off x="5084804" y="182274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0932-9A0F-43D0-9749-956CF1D2AD16}"/>
              </a:ext>
            </a:extLst>
          </p:cNvPr>
          <p:cNvSpPr txBox="1"/>
          <p:nvPr/>
        </p:nvSpPr>
        <p:spPr>
          <a:xfrm>
            <a:off x="1676400" y="929533"/>
            <a:ext cx="6096000" cy="4998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BASIC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COBOL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FORTRAN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Montserrat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6</cp:revision>
  <dcterms:created xsi:type="dcterms:W3CDTF">2022-04-18T14:27:22Z</dcterms:created>
  <dcterms:modified xsi:type="dcterms:W3CDTF">2022-04-21T17:08:14Z</dcterms:modified>
</cp:coreProperties>
</file>