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72" r:id="rId5"/>
    <p:sldId id="273" r:id="rId6"/>
    <p:sldId id="276" r:id="rId7"/>
    <p:sldId id="274" r:id="rId8"/>
    <p:sldId id="275" r:id="rId9"/>
    <p:sldId id="264" r:id="rId10"/>
    <p:sldId id="266" r:id="rId11"/>
    <p:sldId id="269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61021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Operators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342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Arithmetic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arithmetic operator is a mathematical function that takes two operands and performs a calculation on them</a:t>
            </a:r>
          </a:p>
        </p:txBody>
      </p:sp>
    </p:spTree>
    <p:extLst>
      <p:ext uri="{BB962C8B-B14F-4D97-AF65-F5344CB8AC3E}">
        <p14:creationId xmlns:p14="http://schemas.microsoft.com/office/powerpoint/2010/main" val="40330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544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*                     /                             %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4247675" y="3712426"/>
            <a:ext cx="2725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+           -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4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Relational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operators allow us compare values to determine if one is greater than, less than, equal to, or not equal to another.</a:t>
            </a:r>
          </a:p>
        </p:txBody>
      </p:sp>
    </p:spTree>
    <p:extLst>
      <p:ext uri="{BB962C8B-B14F-4D97-AF65-F5344CB8AC3E}">
        <p14:creationId xmlns:p14="http://schemas.microsoft.com/office/powerpoint/2010/main" val="6203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104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==                     &lt;                           &gt;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1211589" y="3712426"/>
            <a:ext cx="10104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&lt;=                  &gt;=                          !=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8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3849522" y="233273"/>
            <a:ext cx="4735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Logical / Compound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619433" y="1890715"/>
            <a:ext cx="11031794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logical operator is a symbol or word used to connect two or more expressions such that the value of the compound expression produced depends only on that of the original expressions and on 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meaning of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1901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E9757-AE5A-4BB3-8750-9BA73BE0C2D6}"/>
              </a:ext>
            </a:extLst>
          </p:cNvPr>
          <p:cNvSpPr txBox="1"/>
          <p:nvPr/>
        </p:nvSpPr>
        <p:spPr>
          <a:xfrm flipH="1">
            <a:off x="1710813" y="1954162"/>
            <a:ext cx="9438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C000"/>
                </a:solidFill>
              </a:rPr>
              <a:t>&amp;&amp;               ||                  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2311F-2E7C-4C32-BAAA-D779582A0DB2}"/>
              </a:ext>
            </a:extLst>
          </p:cNvPr>
          <p:cNvSpPr txBox="1"/>
          <p:nvPr/>
        </p:nvSpPr>
        <p:spPr>
          <a:xfrm flipH="1">
            <a:off x="1887794" y="3028890"/>
            <a:ext cx="890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AND                                                            OR                                                                      NOT</a:t>
            </a:r>
          </a:p>
        </p:txBody>
      </p:sp>
    </p:spTree>
    <p:extLst>
      <p:ext uri="{BB962C8B-B14F-4D97-AF65-F5344CB8AC3E}">
        <p14:creationId xmlns:p14="http://schemas.microsoft.com/office/powerpoint/2010/main" val="205583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operator is a character or characters that determine the action that is to be performed or considered.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Operators are symbols that tell the compiler to perform specific mathematical or logical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22121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06C7B-593F-4F0B-8BD6-E8FE7B037301}"/>
              </a:ext>
            </a:extLst>
          </p:cNvPr>
          <p:cNvSpPr txBox="1"/>
          <p:nvPr/>
        </p:nvSpPr>
        <p:spPr>
          <a:xfrm>
            <a:off x="5210778" y="174279"/>
            <a:ext cx="1970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F3582-984F-4897-87B2-AEED389973C0}"/>
              </a:ext>
            </a:extLst>
          </p:cNvPr>
          <p:cNvSpPr txBox="1"/>
          <p:nvPr/>
        </p:nvSpPr>
        <p:spPr>
          <a:xfrm>
            <a:off x="780928" y="1861218"/>
            <a:ext cx="10530349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process or act of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giving a value to a variable 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known as assignment in programming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06C7B-593F-4F0B-8BD6-E8FE7B037301}"/>
              </a:ext>
            </a:extLst>
          </p:cNvPr>
          <p:cNvSpPr txBox="1"/>
          <p:nvPr/>
        </p:nvSpPr>
        <p:spPr>
          <a:xfrm>
            <a:off x="5210778" y="174279"/>
            <a:ext cx="1970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F3582-984F-4897-87B2-AEED389973C0}"/>
              </a:ext>
            </a:extLst>
          </p:cNvPr>
          <p:cNvSpPr txBox="1"/>
          <p:nvPr/>
        </p:nvSpPr>
        <p:spPr>
          <a:xfrm>
            <a:off x="707186" y="156695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equal sign in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Mathematics 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known as the </a:t>
            </a:r>
            <a:r>
              <a:rPr lang="en-US" sz="22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Assignment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operator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F4639-AB8B-46FA-B99B-9640AA65E056}"/>
              </a:ext>
            </a:extLst>
          </p:cNvPr>
          <p:cNvSpPr txBox="1"/>
          <p:nvPr/>
        </p:nvSpPr>
        <p:spPr>
          <a:xfrm>
            <a:off x="5747988" y="3729066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474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94563-39CC-4E10-B41C-47DDD86A5C3D}"/>
              </a:ext>
            </a:extLst>
          </p:cNvPr>
          <p:cNvSpPr txBox="1"/>
          <p:nvPr/>
        </p:nvSpPr>
        <p:spPr>
          <a:xfrm>
            <a:off x="5210778" y="174279"/>
            <a:ext cx="1194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484BA-C25C-4ED9-80CF-1A1A1624CE61}"/>
              </a:ext>
            </a:extLst>
          </p:cNvPr>
          <p:cNvSpPr txBox="1"/>
          <p:nvPr/>
        </p:nvSpPr>
        <p:spPr>
          <a:xfrm>
            <a:off x="285135" y="1316876"/>
            <a:ext cx="765932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sz="2200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 Assignment has two parts: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92A9-9F35-4C6B-A4AE-291FE0E32093}"/>
              </a:ext>
            </a:extLst>
          </p:cNvPr>
          <p:cNvSpPr txBox="1"/>
          <p:nvPr/>
        </p:nvSpPr>
        <p:spPr>
          <a:xfrm>
            <a:off x="5088193" y="3671703"/>
            <a:ext cx="3190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LHS =  RHS</a:t>
            </a:r>
          </a:p>
        </p:txBody>
      </p:sp>
    </p:spTree>
    <p:extLst>
      <p:ext uri="{BB962C8B-B14F-4D97-AF65-F5344CB8AC3E}">
        <p14:creationId xmlns:p14="http://schemas.microsoft.com/office/powerpoint/2010/main" val="31639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F7FB-7C5F-405C-954D-D65B67EB48C8}"/>
              </a:ext>
            </a:extLst>
          </p:cNvPr>
          <p:cNvSpPr txBox="1"/>
          <p:nvPr/>
        </p:nvSpPr>
        <p:spPr>
          <a:xfrm>
            <a:off x="5210778" y="174279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B77BF-3D6B-43D6-B9FC-1CC874D8F959}"/>
              </a:ext>
            </a:extLst>
          </p:cNvPr>
          <p:cNvSpPr txBox="1"/>
          <p:nvPr/>
        </p:nvSpPr>
        <p:spPr>
          <a:xfrm>
            <a:off x="1374353" y="1548580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b="1" dirty="0"/>
              <a:t>=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851D3-0B34-42DD-A447-A0787442AB93}"/>
              </a:ext>
            </a:extLst>
          </p:cNvPr>
          <p:cNvSpPr txBox="1"/>
          <p:nvPr/>
        </p:nvSpPr>
        <p:spPr>
          <a:xfrm>
            <a:off x="1374353" y="2304124"/>
            <a:ext cx="21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 </a:t>
            </a:r>
            <a:r>
              <a:rPr lang="en-US" b="1" dirty="0"/>
              <a:t>= constant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19B2A-D81C-4163-8CA5-43BFB5F2FCBA}"/>
              </a:ext>
            </a:extLst>
          </p:cNvPr>
          <p:cNvSpPr txBox="1"/>
          <p:nvPr/>
        </p:nvSpPr>
        <p:spPr>
          <a:xfrm>
            <a:off x="1374353" y="3059668"/>
            <a:ext cx="21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Container=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423C2-A90C-4E90-96E6-2013303AC1B6}"/>
              </a:ext>
            </a:extLst>
          </p:cNvPr>
          <p:cNvSpPr txBox="1"/>
          <p:nvPr/>
        </p:nvSpPr>
        <p:spPr>
          <a:xfrm>
            <a:off x="1374353" y="3815211"/>
            <a:ext cx="401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Container= container </a:t>
            </a:r>
            <a:r>
              <a:rPr lang="en-US" dirty="0"/>
              <a:t>operator </a:t>
            </a:r>
            <a:r>
              <a:rPr lang="en-US" b="1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9117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780C1-BB44-4F41-96F9-052CFB8F8A29}"/>
              </a:ext>
            </a:extLst>
          </p:cNvPr>
          <p:cNvSpPr txBox="1"/>
          <p:nvPr/>
        </p:nvSpPr>
        <p:spPr>
          <a:xfrm>
            <a:off x="5210778" y="174279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DCC20-7290-4701-89AF-F6D376164BAF}"/>
              </a:ext>
            </a:extLst>
          </p:cNvPr>
          <p:cNvSpPr txBox="1"/>
          <p:nvPr/>
        </p:nvSpPr>
        <p:spPr>
          <a:xfrm>
            <a:off x="1637071" y="1386348"/>
            <a:ext cx="143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yourAge </a:t>
            </a:r>
            <a:r>
              <a:rPr lang="en-US" dirty="0"/>
              <a:t>= 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F2E25-559C-4559-AECF-5768A226290C}"/>
              </a:ext>
            </a:extLst>
          </p:cNvPr>
          <p:cNvSpPr txBox="1"/>
          <p:nvPr/>
        </p:nvSpPr>
        <p:spPr>
          <a:xfrm>
            <a:off x="1637071" y="2247900"/>
            <a:ext cx="282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ageOfBrother </a:t>
            </a:r>
            <a:r>
              <a:rPr lang="en-US" dirty="0"/>
              <a:t>= yourAge + 4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A7AF2-8B8F-439E-991D-2C6256F63E5F}"/>
              </a:ext>
            </a:extLst>
          </p:cNvPr>
          <p:cNvSpPr txBox="1"/>
          <p:nvPr/>
        </p:nvSpPr>
        <p:spPr>
          <a:xfrm>
            <a:off x="1637071" y="3116219"/>
            <a:ext cx="306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ageOfSister </a:t>
            </a:r>
            <a:r>
              <a:rPr lang="en-US" dirty="0"/>
              <a:t>= ageOfBrother - 2</a:t>
            </a:r>
          </a:p>
        </p:txBody>
      </p:sp>
    </p:spTree>
    <p:extLst>
      <p:ext uri="{BB962C8B-B14F-4D97-AF65-F5344CB8AC3E}">
        <p14:creationId xmlns:p14="http://schemas.microsoft.com/office/powerpoint/2010/main" val="87247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1AE3B-7A8D-4E13-9EC5-F3BF40678F19}"/>
              </a:ext>
            </a:extLst>
          </p:cNvPr>
          <p:cNvSpPr txBox="1"/>
          <p:nvPr/>
        </p:nvSpPr>
        <p:spPr>
          <a:xfrm>
            <a:off x="4617069" y="277518"/>
            <a:ext cx="2957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Operators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4F0E3-F9E7-4D09-A2BF-41F0E79BF906}"/>
              </a:ext>
            </a:extLst>
          </p:cNvPr>
          <p:cNvSpPr/>
          <p:nvPr/>
        </p:nvSpPr>
        <p:spPr>
          <a:xfrm>
            <a:off x="870154" y="1356852"/>
            <a:ext cx="4591665" cy="19025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/ Mathematical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E74DA-09A3-4DA3-ABC0-D8E337943ED8}"/>
              </a:ext>
            </a:extLst>
          </p:cNvPr>
          <p:cNvSpPr/>
          <p:nvPr/>
        </p:nvSpPr>
        <p:spPr>
          <a:xfrm>
            <a:off x="6730181" y="1356852"/>
            <a:ext cx="4591665" cy="19025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C43A3-EEE3-471C-A0BB-CDE2042F9547}"/>
              </a:ext>
            </a:extLst>
          </p:cNvPr>
          <p:cNvSpPr/>
          <p:nvPr/>
        </p:nvSpPr>
        <p:spPr>
          <a:xfrm>
            <a:off x="4114800" y="3878826"/>
            <a:ext cx="4591665" cy="19025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4236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246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5</cp:revision>
  <dcterms:created xsi:type="dcterms:W3CDTF">2022-04-19T23:00:05Z</dcterms:created>
  <dcterms:modified xsi:type="dcterms:W3CDTF">2022-04-21T15:31:41Z</dcterms:modified>
</cp:coreProperties>
</file>