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32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74" y="66"/>
      </p:cViewPr>
      <p:guideLst>
        <p:guide orient="horz" pos="1176"/>
        <p:guide pos="2568"/>
        <p:guide pos="5112"/>
        <p:guide orient="horz" pos="283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96778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Instructions / Algorithms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BFB93-C532-49D4-9AC3-74D66676276F}"/>
              </a:ext>
            </a:extLst>
          </p:cNvPr>
          <p:cNvSpPr txBox="1"/>
          <p:nvPr/>
        </p:nvSpPr>
        <p:spPr>
          <a:xfrm>
            <a:off x="3134591" y="209140"/>
            <a:ext cx="6450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Day to Day Activities Involving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02F3E-2FBC-4153-8AF9-32F78BED0A5D}"/>
              </a:ext>
            </a:extLst>
          </p:cNvPr>
          <p:cNvSpPr txBox="1"/>
          <p:nvPr/>
        </p:nvSpPr>
        <p:spPr>
          <a:xfrm>
            <a:off x="1898073" y="2148732"/>
            <a:ext cx="16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Basis Grotesque"/>
              </a:rPr>
              <a:t>Sorting papers</a:t>
            </a:r>
            <a:endParaRPr lang="en-US" b="1" i="0" dirty="0">
              <a:solidFill>
                <a:srgbClr val="000000"/>
              </a:solidFill>
              <a:effectLst/>
              <a:latin typeface="Basis Grotesq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6F8FC-6F86-4C04-8ABB-B873B7D610E8}"/>
              </a:ext>
            </a:extLst>
          </p:cNvPr>
          <p:cNvSpPr txBox="1"/>
          <p:nvPr/>
        </p:nvSpPr>
        <p:spPr>
          <a:xfrm>
            <a:off x="2022762" y="1497568"/>
            <a:ext cx="142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sis Grotesque"/>
              </a:rPr>
              <a:t>Recipes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9C30D-4F6B-4876-8452-8E03FC9B47EC}"/>
              </a:ext>
            </a:extLst>
          </p:cNvPr>
          <p:cNvSpPr txBox="1"/>
          <p:nvPr/>
        </p:nvSpPr>
        <p:spPr>
          <a:xfrm>
            <a:off x="1898072" y="2799896"/>
            <a:ext cx="16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sis Grotesque"/>
              </a:rPr>
              <a:t>Traffic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C7B82-D5E1-4E1E-B9F0-EFB86074EDBB}"/>
              </a:ext>
            </a:extLst>
          </p:cNvPr>
          <p:cNvSpPr txBox="1"/>
          <p:nvPr/>
        </p:nvSpPr>
        <p:spPr>
          <a:xfrm>
            <a:off x="1898072" y="3451060"/>
            <a:ext cx="16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sis Grotesque"/>
              </a:rPr>
              <a:t>Bus Schedules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6299-4C54-47F4-8AAA-05E82856670E}"/>
              </a:ext>
            </a:extLst>
          </p:cNvPr>
          <p:cNvSpPr txBox="1"/>
          <p:nvPr/>
        </p:nvSpPr>
        <p:spPr>
          <a:xfrm>
            <a:off x="1898072" y="4102224"/>
            <a:ext cx="16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sis Grotesque"/>
              </a:rPr>
              <a:t>Gardening</a:t>
            </a:r>
          </a:p>
        </p:txBody>
      </p:sp>
    </p:spTree>
    <p:extLst>
      <p:ext uri="{BB962C8B-B14F-4D97-AF65-F5344CB8AC3E}">
        <p14:creationId xmlns:p14="http://schemas.microsoft.com/office/powerpoint/2010/main" val="171132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E3310-038E-4766-AFDE-D8E86F1CFAEC}"/>
              </a:ext>
            </a:extLst>
          </p:cNvPr>
          <p:cNvSpPr txBox="1"/>
          <p:nvPr/>
        </p:nvSpPr>
        <p:spPr>
          <a:xfrm>
            <a:off x="3716482" y="333830"/>
            <a:ext cx="5025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Mother’s Instruction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0D099-FF76-45F0-BA48-10F34E3C8052}"/>
              </a:ext>
            </a:extLst>
          </p:cNvPr>
          <p:cNvSpPr txBox="1"/>
          <p:nvPr/>
        </p:nvSpPr>
        <p:spPr>
          <a:xfrm>
            <a:off x="3032416" y="1109641"/>
            <a:ext cx="7775655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 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 (</a:t>
            </a:r>
            <a:r>
              <a:rPr lang="en-US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102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43892" y="2008702"/>
            <a:ext cx="88392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algorithm is 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instructions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solving a problem or accomplishing a task.</a:t>
            </a: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09253" y="2174511"/>
            <a:ext cx="957349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typical African parent leaves home and gives the following directive to the eldest child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393866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FB6DB-4254-4632-BD04-90D25CFFE7C4}"/>
              </a:ext>
            </a:extLst>
          </p:cNvPr>
          <p:cNvSpPr txBox="1"/>
          <p:nvPr/>
        </p:nvSpPr>
        <p:spPr>
          <a:xfrm>
            <a:off x="4076700" y="361540"/>
            <a:ext cx="4123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an Instruction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83D2A-24C7-493B-ACA1-F5BADD96DE3A}"/>
              </a:ext>
            </a:extLst>
          </p:cNvPr>
          <p:cNvSpPr/>
          <p:nvPr/>
        </p:nvSpPr>
        <p:spPr>
          <a:xfrm>
            <a:off x="969818" y="1866899"/>
            <a:ext cx="3106882" cy="343939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5A245-0162-4C79-BD06-93A6F2408D15}"/>
              </a:ext>
            </a:extLst>
          </p:cNvPr>
          <p:cNvSpPr/>
          <p:nvPr/>
        </p:nvSpPr>
        <p:spPr>
          <a:xfrm>
            <a:off x="4584881" y="1866900"/>
            <a:ext cx="3106882" cy="34393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/ Conditional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BB4E3-8E63-4EAC-8841-A82E4AA7D5B0}"/>
              </a:ext>
            </a:extLst>
          </p:cNvPr>
          <p:cNvSpPr/>
          <p:nvPr/>
        </p:nvSpPr>
        <p:spPr>
          <a:xfrm>
            <a:off x="8115300" y="1866900"/>
            <a:ext cx="3106882" cy="3439391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 / Repetition</a:t>
            </a:r>
          </a:p>
        </p:txBody>
      </p:sp>
    </p:spTree>
    <p:extLst>
      <p:ext uri="{BB962C8B-B14F-4D97-AF65-F5344CB8AC3E}">
        <p14:creationId xmlns:p14="http://schemas.microsoft.com/office/powerpoint/2010/main" val="17041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C8A0-6402-434D-B08E-24850A9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" y="26649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9000"/>
                </a:solidFill>
              </a:rPr>
              <a:t>&lt;&lt;&lt;&lt;&lt;         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8075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637107" y="319975"/>
            <a:ext cx="2917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Control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108364" y="2008702"/>
            <a:ext cx="907472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Structures are the blocks that analyze variables and choose directions in which to go based on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4540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by which statements are executed sequentially, in the same order in which they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Basis Grotesque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&lt;&lt;&lt;&lt;&lt;            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9</cp:revision>
  <dcterms:created xsi:type="dcterms:W3CDTF">2022-04-18T14:27:22Z</dcterms:created>
  <dcterms:modified xsi:type="dcterms:W3CDTF">2022-04-21T14:06:47Z</dcterms:modified>
</cp:coreProperties>
</file>