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79" r:id="rId4"/>
    <p:sldId id="28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orient="horz" pos="3744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292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68"/>
        <p:guide orient="horz" pos="3744"/>
        <p:guide pos="5136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9206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Sequence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67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38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by which statements are executed sequentially, in the same order in which they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59770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37644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047618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6862-BB6F-43C4-A8CC-17BE4EF46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6" y="1497568"/>
            <a:ext cx="1001507" cy="10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0091 0.115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1528 L -3.33333E-6 0.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0.00208 0.3699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36991 L -0.00455 0.474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2</cp:revision>
  <dcterms:created xsi:type="dcterms:W3CDTF">2022-04-20T05:41:48Z</dcterms:created>
  <dcterms:modified xsi:type="dcterms:W3CDTF">2022-04-20T15:08:19Z</dcterms:modified>
</cp:coreProperties>
</file>