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80" r:id="rId4"/>
    <p:sldId id="286" r:id="rId5"/>
    <p:sldId id="281" r:id="rId6"/>
    <p:sldId id="282" r:id="rId7"/>
    <p:sldId id="283" r:id="rId8"/>
    <p:sldId id="285" r:id="rId9"/>
    <p:sldId id="28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44" userDrawn="1">
          <p15:clr>
            <a:srgbClr val="F26B43"/>
          </p15:clr>
        </p15:guide>
        <p15:guide id="3" orient="horz" pos="2856" userDrawn="1">
          <p15:clr>
            <a:srgbClr val="F26B43"/>
          </p15:clr>
        </p15:guide>
        <p15:guide id="4" pos="5136" userDrawn="1">
          <p15:clr>
            <a:srgbClr val="F26B43"/>
          </p15:clr>
        </p15:guide>
        <p15:guide id="5" orient="horz" pos="3792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76" y="60"/>
      </p:cViewPr>
      <p:guideLst>
        <p:guide orient="horz" pos="1440"/>
        <p:guide pos="2544"/>
        <p:guide orient="horz" pos="2856"/>
        <p:guide pos="5136"/>
        <p:guide orient="horz"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11C0-3DED-4132-ADBA-68248E6F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1AB1-E051-4077-B622-E3548351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57C6-96B8-4CA9-8769-A102A07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D3E-71B0-4B2C-9444-BA0232A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45B0-8C5E-4339-9314-A9E321C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7CE-6EDF-49C3-8C4B-CA9127C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1956-2AB6-4170-A54C-C06244A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60D6-69B9-48D2-8BBE-9308FD9E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DFB3-6AE5-4413-941E-043F25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B83-C598-4E4A-B278-E72C22E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71F6-7312-44B5-89CC-3F7CCEF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0B82-7951-4825-8AF1-097F984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7E27-665B-43AA-89C5-F907AEB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714-70F3-42D8-AC59-134C4E8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4447-8A41-4411-9DCB-7289D73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F45-590D-4676-B39A-B5AA066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B42C-223E-4742-BA1E-C1DE162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E5E-F19E-41FF-8085-551208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6BA-18EE-4C90-960E-C0F94E2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8B4-3F0B-405C-8DFE-DB6B408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749-E68D-4803-BF63-88D997B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C342-C859-4F4E-97F3-E77585F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F03-D991-4C81-81BC-12DA2CE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76-43E2-4F8C-9B0D-CE81290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650-3AF0-4327-83B4-3572B12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58D1-37E3-4CA8-9079-54DDFC3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74E1-38C9-43A6-AB92-497B0C8D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C3A7-81F5-4CF1-9662-6969525F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99C-8929-4670-854C-7DFD4C73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594E-6EA1-45A8-A7F2-D34BCE7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83CC-BFE3-4DB9-A540-A23F863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C44-E3DB-4693-B681-DC606E2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A34-AA29-45EF-A3C9-700D67F8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975-A164-499D-900F-F7A150E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BBA-903E-4324-91AC-1E525CE7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FC1D9-734B-4FDA-A1EA-E08FBA24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B17C-8C6D-419E-A954-F83D995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6BC0-8B15-4DAC-81E1-673B80B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7563-1C6E-4097-90C0-97C126F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B7C-38C5-4D69-B67D-2A243EE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5AFF-43E3-4073-9B71-DE1A415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FDD18-0A38-4BF5-AB2E-723BA29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BC2F-B528-4D82-9905-3E2F29F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7E7D-E95A-4928-B7FD-267611D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9D75-2FBE-4EA8-83DD-3E4AD70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5E09-1056-447E-8911-5CF3FE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422-6C58-47B6-831E-8F687E2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519-11EA-4455-8043-71C9FCFF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AA8E-47D2-43EB-B8E3-E7933912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0409-93D7-4CC1-8361-0869C518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0E20-4762-4700-8F28-E80D24A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CD-1151-4A1D-8FCF-B0D614C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780-608B-4287-A7D6-C9FDA1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F93F-36E9-4F97-89DC-78F5078A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8C5-7A68-46DF-B2F4-92C1AF9B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A00E-753B-4104-A312-132A185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A23B-158B-4F1F-8A2B-26DA4AF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353-4FCD-442B-8FB7-274A7CF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69EB-2A02-4A92-81F5-E8B817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4215-7238-447D-8587-B2428D0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103-DE80-4761-BE30-54E0772F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FCA-9355-40CB-B451-A0B47008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CFC-CF10-41C9-9722-47BBE298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8052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Selection Control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8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93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17CC5-B5D9-4DE6-BFFD-DF667EAB5779}"/>
              </a:ext>
            </a:extLst>
          </p:cNvPr>
          <p:cNvSpPr txBox="1"/>
          <p:nvPr/>
        </p:nvSpPr>
        <p:spPr>
          <a:xfrm>
            <a:off x="5060516" y="14031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76D37-999D-4E26-A132-7EF830E04052}"/>
              </a:ext>
            </a:extLst>
          </p:cNvPr>
          <p:cNvSpPr txBox="1"/>
          <p:nvPr/>
        </p:nvSpPr>
        <p:spPr>
          <a:xfrm>
            <a:off x="1991032" y="891993"/>
            <a:ext cx="333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it rains today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I’ll buy you a car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4AE18-8061-48D5-B44A-610F3F2F4571}"/>
              </a:ext>
            </a:extLst>
          </p:cNvPr>
          <p:cNvSpPr txBox="1"/>
          <p:nvPr/>
        </p:nvSpPr>
        <p:spPr>
          <a:xfrm>
            <a:off x="1991032" y="2010466"/>
            <a:ext cx="450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student is male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him a pair of trousers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her a skirt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77D1D-B913-498F-8AC0-24CA06B3227E}"/>
              </a:ext>
            </a:extLst>
          </p:cNvPr>
          <p:cNvSpPr txBox="1"/>
          <p:nvPr/>
        </p:nvSpPr>
        <p:spPr>
          <a:xfrm>
            <a:off x="1991032" y="3300251"/>
            <a:ext cx="365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baby is a girl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We’ll call her Linda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b="1" dirty="0"/>
              <a:t>baby is a boy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We’ll him Tom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9519-569A-41D0-8CAD-41C4DA427D2E}"/>
              </a:ext>
            </a:extLst>
          </p:cNvPr>
          <p:cNvSpPr txBox="1"/>
          <p:nvPr/>
        </p:nvSpPr>
        <p:spPr>
          <a:xfrm>
            <a:off x="1991032" y="4406380"/>
            <a:ext cx="5964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age is between 0 and 9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KID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b="1" dirty="0"/>
              <a:t>age is between 10 and 17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ADOLESCENT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b="1" dirty="0"/>
              <a:t>age is between 18 and 59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ADULT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AGED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631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3939800" y="361539"/>
            <a:ext cx="4224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Selection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selection control structure allows one set of statements to be executed if a condition is true and another set of actions to be executed if a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69830-0CC0-40FC-8B41-D5A8B65DD651}"/>
              </a:ext>
            </a:extLst>
          </p:cNvPr>
          <p:cNvSpPr txBox="1"/>
          <p:nvPr/>
        </p:nvSpPr>
        <p:spPr>
          <a:xfrm>
            <a:off x="3521979" y="228803"/>
            <a:ext cx="5408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Conditional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09013-9250-41E3-9A41-39A2D445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61" y="1160821"/>
            <a:ext cx="6067425" cy="5067300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5659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7105F-9692-44A6-BD71-0C127754A4A5}"/>
              </a:ext>
            </a:extLst>
          </p:cNvPr>
          <p:cNvSpPr txBox="1"/>
          <p:nvPr/>
        </p:nvSpPr>
        <p:spPr>
          <a:xfrm>
            <a:off x="5458646" y="114798"/>
            <a:ext cx="1274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Syntax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886F3-14E2-4652-B74D-1E37C88DBE03}"/>
              </a:ext>
            </a:extLst>
          </p:cNvPr>
          <p:cNvSpPr txBox="1"/>
          <p:nvPr/>
        </p:nvSpPr>
        <p:spPr>
          <a:xfrm>
            <a:off x="2802193" y="2317436"/>
            <a:ext cx="578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  (CONDITION)</a:t>
            </a:r>
          </a:p>
          <a:p>
            <a:endParaRPr lang="en-US" b="1" dirty="0"/>
          </a:p>
          <a:p>
            <a:r>
              <a:rPr lang="en-US" b="1" dirty="0"/>
              <a:t>	Statements(s)</a:t>
            </a:r>
          </a:p>
          <a:p>
            <a:endParaRPr lang="en-US" b="1" dirty="0"/>
          </a:p>
          <a:p>
            <a:r>
              <a:rPr lang="en-US" b="1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11259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66886-C025-4B7D-92D2-631474C7C610}"/>
              </a:ext>
            </a:extLst>
          </p:cNvPr>
          <p:cNvSpPr txBox="1"/>
          <p:nvPr/>
        </p:nvSpPr>
        <p:spPr>
          <a:xfrm>
            <a:off x="3521979" y="228803"/>
            <a:ext cx="5408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Conditional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C72A5-5ADF-4117-8C3D-5CD334C8496C}"/>
              </a:ext>
            </a:extLst>
          </p:cNvPr>
          <p:cNvSpPr/>
          <p:nvPr/>
        </p:nvSpPr>
        <p:spPr>
          <a:xfrm>
            <a:off x="2639961" y="2094272"/>
            <a:ext cx="7846142" cy="29201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316954-D098-4BC6-8080-EF45962F7F4A}"/>
              </a:ext>
            </a:extLst>
          </p:cNvPr>
          <p:cNvSpPr/>
          <p:nvPr/>
        </p:nvSpPr>
        <p:spPr>
          <a:xfrm>
            <a:off x="3215148" y="1718188"/>
            <a:ext cx="2669458" cy="75216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994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66886-C025-4B7D-92D2-631474C7C610}"/>
              </a:ext>
            </a:extLst>
          </p:cNvPr>
          <p:cNvSpPr txBox="1"/>
          <p:nvPr/>
        </p:nvSpPr>
        <p:spPr>
          <a:xfrm>
            <a:off x="3521979" y="228803"/>
            <a:ext cx="5408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Conditional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C72A5-5ADF-4117-8C3D-5CD334C8496C}"/>
              </a:ext>
            </a:extLst>
          </p:cNvPr>
          <p:cNvSpPr/>
          <p:nvPr/>
        </p:nvSpPr>
        <p:spPr>
          <a:xfrm>
            <a:off x="2639961" y="2094273"/>
            <a:ext cx="7846142" cy="30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316954-D098-4BC6-8080-EF45962F7F4A}"/>
              </a:ext>
            </a:extLst>
          </p:cNvPr>
          <p:cNvSpPr/>
          <p:nvPr/>
        </p:nvSpPr>
        <p:spPr>
          <a:xfrm>
            <a:off x="3215148" y="1718188"/>
            <a:ext cx="2669458" cy="75216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426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D2A7D-9E26-4320-9F5B-8D8954BB6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2" b="15698"/>
          <a:stretch/>
        </p:blipFill>
        <p:spPr>
          <a:xfrm>
            <a:off x="2205242" y="1179876"/>
            <a:ext cx="8204661" cy="4852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11B8E-5A92-46E9-865C-2099AFC5DF1E}"/>
              </a:ext>
            </a:extLst>
          </p:cNvPr>
          <p:cNvSpPr txBox="1"/>
          <p:nvPr/>
        </p:nvSpPr>
        <p:spPr>
          <a:xfrm>
            <a:off x="5060516" y="140313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Simple If</a:t>
            </a:r>
          </a:p>
        </p:txBody>
      </p:sp>
    </p:spTree>
    <p:extLst>
      <p:ext uri="{BB962C8B-B14F-4D97-AF65-F5344CB8AC3E}">
        <p14:creationId xmlns:p14="http://schemas.microsoft.com/office/powerpoint/2010/main" val="33786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6C042-C21C-461F-8033-FF28CFA21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9" b="15269"/>
          <a:stretch/>
        </p:blipFill>
        <p:spPr>
          <a:xfrm>
            <a:off x="2902974" y="1032385"/>
            <a:ext cx="6858000" cy="4734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F8637-4FC1-4012-85E2-F999DB5F1420}"/>
              </a:ext>
            </a:extLst>
          </p:cNvPr>
          <p:cNvSpPr txBox="1"/>
          <p:nvPr/>
        </p:nvSpPr>
        <p:spPr>
          <a:xfrm>
            <a:off x="5369679" y="212259"/>
            <a:ext cx="1452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If … Else </a:t>
            </a:r>
          </a:p>
        </p:txBody>
      </p:sp>
    </p:spTree>
    <p:extLst>
      <p:ext uri="{BB962C8B-B14F-4D97-AF65-F5344CB8AC3E}">
        <p14:creationId xmlns:p14="http://schemas.microsoft.com/office/powerpoint/2010/main" val="21051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11B8E-5A92-46E9-865C-2099AFC5DF1E}"/>
              </a:ext>
            </a:extLst>
          </p:cNvPr>
          <p:cNvSpPr txBox="1"/>
          <p:nvPr/>
        </p:nvSpPr>
        <p:spPr>
          <a:xfrm>
            <a:off x="4567376" y="129546"/>
            <a:ext cx="3057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Multi If/Cascaded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1EF50-C684-4F6B-AC14-BAFDC89CD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5" b="16129"/>
          <a:stretch/>
        </p:blipFill>
        <p:spPr>
          <a:xfrm>
            <a:off x="1953582" y="899651"/>
            <a:ext cx="8284833" cy="53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3</cp:revision>
  <dcterms:created xsi:type="dcterms:W3CDTF">2022-04-20T05:41:48Z</dcterms:created>
  <dcterms:modified xsi:type="dcterms:W3CDTF">2022-04-20T15:06:03Z</dcterms:modified>
</cp:coreProperties>
</file>