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32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0"/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38" y="66"/>
      </p:cViewPr>
      <p:guideLst>
        <p:guide orient="horz" pos="1176"/>
        <p:guide pos="2568"/>
        <p:guide pos="5112"/>
        <p:guide orient="horz"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AUTHOR, TRAINER AND PROUD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96778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Instructions / Algorithms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4.07407E-6 L -0.13307 0.3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749241-E855-4AEA-99F1-3AF0CA6D8964}"/>
              </a:ext>
            </a:extLst>
          </p:cNvPr>
          <p:cNvSpPr/>
          <p:nvPr/>
        </p:nvSpPr>
        <p:spPr>
          <a:xfrm>
            <a:off x="213849" y="1382778"/>
            <a:ext cx="359100" cy="3410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513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-0.00023 L -0.00156 0.118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1805 L 0.71315 0.1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315 0.11296 L 0.00716 0.226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22616 L 0.48529 0.23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23171 L 0.80404 0.231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03 0.23171 L 0.00716 0.347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34746 L 0.17227 0.3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7 0.3412 L 0.00807 0.45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7 0.45648 L 0.48529 0.4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45231 L 0.00716 0.5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57199 L 0.48529 0.57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57199 L 0.79388 0.571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E3310-038E-4766-AFDE-D8E86F1CFAEC}"/>
              </a:ext>
            </a:extLst>
          </p:cNvPr>
          <p:cNvSpPr txBox="1"/>
          <p:nvPr/>
        </p:nvSpPr>
        <p:spPr>
          <a:xfrm>
            <a:off x="4076700" y="416958"/>
            <a:ext cx="4224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Selection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29102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1689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343892" y="2008702"/>
            <a:ext cx="88392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algorithm is 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instructions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solving a problem or accomplishing a task.</a:t>
            </a: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309253" y="3075057"/>
            <a:ext cx="95734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 typical African parent leaves home and gives the following directive to the eldest child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6F956-16A9-47EE-BE73-B50F9C1C40A7}"/>
              </a:ext>
            </a:extLst>
          </p:cNvPr>
          <p:cNvSpPr txBox="1"/>
          <p:nvPr/>
        </p:nvSpPr>
        <p:spPr>
          <a:xfrm>
            <a:off x="1898073" y="1497568"/>
            <a:ext cx="6393866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</a:t>
            </a:r>
          </a:p>
        </p:txBody>
      </p:sp>
    </p:spTree>
    <p:extLst>
      <p:ext uri="{BB962C8B-B14F-4D97-AF65-F5344CB8AC3E}">
        <p14:creationId xmlns:p14="http://schemas.microsoft.com/office/powerpoint/2010/main" val="3916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FB6DB-4254-4632-BD04-90D25CFFE7C4}"/>
              </a:ext>
            </a:extLst>
          </p:cNvPr>
          <p:cNvSpPr txBox="1"/>
          <p:nvPr/>
        </p:nvSpPr>
        <p:spPr>
          <a:xfrm>
            <a:off x="4076700" y="361540"/>
            <a:ext cx="4123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an Instruction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83D2A-24C7-493B-ACA1-F5BADD96DE3A}"/>
              </a:ext>
            </a:extLst>
          </p:cNvPr>
          <p:cNvSpPr/>
          <p:nvPr/>
        </p:nvSpPr>
        <p:spPr>
          <a:xfrm>
            <a:off x="969818" y="1866899"/>
            <a:ext cx="3106882" cy="343939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5A245-0162-4C79-BD06-93A6F2408D15}"/>
              </a:ext>
            </a:extLst>
          </p:cNvPr>
          <p:cNvSpPr/>
          <p:nvPr/>
        </p:nvSpPr>
        <p:spPr>
          <a:xfrm>
            <a:off x="4584881" y="1866900"/>
            <a:ext cx="3106882" cy="34393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/ Conditional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BB4E3-8E63-4EAC-8841-A82E4AA7D5B0}"/>
              </a:ext>
            </a:extLst>
          </p:cNvPr>
          <p:cNvSpPr/>
          <p:nvPr/>
        </p:nvSpPr>
        <p:spPr>
          <a:xfrm>
            <a:off x="8115300" y="1866900"/>
            <a:ext cx="3106882" cy="3439391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Looping / Repetition</a:t>
            </a:r>
          </a:p>
        </p:txBody>
      </p:sp>
    </p:spTree>
    <p:extLst>
      <p:ext uri="{BB962C8B-B14F-4D97-AF65-F5344CB8AC3E}">
        <p14:creationId xmlns:p14="http://schemas.microsoft.com/office/powerpoint/2010/main" val="17041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C8A0-6402-434D-B08E-24850A95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9" y="266497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9000"/>
                </a:solidFill>
              </a:rPr>
              <a:t>&lt;&lt;&lt;&lt;&lt;          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8075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637107" y="319975"/>
            <a:ext cx="2917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Control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108364" y="2008702"/>
            <a:ext cx="907472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Structures are the blocks that analyze variables and choose directions in which to go based on given parameters.</a:t>
            </a:r>
          </a:p>
        </p:txBody>
      </p:sp>
    </p:spTree>
    <p:extLst>
      <p:ext uri="{BB962C8B-B14F-4D97-AF65-F5344CB8AC3E}">
        <p14:creationId xmlns:p14="http://schemas.microsoft.com/office/powerpoint/2010/main" val="4540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“Sequence control structure” refers to the line-by-line execution by which statements are executed sequentially, in the same order in which they appear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7675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&lt;&lt;&lt;&lt;&lt;            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5</cp:revision>
  <dcterms:created xsi:type="dcterms:W3CDTF">2022-04-18T14:27:22Z</dcterms:created>
  <dcterms:modified xsi:type="dcterms:W3CDTF">2022-04-19T22:36:11Z</dcterms:modified>
</cp:coreProperties>
</file>