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5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4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1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0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0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F838-277E-4EFA-BE4B-76404B3F5615}" type="datetimeFigureOut">
              <a:rPr lang="en-US" smtClean="0"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7132-78E7-40D8-93D3-66B3964E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101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27369" y="4175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1444" y="4187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5692" y="417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0244" y="4187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1634" y="4187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856535" y="2590800"/>
            <a:ext cx="0" cy="144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36721" y="1600200"/>
            <a:ext cx="0" cy="2438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81087" y="3733800"/>
            <a:ext cx="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894034" y="3733800"/>
            <a:ext cx="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29674" y="2604486"/>
            <a:ext cx="0" cy="144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4070042"/>
            <a:ext cx="464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6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101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27369" y="41754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11444" y="4187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5692" y="417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0244" y="4187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1634" y="4187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856535" y="2590800"/>
            <a:ext cx="0" cy="144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536721" y="1600200"/>
            <a:ext cx="0" cy="2438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81087" y="3733800"/>
            <a:ext cx="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894034" y="3733800"/>
            <a:ext cx="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29674" y="2604486"/>
            <a:ext cx="0" cy="144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4052286"/>
            <a:ext cx="4648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2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Pima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rfoth</dc:creator>
  <cp:lastModifiedBy>rfoth</cp:lastModifiedBy>
  <cp:revision>6</cp:revision>
  <dcterms:created xsi:type="dcterms:W3CDTF">2017-08-29T20:18:40Z</dcterms:created>
  <dcterms:modified xsi:type="dcterms:W3CDTF">2017-08-30T22:42:16Z</dcterms:modified>
</cp:coreProperties>
</file>