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29"/>
  </p:notesMasterIdLst>
  <p:handoutMasterIdLst>
    <p:handoutMasterId r:id="rId30"/>
  </p:handoutMasterIdLst>
  <p:sldIdLst>
    <p:sldId id="256" r:id="rId12"/>
    <p:sldId id="275" r:id="rId13"/>
    <p:sldId id="285" r:id="rId14"/>
    <p:sldId id="286" r:id="rId15"/>
    <p:sldId id="287" r:id="rId16"/>
    <p:sldId id="283" r:id="rId17"/>
    <p:sldId id="316" r:id="rId18"/>
    <p:sldId id="317" r:id="rId19"/>
    <p:sldId id="320" r:id="rId20"/>
    <p:sldId id="288" r:id="rId21"/>
    <p:sldId id="323" r:id="rId22"/>
    <p:sldId id="306" r:id="rId23"/>
    <p:sldId id="324" r:id="rId24"/>
    <p:sldId id="325" r:id="rId25"/>
    <p:sldId id="328" r:id="rId26"/>
    <p:sldId id="327" r:id="rId27"/>
    <p:sldId id="272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7" autoAdjust="0"/>
  </p:normalViewPr>
  <p:slideViewPr>
    <p:cSldViewPr snapToGrid="0">
      <p:cViewPr varScale="1">
        <p:scale>
          <a:sx n="99" d="100"/>
          <a:sy n="99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1</a:t>
          </a:r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2</a:t>
          </a:r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SPRINT…</a:t>
          </a:r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N</a:t>
          </a:r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25/10/2017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25/10/2017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3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Correspondencia </a:t>
            </a:r>
            <a:r>
              <a:rPr lang="es-ES" dirty="0" err="1"/>
              <a:t>javascript</a:t>
            </a:r>
            <a:r>
              <a:rPr lang="es-ES" dirty="0"/>
              <a:t> =&gt; </a:t>
            </a:r>
            <a:r>
              <a:rPr lang="es-ES" dirty="0" err="1"/>
              <a:t>typescript</a:t>
            </a:r>
            <a:r>
              <a:rPr lang="es-ES" dirty="0"/>
              <a:t> por los decoradores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0776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Modificar el archivo car.js</a:t>
            </a:r>
          </a:p>
          <a:p>
            <a:pPr marL="228600" indent="-228600">
              <a:buAutoNum type="alphaUcPeriod"/>
            </a:pPr>
            <a:r>
              <a:rPr lang="es-ES" dirty="0"/>
              <a:t>Declarar</a:t>
            </a:r>
            <a:r>
              <a:rPr lang="es-ES" baseline="0" dirty="0"/>
              <a:t> las variables como privadas</a:t>
            </a:r>
          </a:p>
          <a:p>
            <a:pPr marL="228600" indent="-228600">
              <a:buAutoNum type="alphaUcPeriod"/>
            </a:pPr>
            <a:r>
              <a:rPr lang="es-ES" baseline="0" dirty="0"/>
              <a:t>Forzar algún error de </a:t>
            </a:r>
            <a:r>
              <a:rPr lang="es-ES" baseline="0" dirty="0" err="1"/>
              <a:t>tipado</a:t>
            </a:r>
            <a:endParaRPr lang="es-ES" baseline="0" dirty="0"/>
          </a:p>
          <a:p>
            <a:pPr marL="228600" indent="-228600">
              <a:buAutoNum type="alphaUcPeriod"/>
            </a:pPr>
            <a:r>
              <a:rPr lang="es-ES" baseline="0" dirty="0"/>
              <a:t>Hacer el </a:t>
            </a:r>
            <a:r>
              <a:rPr lang="es-ES" baseline="0" dirty="0" err="1"/>
              <a:t>private</a:t>
            </a:r>
            <a:r>
              <a:rPr lang="es-ES" baseline="0" dirty="0"/>
              <a:t> en la declaración</a:t>
            </a:r>
          </a:p>
          <a:p>
            <a:pPr marL="228600" indent="-228600">
              <a:buAutoNum type="alphaUcPeriod"/>
            </a:pPr>
            <a:endParaRPr lang="es-ES" baseline="0" dirty="0"/>
          </a:p>
          <a:p>
            <a:pPr marL="228600" indent="-228600">
              <a:buAutoNum type="alphaUcPeriod"/>
            </a:pPr>
            <a:endParaRPr lang="es-ES" baseline="0" dirty="0"/>
          </a:p>
          <a:p>
            <a:pPr marL="228600" indent="-228600">
              <a:buAutoNum type="alphaUcPeriod"/>
            </a:pPr>
            <a:r>
              <a:rPr lang="es-ES" baseline="0" dirty="0"/>
              <a:t>Después de convertirlos a </a:t>
            </a:r>
            <a:r>
              <a:rPr lang="es-ES" baseline="0" dirty="0" err="1"/>
              <a:t>typescript</a:t>
            </a:r>
            <a:r>
              <a:rPr lang="es-ES" baseline="0" dirty="0"/>
              <a:t> podéis ver que el 95% del código que hay es ECMA6, </a:t>
            </a:r>
            <a:r>
              <a:rPr lang="es-ES" baseline="0" dirty="0" err="1"/>
              <a:t>typescript</a:t>
            </a:r>
            <a:r>
              <a:rPr lang="es-ES" baseline="0" dirty="0"/>
              <a:t> solo hemos añadido ciertas declaraciones de tipos, y algo de </a:t>
            </a:r>
            <a:r>
              <a:rPr lang="es-ES" baseline="0" dirty="0" err="1"/>
              <a:t>sintactic</a:t>
            </a:r>
            <a:r>
              <a:rPr lang="es-ES" baseline="0" dirty="0"/>
              <a:t> </a:t>
            </a:r>
            <a:r>
              <a:rPr lang="es-ES" baseline="0" dirty="0" err="1"/>
              <a:t>sugar</a:t>
            </a:r>
            <a:endParaRPr lang="es-ES" baseline="0" dirty="0"/>
          </a:p>
          <a:p>
            <a:pPr marL="228600" indent="-228600">
              <a:buAutoNum type="alphaUcPeriod"/>
            </a:pP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44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1’’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66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Progresivo significa que no solo tengo que utilizar las piezas que quiero </a:t>
            </a:r>
          </a:p>
          <a:p>
            <a:r>
              <a:rPr lang="es-ES" dirty="0"/>
              <a:t>El </a:t>
            </a:r>
            <a:r>
              <a:rPr lang="es-ES" dirty="0" err="1"/>
              <a:t>core</a:t>
            </a:r>
            <a:r>
              <a:rPr lang="es-ES" dirty="0"/>
              <a:t> se dedica únicamente a la representación de la información La vista</a:t>
            </a:r>
          </a:p>
          <a:p>
            <a:r>
              <a:rPr lang="es-ES" dirty="0"/>
              <a:t>Las SPA al poder albergar toda la aplicación en una pagina pueden llegar a ser </a:t>
            </a:r>
            <a:r>
              <a:rPr lang="es-ES" dirty="0" err="1"/>
              <a:t>inmantenibles</a:t>
            </a:r>
            <a:r>
              <a:rPr lang="es-ES" dirty="0"/>
              <a:t> sino comenzamos a dividir la pagina en ladrillos mas pequeños. En este caso los componentes. Ya no construimos ni paginas ni </a:t>
            </a:r>
            <a:r>
              <a:rPr lang="es-ES" dirty="0" err="1"/>
              <a:t>siquierea</a:t>
            </a:r>
            <a:r>
              <a:rPr lang="es-ES" dirty="0"/>
              <a:t> </a:t>
            </a:r>
            <a:r>
              <a:rPr lang="es-ES" dirty="0" err="1"/>
              <a:t>webparts</a:t>
            </a:r>
            <a:r>
              <a:rPr lang="es-ES" dirty="0"/>
              <a:t> construimos componentes y los comunicamos despojando a los componentes además de toda la lógica mas </a:t>
            </a:r>
            <a:r>
              <a:rPr lang="es-ES" dirty="0" err="1"/>
              <a:t>alla</a:t>
            </a:r>
            <a:r>
              <a:rPr lang="es-ES" dirty="0"/>
              <a:t> de la ligada a la representación de la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248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32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55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</a:t>
            </a:r>
            <a:r>
              <a:rPr lang="es-ES" dirty="0" err="1"/>
              <a:t>core</a:t>
            </a:r>
            <a:r>
              <a:rPr lang="es-ES" dirty="0"/>
              <a:t> de VUE tenemos un sistema de </a:t>
            </a:r>
            <a:r>
              <a:rPr lang="es-ES" dirty="0" err="1"/>
              <a:t>rendering</a:t>
            </a:r>
            <a:r>
              <a:rPr lang="es-ES" dirty="0"/>
              <a:t> que nos permite renderizar declarativamente información en el DOM usando sintaxis de </a:t>
            </a:r>
            <a:r>
              <a:rPr lang="es-ES" dirty="0" err="1"/>
              <a:t>template</a:t>
            </a:r>
            <a:r>
              <a:rPr lang="es-ES" dirty="0"/>
              <a:t> y además esta esta información es Reactiva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552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podemos generar estructuras lógicas en los propios </a:t>
            </a:r>
            <a:r>
              <a:rPr lang="es-ES" dirty="0" err="1"/>
              <a:t>templates</a:t>
            </a:r>
            <a:r>
              <a:rPr lang="es-ES" dirty="0"/>
              <a:t> como bucles. Si imaginamos este código en </a:t>
            </a:r>
            <a:r>
              <a:rPr lang="es-ES" dirty="0" err="1"/>
              <a:t>vanillajs</a:t>
            </a:r>
            <a:r>
              <a:rPr lang="es-ES" dirty="0"/>
              <a:t> podemos ver que seria mucho mas complicado con bucles en </a:t>
            </a:r>
            <a:r>
              <a:rPr lang="es-ES" dirty="0" err="1"/>
              <a:t>jhvascript</a:t>
            </a:r>
            <a:r>
              <a:rPr lang="es-ES" dirty="0"/>
              <a:t> que además tendrían que tener en cuenta si hay modificaciones  </a:t>
            </a:r>
          </a:p>
          <a:p>
            <a:endParaRPr lang="es-ES" dirty="0"/>
          </a:p>
          <a:p>
            <a:r>
              <a:rPr lang="es-ES" dirty="0"/>
              <a:t>Al igual que vemos </a:t>
            </a:r>
            <a:r>
              <a:rPr lang="es-ES" dirty="0" err="1"/>
              <a:t>loops</a:t>
            </a:r>
            <a:r>
              <a:rPr lang="es-ES" dirty="0"/>
              <a:t> también podemos utilizar v-</a:t>
            </a:r>
            <a:r>
              <a:rPr lang="es-ES" dirty="0" err="1"/>
              <a:t>if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7964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ver como vinculamos un evento como tenemos vinculado el evento y como además modificamos el array que va  </a:t>
            </a:r>
            <a:r>
              <a:rPr lang="es-ES" dirty="0" err="1"/>
              <a:t>aprovocar</a:t>
            </a:r>
            <a:r>
              <a:rPr lang="es-ES" dirty="0"/>
              <a:t> cambios por </a:t>
            </a:r>
            <a:r>
              <a:rPr lang="es-ES" dirty="0" err="1"/>
              <a:t>reactivity</a:t>
            </a:r>
            <a:r>
              <a:rPr lang="es-ES" dirty="0"/>
              <a:t> en la lista sin que tengamos que notificarlo a nadie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732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hemos dicho antes la composición es un concepto central en </a:t>
            </a:r>
            <a:r>
              <a:rPr lang="es-ES" dirty="0" err="1"/>
              <a:t>Vue</a:t>
            </a:r>
            <a:r>
              <a:rPr lang="es-ES" dirty="0"/>
              <a:t>. Es lo que nos permite crear grandes aplicaciones: sin que la complejidad se dispare</a:t>
            </a:r>
          </a:p>
          <a:p>
            <a:endParaRPr lang="es-ES" dirty="0"/>
          </a:p>
          <a:p>
            <a:r>
              <a:rPr lang="es-ES" dirty="0"/>
              <a:t>Podemos imaginar cualquier pagina como un árbol de componentes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172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ver aquí dos </a:t>
            </a:r>
            <a:r>
              <a:rPr lang="es-ES" dirty="0" err="1"/>
              <a:t>componetes</a:t>
            </a:r>
            <a:r>
              <a:rPr lang="es-ES" dirty="0"/>
              <a:t>. El </a:t>
            </a:r>
            <a:r>
              <a:rPr lang="es-ES" dirty="0" err="1"/>
              <a:t>ToDo</a:t>
            </a:r>
            <a:r>
              <a:rPr lang="es-ES" dirty="0"/>
              <a:t> que contiene la lista de tareas y a su vez el formulario para entrara los datos y vemos como realizamos la comunicación bidireccional</a:t>
            </a:r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props</a:t>
            </a:r>
            <a:r>
              <a:rPr lang="es-ES" dirty="0"/>
              <a:t> para comunicar de </a:t>
            </a:r>
            <a:r>
              <a:rPr lang="es-ES" dirty="0" err="1"/>
              <a:t>parent</a:t>
            </a:r>
            <a:r>
              <a:rPr lang="es-ES" dirty="0"/>
              <a:t> a </a:t>
            </a:r>
            <a:r>
              <a:rPr lang="es-ES" dirty="0" err="1"/>
              <a:t>child</a:t>
            </a:r>
            <a:endParaRPr lang="es-ES" dirty="0"/>
          </a:p>
          <a:p>
            <a:r>
              <a:rPr lang="es-ES" dirty="0"/>
              <a:t>Y </a:t>
            </a:r>
            <a:r>
              <a:rPr lang="es-ES" dirty="0" err="1"/>
              <a:t>emit</a:t>
            </a:r>
            <a:r>
              <a:rPr lang="es-ES" dirty="0"/>
              <a:t> para comunicar de </a:t>
            </a:r>
            <a:r>
              <a:rPr lang="es-ES" dirty="0" err="1"/>
              <a:t>child</a:t>
            </a:r>
            <a:r>
              <a:rPr lang="es-ES" dirty="0"/>
              <a:t> a </a:t>
            </a:r>
            <a:r>
              <a:rPr lang="es-ES" dirty="0" err="1"/>
              <a:t>parent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07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64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instance.html#Lifecycle-Diagra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Vue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0" y="4715846"/>
            <a:ext cx="6741150" cy="369332"/>
          </a:xfrm>
        </p:spPr>
        <p:txBody>
          <a:bodyPr/>
          <a:lstStyle/>
          <a:p>
            <a:r>
              <a:rPr lang="es-ES" dirty="0" err="1"/>
              <a:t>Course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A442D6-C6B7-48A9-AE3A-910A05D8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2" y="3522741"/>
            <a:ext cx="900547" cy="9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761"/>
            <a:ext cx="10515600" cy="9855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/>
              <a:t>Componentes. I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442720"/>
            <a:ext cx="10515600" cy="47374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Data =&gt; Propiedades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/>
              <a:t>Methods</a:t>
            </a:r>
            <a:r>
              <a:rPr lang="es-ES" sz="1800" dirty="0"/>
              <a:t> =&gt; </a:t>
            </a:r>
            <a:r>
              <a:rPr lang="es-ES" sz="1800" dirty="0" err="1"/>
              <a:t>Metodos</a:t>
            </a: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/>
              <a:t>Computed</a:t>
            </a:r>
            <a:r>
              <a:rPr lang="es-ES" sz="1800" dirty="0"/>
              <a:t> </a:t>
            </a:r>
            <a:r>
              <a:rPr lang="es-ES" sz="1800" dirty="0" err="1"/>
              <a:t>properties</a:t>
            </a:r>
            <a:r>
              <a:rPr lang="es-ES" sz="1800" dirty="0"/>
              <a:t> =&gt; </a:t>
            </a:r>
            <a:r>
              <a:rPr lang="es-ES" sz="1800" dirty="0" err="1"/>
              <a:t>getters</a:t>
            </a:r>
            <a:r>
              <a:rPr lang="es-ES" sz="1800" dirty="0"/>
              <a:t>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sz="16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DE050A-813D-48F5-A5A1-C0FDD18F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98" y="1442720"/>
            <a:ext cx="3429000" cy="1543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FCF2F5-F0FB-47DD-8FE0-335634D6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304" y="1442720"/>
            <a:ext cx="29622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DCFDC0-8170-4779-90EA-4BB4F6989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024" y="2985770"/>
            <a:ext cx="3752850" cy="657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259C1B-BC97-4FCE-AA7F-6A9263B8C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098" y="3077209"/>
            <a:ext cx="3467100" cy="1543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D72574-DE15-4D1A-8481-3E559CEC7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097" y="4637088"/>
            <a:ext cx="69151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 err="1"/>
              <a:t>Watchers</a:t>
            </a:r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endParaRPr lang="es-ES" sz="2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B709E2-8F6D-463F-8850-C58658500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575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/>
              <a:t>Componentes. II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3FFBFD-F400-4558-B932-2D734CC1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45" y="1825625"/>
            <a:ext cx="5810250" cy="1323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945330-FF62-4CE1-90BB-FCA444A9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2191652"/>
            <a:ext cx="4067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8BBAED-F405-495B-B685-F66B22EA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74" y="279132"/>
            <a:ext cx="3794186" cy="616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III.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50199"/>
            <a:ext cx="77970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Lifecycle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Hooks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https://vuejs.org/v2/guide/instance.html#Lifecycle-Diagram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B7982-22D6-403A-9DE1-16BB6A78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828" y="2581424"/>
            <a:ext cx="5524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3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IV.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50199"/>
            <a:ext cx="77970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Modifiers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5BF9F7-50B8-4858-82FC-62AD2ECD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79" y="2081086"/>
            <a:ext cx="3895725" cy="466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542F1-3541-4370-B4F8-C9A36ED6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46" y="1690688"/>
            <a:ext cx="3943350" cy="1866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168643-D03D-4652-A060-3922D74A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416" y="4551395"/>
            <a:ext cx="8105775" cy="476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F92B2F-D23E-493F-B9F5-4C5DACCA8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353" y="5179918"/>
            <a:ext cx="3476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V.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binding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v-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$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emit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v-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B61014-F7EC-420E-A9FE-ACFCF2A6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1" y="2084989"/>
            <a:ext cx="8201025" cy="657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51D60E-6654-4887-8BC9-9CCD16D3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1" y="2846188"/>
            <a:ext cx="3419475" cy="1181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D78918-E101-42E3-8D92-8737B681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55" y="5825035"/>
            <a:ext cx="9686925" cy="581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46DEF3-43A9-4C71-BE5D-A53FDA06C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18" y="4773509"/>
            <a:ext cx="36957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9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Router.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Nos permite crear paginas 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 base es asociar un componente a una ruta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5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Router. </a:t>
            </a:r>
            <a:r>
              <a:rPr lang="en-US" dirty="0" err="1"/>
              <a:t>Ejemplo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B4B3A-6B51-4A55-B5F4-D051A159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127"/>
            <a:ext cx="3990975" cy="2171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53B93A-08F8-4D14-A69A-5F09601E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98" y="1496127"/>
            <a:ext cx="5553075" cy="3143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59A162-1BCE-4C41-88AD-6A60DC621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2002"/>
            <a:ext cx="5514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96" y="1806687"/>
            <a:ext cx="10515600" cy="142538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Entender para que sirve VUE</a:t>
            </a:r>
          </a:p>
          <a:p>
            <a:r>
              <a:rPr lang="es-ES" dirty="0"/>
              <a:t>Entender porque  creemos que es mejor utilizar VUE que </a:t>
            </a:r>
            <a:r>
              <a:rPr lang="es-ES" dirty="0" err="1"/>
              <a:t>Vanilla</a:t>
            </a:r>
            <a:r>
              <a:rPr lang="es-ES" dirty="0"/>
              <a:t> JS</a:t>
            </a:r>
          </a:p>
          <a:p>
            <a:r>
              <a:rPr lang="es-ES" dirty="0"/>
              <a:t>Comenzar a utilizar VUE</a:t>
            </a:r>
          </a:p>
          <a:p>
            <a:r>
              <a:rPr lang="es-ES" dirty="0"/>
              <a:t>Conocer el </a:t>
            </a:r>
            <a:r>
              <a:rPr lang="es-ES" dirty="0" err="1"/>
              <a:t>Vue</a:t>
            </a:r>
            <a:r>
              <a:rPr lang="es-ES" dirty="0"/>
              <a:t> </a:t>
            </a:r>
            <a:r>
              <a:rPr lang="es-ES" dirty="0" err="1"/>
              <a:t>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955040"/>
          </a:xfrm>
        </p:spPr>
        <p:txBody>
          <a:bodyPr/>
          <a:lstStyle/>
          <a:p>
            <a:r>
              <a:rPr lang="es-ES" dirty="0"/>
              <a:t>Que 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643120"/>
          </a:xfrm>
        </p:spPr>
        <p:txBody>
          <a:bodyPr/>
          <a:lstStyle/>
          <a:p>
            <a:endParaRPr lang="es-ES" sz="1800" dirty="0"/>
          </a:p>
          <a:p>
            <a:r>
              <a:rPr lang="es-ES" sz="1800" dirty="0"/>
              <a:t>Un “</a:t>
            </a:r>
            <a:r>
              <a:rPr lang="es-ES" sz="1800" dirty="0" err="1"/>
              <a:t>framework</a:t>
            </a:r>
            <a:r>
              <a:rPr lang="es-ES" sz="1800" dirty="0"/>
              <a:t>” Progresivo para construir interfaces</a:t>
            </a:r>
          </a:p>
          <a:p>
            <a:r>
              <a:rPr lang="es-ES" sz="1800" dirty="0"/>
              <a:t>El </a:t>
            </a:r>
            <a:r>
              <a:rPr lang="es-ES" sz="1800" dirty="0" err="1"/>
              <a:t>core</a:t>
            </a:r>
            <a:r>
              <a:rPr lang="es-ES" sz="1800" dirty="0"/>
              <a:t> esta pensado solo para la VIEW</a:t>
            </a:r>
          </a:p>
          <a:p>
            <a:r>
              <a:rPr lang="es-ES" sz="1800" dirty="0"/>
              <a:t>Diseñado orientado a componentes y pensado para SPA</a:t>
            </a:r>
          </a:p>
          <a:p>
            <a:r>
              <a:rPr lang="es-ES" sz="1800" dirty="0"/>
              <a:t>Utiliza Virtual DOM</a:t>
            </a:r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Simplifica el código gracias 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Uso del virtual 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Orientación a componentes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Render declarativo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B2CB59-759E-469E-98BA-3B0361AF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640782" cy="25924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BDB044-EB73-4B05-95FF-A45C7994A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0214"/>
            <a:ext cx="7535779" cy="21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 de flujo. </a:t>
            </a:r>
            <a:r>
              <a:rPr lang="es-ES" dirty="0" err="1"/>
              <a:t>Loops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6F3A54-9421-44AF-9542-D9354973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612131"/>
            <a:ext cx="11630025" cy="2266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1B3A8C-DD29-4BCB-A8D7-B6618537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3952875"/>
            <a:ext cx="4581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 entrada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endParaRPr lang="es-E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518DA3-2E68-4049-97AE-69535054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503"/>
            <a:ext cx="9105900" cy="1400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CAE2F9-A63A-43AC-9232-8F14D96C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51" y="3044790"/>
            <a:ext cx="4505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con </a:t>
            </a:r>
            <a:r>
              <a:rPr lang="en-US" dirty="0" err="1"/>
              <a:t>componentes</a:t>
            </a:r>
            <a:r>
              <a:rPr lang="en-US" dirty="0"/>
              <a:t>	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FC2330F-D70A-4D79-AA60-C658FD545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695" y="2014045"/>
            <a:ext cx="6229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con componentes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98E444-5D7E-45A2-B709-151AB600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62301"/>
            <a:ext cx="10725150" cy="1943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AA145-F01B-46CE-ACDF-B330B09A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40338"/>
            <a:ext cx="4686300" cy="17335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356D8D-C885-483B-85A4-239784E23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45" y="3605213"/>
            <a:ext cx="4019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9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a55c6545-c4b0-41ba-b65e-41037e7c803f"/>
    <ds:schemaRef ds:uri="http://purl.org/dc/elements/1.1/"/>
    <ds:schemaRef ds:uri="http://schemas.microsoft.com/office/2006/metadata/properties"/>
    <ds:schemaRef ds:uri="b048c077-1ef5-43d8-8cbe-0087f6733556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539</Words>
  <Application>Microsoft Office PowerPoint</Application>
  <PresentationFormat>Panorámica</PresentationFormat>
  <Paragraphs>122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17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Introduction Vue</vt:lpstr>
      <vt:lpstr>Objetivos</vt:lpstr>
      <vt:lpstr>Que es</vt:lpstr>
      <vt:lpstr>Beneficios</vt:lpstr>
      <vt:lpstr>Render declarativo</vt:lpstr>
      <vt:lpstr>Estructuras de control de flujo. Loops</vt:lpstr>
      <vt:lpstr>Control de entrada de datos</vt:lpstr>
      <vt:lpstr>Composición con componentes </vt:lpstr>
      <vt:lpstr>Composición con componentes II</vt:lpstr>
      <vt:lpstr>Presentación de PowerPoint</vt:lpstr>
      <vt:lpstr>Componentes. II </vt:lpstr>
      <vt:lpstr>Componentes III. </vt:lpstr>
      <vt:lpstr>Componentes IV. </vt:lpstr>
      <vt:lpstr>Componentes V. </vt:lpstr>
      <vt:lpstr>Vue Router. </vt:lpstr>
      <vt:lpstr>Vue Router. Ejemplo.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Robert Freire</cp:lastModifiedBy>
  <cp:revision>168</cp:revision>
  <dcterms:created xsi:type="dcterms:W3CDTF">2014-01-07T15:51:03Z</dcterms:created>
  <dcterms:modified xsi:type="dcterms:W3CDTF">2017-10-25T16:45:31Z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