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19"/>
  </p:notesMasterIdLst>
  <p:handoutMasterIdLst>
    <p:handoutMasterId r:id="rId20"/>
  </p:handoutMasterIdLst>
  <p:sldIdLst>
    <p:sldId id="256" r:id="rId12"/>
    <p:sldId id="258" r:id="rId13"/>
    <p:sldId id="275" r:id="rId14"/>
    <p:sldId id="276" r:id="rId15"/>
    <p:sldId id="283" r:id="rId16"/>
    <p:sldId id="285" r:id="rId17"/>
    <p:sldId id="272" r:id="rId1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97" autoAdjust="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1</a:t>
          </a:r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2</a:t>
          </a:r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SPRINT…</a:t>
          </a:r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N</a:t>
          </a:r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12/06/2016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12/06/2016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8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+ </a:t>
            </a:r>
            <a:r>
              <a:rPr lang="es-ES" dirty="0" err="1"/>
              <a:t>AngularJS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62096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3899647"/>
            <a:ext cx="10515600" cy="1425388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es-ES" dirty="0"/>
              <a:t> to actual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stack</a:t>
            </a:r>
            <a:endParaRPr lang="es-ES" dirty="0"/>
          </a:p>
        </p:txBody>
      </p:sp>
      <p:pic>
        <p:nvPicPr>
          <p:cNvPr id="1026" name="Picture 2" descr="https://cdn-images-1.medium.com/max/2000/1*A-_KrEvMuiH7dlwshFw5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16" y="1830920"/>
            <a:ext cx="1477542" cy="9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31457" y="1882590"/>
            <a:ext cx="389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28" name="Picture 4" descr="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22" y="1834636"/>
            <a:ext cx="960531" cy="9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02.hongkiat.com/ecmascript-6/ecmascript-6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90" y="1928283"/>
            <a:ext cx="1278893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134186" y="1894386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36" name="Picture 12" descr="https://carlosazaustre.es/blog/content/images/2015/02/square_odd9l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18" y="1776980"/>
            <a:ext cx="1121896" cy="11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143434" y="1887914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¿Cómo trabajamos?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99" y="1408462"/>
            <a:ext cx="8385001" cy="36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9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Nuestros principios en el desarrollo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1338"/>
          </a:xfrm>
        </p:spPr>
        <p:txBody>
          <a:bodyPr/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Somos firmantes del manifiesto ágil (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http://agilemanifesto.org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Basamos nuestros desarrollos en principios SOLID/YAGNI/KISS/DRY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Cobertura mediante test unitarios &gt;80%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 de calidad basado en reglas de codificación y análisis de código estático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Garantizar la elasticidad de la plataforma y validar con pruebas de carga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Entrega contínua y automatización de despliegues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Feedback continuo mediante herramientas de revisión funcional con nuestros clientes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UX adaptativa y elástica, funcionando en multiples dispositivos con interfaz clásica o táctil (TFD – Touch Friendly Design)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Transparencia en el estado y el código del producto generado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0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s-ES" dirty="0"/>
              <a:t>Documentación y Entregables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r>
              <a:rPr lang="es-ES" sz="1800" dirty="0"/>
              <a:t>KickOff y acta de arranque de proyecto.</a:t>
            </a:r>
          </a:p>
          <a:p>
            <a:r>
              <a:rPr lang="es-ES" sz="1800" dirty="0"/>
              <a:t>Plan de trabajo detallado.</a:t>
            </a:r>
          </a:p>
          <a:p>
            <a:r>
              <a:rPr lang="es-ES" sz="1800" dirty="0"/>
              <a:t>Diseño técnico.</a:t>
            </a:r>
          </a:p>
          <a:p>
            <a:r>
              <a:rPr lang="es-ES" sz="1800" dirty="0"/>
              <a:t>Manual de usuario final.</a:t>
            </a:r>
            <a:endParaRPr lang="es-ES" sz="2000" dirty="0"/>
          </a:p>
          <a:p>
            <a:r>
              <a:rPr lang="es-ES" sz="1800" dirty="0"/>
              <a:t>Actas de reuniones de seguimiento.</a:t>
            </a:r>
          </a:p>
          <a:p>
            <a:r>
              <a:rPr lang="es-ES" sz="1800" dirty="0"/>
              <a:t>Change Control Board, documento que recoge todos los cambios y decisiones adoptados.</a:t>
            </a:r>
          </a:p>
          <a:p>
            <a:r>
              <a:rPr lang="es-ES" sz="1800" dirty="0"/>
              <a:t>Código fuente e histórico de versiones.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2000" dirty="0"/>
          </a:p>
          <a:p>
            <a:endParaRPr lang="es-ES" sz="1800" dirty="0"/>
          </a:p>
          <a:p>
            <a:pPr marL="457200" lvl="1" indent="0">
              <a:buNone/>
            </a:pPr>
            <a:endParaRPr lang="es-ES" sz="1600" dirty="0"/>
          </a:p>
          <a:p>
            <a:pPr marL="914400" lvl="2" indent="0">
              <a:buNone/>
            </a:pPr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010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tu confianza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250dcc0a2ebb02d44b4ddffdd32b7dd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7a367e56634011d3948e6870b2482d1c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0FA3A-4249-4D6E-A9A8-3B7219DF275B}">
  <ds:schemaRefs>
    <ds:schemaRef ds:uri="http://schemas.microsoft.com/office/2006/documentManagement/types"/>
    <ds:schemaRef ds:uri="http://schemas.microsoft.com/office/infopath/2007/PartnerControls"/>
    <ds:schemaRef ds:uri="a55c6545-c4b0-41ba-b65e-41037e7c803f"/>
    <ds:schemaRef ds:uri="http://purl.org/dc/elements/1.1/"/>
    <ds:schemaRef ds:uri="http://schemas.microsoft.com/office/2006/metadata/properties"/>
    <ds:schemaRef ds:uri="b048c077-1ef5-43d8-8cbe-0087f6733556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B01907-E433-4243-9A3E-9E9101133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174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Typescript + AngularJS</vt:lpstr>
      <vt:lpstr>Presentación de PowerPoint</vt:lpstr>
      <vt:lpstr>Objectives</vt:lpstr>
      <vt:lpstr>¿Cómo trabajamos?</vt:lpstr>
      <vt:lpstr>Nuestros principios en el desarrollo </vt:lpstr>
      <vt:lpstr>Documentación y Entregables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Robert Freire</cp:lastModifiedBy>
  <cp:revision>56</cp:revision>
  <dcterms:created xsi:type="dcterms:W3CDTF">2014-01-07T15:51:03Z</dcterms:created>
  <dcterms:modified xsi:type="dcterms:W3CDTF">2016-06-12T19:19:21Z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