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5.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7.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2" r:id="rId5"/>
    <p:sldMasterId id="2147483677" r:id="rId6"/>
    <p:sldMasterId id="2147483666" r:id="rId7"/>
    <p:sldMasterId id="2147483667" r:id="rId8"/>
    <p:sldMasterId id="2147483684" r:id="rId9"/>
    <p:sldMasterId id="2147483661" r:id="rId10"/>
    <p:sldMasterId id="2147483696" r:id="rId11"/>
  </p:sldMasterIdLst>
  <p:notesMasterIdLst>
    <p:notesMasterId r:id="rId25"/>
  </p:notesMasterIdLst>
  <p:handoutMasterIdLst>
    <p:handoutMasterId r:id="rId26"/>
  </p:handoutMasterIdLst>
  <p:sldIdLst>
    <p:sldId id="256" r:id="rId12"/>
    <p:sldId id="275" r:id="rId13"/>
    <p:sldId id="285" r:id="rId14"/>
    <p:sldId id="286" r:id="rId15"/>
    <p:sldId id="287" r:id="rId16"/>
    <p:sldId id="283" r:id="rId17"/>
    <p:sldId id="316" r:id="rId18"/>
    <p:sldId id="317" r:id="rId19"/>
    <p:sldId id="324" r:id="rId20"/>
    <p:sldId id="320" r:id="rId21"/>
    <p:sldId id="325" r:id="rId22"/>
    <p:sldId id="288" r:id="rId23"/>
    <p:sldId id="272" r:id="rId24"/>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0000"/>
    <a:srgbClr val="FF9F9F"/>
    <a:srgbClr val="FF5050"/>
    <a:srgbClr val="42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59489" autoAdjust="0"/>
  </p:normalViewPr>
  <p:slideViewPr>
    <p:cSldViewPr snapToGrid="0">
      <p:cViewPr varScale="1">
        <p:scale>
          <a:sx n="39" d="100"/>
          <a:sy n="39" d="100"/>
        </p:scale>
        <p:origin x="1710" y="48"/>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0.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8.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320922-F5B9-4F68-B265-B0919DAC00E9}" type="doc">
      <dgm:prSet loTypeId="urn:microsoft.com/office/officeart/2005/8/layout/hProcess9" loCatId="process" qsTypeId="urn:microsoft.com/office/officeart/2005/8/quickstyle/simple4" qsCatId="simple" csTypeId="urn:microsoft.com/office/officeart/2005/8/colors/accent3_3" csCatId="accent3" phldr="1"/>
      <dgm:spPr/>
    </dgm:pt>
    <dgm:pt modelId="{2A632952-1D39-4B95-BF5C-6787983B77D7}">
      <dgm:prSet phldrT="[Texto]" custT="1"/>
      <dgm:spPr/>
      <dgm:t>
        <a:bodyPr/>
        <a:lstStyle/>
        <a:p>
          <a:r>
            <a:rPr lang="es-ES" sz="2000" dirty="0"/>
            <a:t>SPRINT 1</a:t>
          </a:r>
        </a:p>
      </dgm:t>
    </dgm:pt>
    <dgm:pt modelId="{D3828907-5BDF-4C37-B454-6FAE0AD0E887}" type="parTrans" cxnId="{77DDC478-4819-45E5-87D2-EFB6B0316EC4}">
      <dgm:prSet/>
      <dgm:spPr/>
      <dgm:t>
        <a:bodyPr/>
        <a:lstStyle/>
        <a:p>
          <a:endParaRPr lang="es-ES" sz="1600"/>
        </a:p>
      </dgm:t>
    </dgm:pt>
    <dgm:pt modelId="{FA16F164-7E64-4B90-A525-8E0B2A2DD444}" type="sibTrans" cxnId="{77DDC478-4819-45E5-87D2-EFB6B0316EC4}">
      <dgm:prSet/>
      <dgm:spPr/>
      <dgm:t>
        <a:bodyPr/>
        <a:lstStyle/>
        <a:p>
          <a:endParaRPr lang="es-ES" sz="1600"/>
        </a:p>
      </dgm:t>
    </dgm:pt>
    <dgm:pt modelId="{31B7A8C8-AD8C-4711-BE5E-0E1F6215AA9B}">
      <dgm:prSet phldrT="[Texto]" custT="1"/>
      <dgm:spPr/>
      <dgm:t>
        <a:bodyPr/>
        <a:lstStyle/>
        <a:p>
          <a:r>
            <a:rPr lang="es-ES" sz="2000" dirty="0"/>
            <a:t>SPRINT 2</a:t>
          </a:r>
        </a:p>
      </dgm:t>
    </dgm:pt>
    <dgm:pt modelId="{703CA9C9-28E3-4333-B45C-91D9B7B94E86}" type="parTrans" cxnId="{60B8D441-A081-4FD4-A49E-B89D17A493B6}">
      <dgm:prSet/>
      <dgm:spPr/>
      <dgm:t>
        <a:bodyPr/>
        <a:lstStyle/>
        <a:p>
          <a:endParaRPr lang="es-ES" sz="1600"/>
        </a:p>
      </dgm:t>
    </dgm:pt>
    <dgm:pt modelId="{55DCBB83-7C6D-46A7-82CA-027E0B477E95}" type="sibTrans" cxnId="{60B8D441-A081-4FD4-A49E-B89D17A493B6}">
      <dgm:prSet/>
      <dgm:spPr/>
      <dgm:t>
        <a:bodyPr/>
        <a:lstStyle/>
        <a:p>
          <a:endParaRPr lang="es-ES" sz="1600"/>
        </a:p>
      </dgm:t>
    </dgm:pt>
    <dgm:pt modelId="{BC1A194B-B2C1-4181-9FFB-01ADACE6E812}">
      <dgm:prSet phldrT="[Texto]" custT="1"/>
      <dgm:spPr/>
      <dgm:t>
        <a:bodyPr/>
        <a:lstStyle/>
        <a:p>
          <a:r>
            <a:rPr lang="es-ES" sz="2000" dirty="0"/>
            <a:t>SPRINT…</a:t>
          </a:r>
        </a:p>
      </dgm:t>
    </dgm:pt>
    <dgm:pt modelId="{8E89454A-81AF-4BB1-948A-053ED31EEB9C}" type="parTrans" cxnId="{8B9BDA42-E9D6-4C4D-B567-0E3ED2B62278}">
      <dgm:prSet/>
      <dgm:spPr/>
      <dgm:t>
        <a:bodyPr/>
        <a:lstStyle/>
        <a:p>
          <a:endParaRPr lang="es-ES"/>
        </a:p>
      </dgm:t>
    </dgm:pt>
    <dgm:pt modelId="{C9026DD8-2164-4B97-A10F-513BD9C5AE66}" type="sibTrans" cxnId="{8B9BDA42-E9D6-4C4D-B567-0E3ED2B62278}">
      <dgm:prSet/>
      <dgm:spPr/>
      <dgm:t>
        <a:bodyPr/>
        <a:lstStyle/>
        <a:p>
          <a:endParaRPr lang="es-ES"/>
        </a:p>
      </dgm:t>
    </dgm:pt>
    <dgm:pt modelId="{21ED42E0-DE75-423F-9475-1E65FDF8CFDA}">
      <dgm:prSet phldrT="[Texto]" custT="1"/>
      <dgm:spPr/>
      <dgm:t>
        <a:bodyPr/>
        <a:lstStyle/>
        <a:p>
          <a:r>
            <a:rPr lang="es-ES" sz="2000" dirty="0"/>
            <a:t>SPRINT N</a:t>
          </a:r>
        </a:p>
      </dgm:t>
    </dgm:pt>
    <dgm:pt modelId="{83A29117-F7CC-4DC2-917D-960B53BD4454}" type="parTrans" cxnId="{66D4E3DF-B457-4115-BE47-96CF8E29144D}">
      <dgm:prSet/>
      <dgm:spPr/>
      <dgm:t>
        <a:bodyPr/>
        <a:lstStyle/>
        <a:p>
          <a:endParaRPr lang="es-ES"/>
        </a:p>
      </dgm:t>
    </dgm:pt>
    <dgm:pt modelId="{09D692B4-43AC-4892-8E32-B9AB7A4BC22E}" type="sibTrans" cxnId="{66D4E3DF-B457-4115-BE47-96CF8E29144D}">
      <dgm:prSet/>
      <dgm:spPr/>
      <dgm:t>
        <a:bodyPr/>
        <a:lstStyle/>
        <a:p>
          <a:endParaRPr lang="es-ES"/>
        </a:p>
      </dgm:t>
    </dgm:pt>
    <dgm:pt modelId="{A66B8E2A-7ADF-4FD2-8852-80C9AA5884E3}" type="pres">
      <dgm:prSet presAssocID="{F8320922-F5B9-4F68-B265-B0919DAC00E9}" presName="CompostProcess" presStyleCnt="0">
        <dgm:presLayoutVars>
          <dgm:dir/>
          <dgm:resizeHandles val="exact"/>
        </dgm:presLayoutVars>
      </dgm:prSet>
      <dgm:spPr/>
    </dgm:pt>
    <dgm:pt modelId="{C19FBA30-382B-44E2-8C1D-137A6F897C28}" type="pres">
      <dgm:prSet presAssocID="{F8320922-F5B9-4F68-B265-B0919DAC00E9}" presName="arrow" presStyleLbl="bgShp" presStyleIdx="0" presStyleCnt="1"/>
      <dgm:spPr/>
    </dgm:pt>
    <dgm:pt modelId="{C0431D72-D66F-4396-9745-1E24B9A794B1}" type="pres">
      <dgm:prSet presAssocID="{F8320922-F5B9-4F68-B265-B0919DAC00E9}" presName="linearProcess" presStyleCnt="0"/>
      <dgm:spPr/>
    </dgm:pt>
    <dgm:pt modelId="{3BE67301-9880-4FEC-99F7-88569348EA0D}" type="pres">
      <dgm:prSet presAssocID="{2A632952-1D39-4B95-BF5C-6787983B77D7}" presName="textNode" presStyleLbl="node1" presStyleIdx="0" presStyleCnt="4">
        <dgm:presLayoutVars>
          <dgm:bulletEnabled val="1"/>
        </dgm:presLayoutVars>
      </dgm:prSet>
      <dgm:spPr/>
    </dgm:pt>
    <dgm:pt modelId="{98B0D8FA-33BD-482B-B6F4-3F5E0198F6C8}" type="pres">
      <dgm:prSet presAssocID="{FA16F164-7E64-4B90-A525-8E0B2A2DD444}" presName="sibTrans" presStyleCnt="0"/>
      <dgm:spPr/>
    </dgm:pt>
    <dgm:pt modelId="{41F7C86B-E9DC-4364-8A2B-DD3371CBF3D3}" type="pres">
      <dgm:prSet presAssocID="{31B7A8C8-AD8C-4711-BE5E-0E1F6215AA9B}" presName="textNode" presStyleLbl="node1" presStyleIdx="1" presStyleCnt="4">
        <dgm:presLayoutVars>
          <dgm:bulletEnabled val="1"/>
        </dgm:presLayoutVars>
      </dgm:prSet>
      <dgm:spPr/>
    </dgm:pt>
    <dgm:pt modelId="{051DD4FC-166F-4F02-A39E-A452BC910E06}" type="pres">
      <dgm:prSet presAssocID="{55DCBB83-7C6D-46A7-82CA-027E0B477E95}" presName="sibTrans" presStyleCnt="0"/>
      <dgm:spPr/>
    </dgm:pt>
    <dgm:pt modelId="{4BAD5466-94E1-47CA-9FAA-DDD3B7595BCC}" type="pres">
      <dgm:prSet presAssocID="{BC1A194B-B2C1-4181-9FFB-01ADACE6E812}" presName="textNode" presStyleLbl="node1" presStyleIdx="2" presStyleCnt="4">
        <dgm:presLayoutVars>
          <dgm:bulletEnabled val="1"/>
        </dgm:presLayoutVars>
      </dgm:prSet>
      <dgm:spPr/>
    </dgm:pt>
    <dgm:pt modelId="{77643FC8-7395-470F-A138-D10FAD0F0C7F}" type="pres">
      <dgm:prSet presAssocID="{C9026DD8-2164-4B97-A10F-513BD9C5AE66}" presName="sibTrans" presStyleCnt="0"/>
      <dgm:spPr/>
    </dgm:pt>
    <dgm:pt modelId="{467EE60E-61AA-427F-A830-D12F30BF2A28}" type="pres">
      <dgm:prSet presAssocID="{21ED42E0-DE75-423F-9475-1E65FDF8CFDA}" presName="textNode" presStyleLbl="node1" presStyleIdx="3" presStyleCnt="4">
        <dgm:presLayoutVars>
          <dgm:bulletEnabled val="1"/>
        </dgm:presLayoutVars>
      </dgm:prSet>
      <dgm:spPr/>
    </dgm:pt>
  </dgm:ptLst>
  <dgm:cxnLst>
    <dgm:cxn modelId="{996A255E-5B45-4627-9283-9346A00E955B}" type="presOf" srcId="{2A632952-1D39-4B95-BF5C-6787983B77D7}" destId="{3BE67301-9880-4FEC-99F7-88569348EA0D}" srcOrd="0" destOrd="0" presId="urn:microsoft.com/office/officeart/2005/8/layout/hProcess9"/>
    <dgm:cxn modelId="{60B8D441-A081-4FD4-A49E-B89D17A493B6}" srcId="{F8320922-F5B9-4F68-B265-B0919DAC00E9}" destId="{31B7A8C8-AD8C-4711-BE5E-0E1F6215AA9B}" srcOrd="1" destOrd="0" parTransId="{703CA9C9-28E3-4333-B45C-91D9B7B94E86}" sibTransId="{55DCBB83-7C6D-46A7-82CA-027E0B477E95}"/>
    <dgm:cxn modelId="{8B9BDA42-E9D6-4C4D-B567-0E3ED2B62278}" srcId="{F8320922-F5B9-4F68-B265-B0919DAC00E9}" destId="{BC1A194B-B2C1-4181-9FFB-01ADACE6E812}" srcOrd="2" destOrd="0" parTransId="{8E89454A-81AF-4BB1-948A-053ED31EEB9C}" sibTransId="{C9026DD8-2164-4B97-A10F-513BD9C5AE66}"/>
    <dgm:cxn modelId="{F5C2C64C-A765-453B-BB2B-C3404F7C2E83}" type="presOf" srcId="{BC1A194B-B2C1-4181-9FFB-01ADACE6E812}" destId="{4BAD5466-94E1-47CA-9FAA-DDD3B7595BCC}" srcOrd="0" destOrd="0" presId="urn:microsoft.com/office/officeart/2005/8/layout/hProcess9"/>
    <dgm:cxn modelId="{B4033C77-9A17-4E60-91ED-02221B5B64B8}" type="presOf" srcId="{F8320922-F5B9-4F68-B265-B0919DAC00E9}" destId="{A66B8E2A-7ADF-4FD2-8852-80C9AA5884E3}" srcOrd="0" destOrd="0" presId="urn:microsoft.com/office/officeart/2005/8/layout/hProcess9"/>
    <dgm:cxn modelId="{77DDC478-4819-45E5-87D2-EFB6B0316EC4}" srcId="{F8320922-F5B9-4F68-B265-B0919DAC00E9}" destId="{2A632952-1D39-4B95-BF5C-6787983B77D7}" srcOrd="0" destOrd="0" parTransId="{D3828907-5BDF-4C37-B454-6FAE0AD0E887}" sibTransId="{FA16F164-7E64-4B90-A525-8E0B2A2DD444}"/>
    <dgm:cxn modelId="{9A22697B-F20B-46D2-A513-4ECC5D2C4FE9}" type="presOf" srcId="{31B7A8C8-AD8C-4711-BE5E-0E1F6215AA9B}" destId="{41F7C86B-E9DC-4364-8A2B-DD3371CBF3D3}" srcOrd="0" destOrd="0" presId="urn:microsoft.com/office/officeart/2005/8/layout/hProcess9"/>
    <dgm:cxn modelId="{4E343DAA-080F-496F-BFFF-ED35FA6DB9A2}" type="presOf" srcId="{21ED42E0-DE75-423F-9475-1E65FDF8CFDA}" destId="{467EE60E-61AA-427F-A830-D12F30BF2A28}" srcOrd="0" destOrd="0" presId="urn:microsoft.com/office/officeart/2005/8/layout/hProcess9"/>
    <dgm:cxn modelId="{66D4E3DF-B457-4115-BE47-96CF8E29144D}" srcId="{F8320922-F5B9-4F68-B265-B0919DAC00E9}" destId="{21ED42E0-DE75-423F-9475-1E65FDF8CFDA}" srcOrd="3" destOrd="0" parTransId="{83A29117-F7CC-4DC2-917D-960B53BD4454}" sibTransId="{09D692B4-43AC-4892-8E32-B9AB7A4BC22E}"/>
    <dgm:cxn modelId="{5EFC634F-1BA2-4D0B-A76A-E0FC67D3202E}" type="presParOf" srcId="{A66B8E2A-7ADF-4FD2-8852-80C9AA5884E3}" destId="{C19FBA30-382B-44E2-8C1D-137A6F897C28}" srcOrd="0" destOrd="0" presId="urn:microsoft.com/office/officeart/2005/8/layout/hProcess9"/>
    <dgm:cxn modelId="{713009FE-9132-4295-AEE1-7DD4838CBAB6}" type="presParOf" srcId="{A66B8E2A-7ADF-4FD2-8852-80C9AA5884E3}" destId="{C0431D72-D66F-4396-9745-1E24B9A794B1}" srcOrd="1" destOrd="0" presId="urn:microsoft.com/office/officeart/2005/8/layout/hProcess9"/>
    <dgm:cxn modelId="{A0B16BE6-7D70-4E1B-8871-0D6DFFBE7EAB}" type="presParOf" srcId="{C0431D72-D66F-4396-9745-1E24B9A794B1}" destId="{3BE67301-9880-4FEC-99F7-88569348EA0D}" srcOrd="0" destOrd="0" presId="urn:microsoft.com/office/officeart/2005/8/layout/hProcess9"/>
    <dgm:cxn modelId="{710EEF08-65A5-4A6F-BECD-C060B71300DA}" type="presParOf" srcId="{C0431D72-D66F-4396-9745-1E24B9A794B1}" destId="{98B0D8FA-33BD-482B-B6F4-3F5E0198F6C8}" srcOrd="1" destOrd="0" presId="urn:microsoft.com/office/officeart/2005/8/layout/hProcess9"/>
    <dgm:cxn modelId="{56087DCB-7340-4839-9CA7-596DAED3A25F}" type="presParOf" srcId="{C0431D72-D66F-4396-9745-1E24B9A794B1}" destId="{41F7C86B-E9DC-4364-8A2B-DD3371CBF3D3}" srcOrd="2" destOrd="0" presId="urn:microsoft.com/office/officeart/2005/8/layout/hProcess9"/>
    <dgm:cxn modelId="{4A921978-A2D3-4285-AC17-8F8C1FC973FB}" type="presParOf" srcId="{C0431D72-D66F-4396-9745-1E24B9A794B1}" destId="{051DD4FC-166F-4F02-A39E-A452BC910E06}" srcOrd="3" destOrd="0" presId="urn:microsoft.com/office/officeart/2005/8/layout/hProcess9"/>
    <dgm:cxn modelId="{82565E3F-5C7C-4509-B83A-06F29EBA198F}" type="presParOf" srcId="{C0431D72-D66F-4396-9745-1E24B9A794B1}" destId="{4BAD5466-94E1-47CA-9FAA-DDD3B7595BCC}" srcOrd="4" destOrd="0" presId="urn:microsoft.com/office/officeart/2005/8/layout/hProcess9"/>
    <dgm:cxn modelId="{C5D0AD84-1F7C-4302-8A75-5091417775F0}" type="presParOf" srcId="{C0431D72-D66F-4396-9745-1E24B9A794B1}" destId="{77643FC8-7395-470F-A138-D10FAD0F0C7F}" srcOrd="5" destOrd="0" presId="urn:microsoft.com/office/officeart/2005/8/layout/hProcess9"/>
    <dgm:cxn modelId="{BFAE2D38-DB37-478A-A476-8882BBA9AA45}" type="presParOf" srcId="{C0431D72-D66F-4396-9745-1E24B9A794B1}" destId="{467EE60E-61AA-427F-A830-D12F30BF2A28}"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9FBA30-382B-44E2-8C1D-137A6F897C28}">
      <dsp:nvSpPr>
        <dsp:cNvPr id="0" name=""/>
        <dsp:cNvSpPr/>
      </dsp:nvSpPr>
      <dsp:spPr>
        <a:xfrm>
          <a:off x="619648" y="0"/>
          <a:ext cx="7022680" cy="2448272"/>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BE67301-9880-4FEC-99F7-88569348EA0D}">
      <dsp:nvSpPr>
        <dsp:cNvPr id="0" name=""/>
        <dsp:cNvSpPr/>
      </dsp:nvSpPr>
      <dsp:spPr>
        <a:xfrm>
          <a:off x="2823" y="734481"/>
          <a:ext cx="1834739" cy="979308"/>
        </a:xfrm>
        <a:prstGeom prst="roundRect">
          <a:avLst/>
        </a:prstGeom>
        <a:gradFill rotWithShape="0">
          <a:gsLst>
            <a:gs pos="0">
              <a:schemeClr val="accent3">
                <a:shade val="80000"/>
                <a:hueOff val="0"/>
                <a:satOff val="0"/>
                <a:lumOff val="0"/>
                <a:alphaOff val="0"/>
                <a:satMod val="103000"/>
                <a:lumMod val="102000"/>
                <a:tint val="94000"/>
              </a:schemeClr>
            </a:gs>
            <a:gs pos="50000">
              <a:schemeClr val="accent3">
                <a:shade val="80000"/>
                <a:hueOff val="0"/>
                <a:satOff val="0"/>
                <a:lumOff val="0"/>
                <a:alphaOff val="0"/>
                <a:satMod val="110000"/>
                <a:lumMod val="100000"/>
                <a:shade val="100000"/>
              </a:schemeClr>
            </a:gs>
            <a:gs pos="100000">
              <a:schemeClr val="accent3">
                <a:shade val="8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t>SPRINT 1</a:t>
          </a:r>
        </a:p>
      </dsp:txBody>
      <dsp:txXfrm>
        <a:off x="50629" y="782287"/>
        <a:ext cx="1739127" cy="883696"/>
      </dsp:txXfrm>
    </dsp:sp>
    <dsp:sp modelId="{41F7C86B-E9DC-4364-8A2B-DD3371CBF3D3}">
      <dsp:nvSpPr>
        <dsp:cNvPr id="0" name=""/>
        <dsp:cNvSpPr/>
      </dsp:nvSpPr>
      <dsp:spPr>
        <a:xfrm>
          <a:off x="2143353" y="734481"/>
          <a:ext cx="1834739" cy="979308"/>
        </a:xfrm>
        <a:prstGeom prst="roundRect">
          <a:avLst/>
        </a:prstGeom>
        <a:gradFill rotWithShape="0">
          <a:gsLst>
            <a:gs pos="0">
              <a:schemeClr val="accent3">
                <a:shade val="80000"/>
                <a:hueOff val="0"/>
                <a:satOff val="0"/>
                <a:lumOff val="6364"/>
                <a:alphaOff val="0"/>
                <a:satMod val="103000"/>
                <a:lumMod val="102000"/>
                <a:tint val="94000"/>
              </a:schemeClr>
            </a:gs>
            <a:gs pos="50000">
              <a:schemeClr val="accent3">
                <a:shade val="80000"/>
                <a:hueOff val="0"/>
                <a:satOff val="0"/>
                <a:lumOff val="6364"/>
                <a:alphaOff val="0"/>
                <a:satMod val="110000"/>
                <a:lumMod val="100000"/>
                <a:shade val="100000"/>
              </a:schemeClr>
            </a:gs>
            <a:gs pos="100000">
              <a:schemeClr val="accent3">
                <a:shade val="80000"/>
                <a:hueOff val="0"/>
                <a:satOff val="0"/>
                <a:lumOff val="636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t>SPRINT 2</a:t>
          </a:r>
        </a:p>
      </dsp:txBody>
      <dsp:txXfrm>
        <a:off x="2191159" y="782287"/>
        <a:ext cx="1739127" cy="883696"/>
      </dsp:txXfrm>
    </dsp:sp>
    <dsp:sp modelId="{4BAD5466-94E1-47CA-9FAA-DDD3B7595BCC}">
      <dsp:nvSpPr>
        <dsp:cNvPr id="0" name=""/>
        <dsp:cNvSpPr/>
      </dsp:nvSpPr>
      <dsp:spPr>
        <a:xfrm>
          <a:off x="4283883" y="734481"/>
          <a:ext cx="1834739" cy="979308"/>
        </a:xfrm>
        <a:prstGeom prst="roundRect">
          <a:avLst/>
        </a:prstGeom>
        <a:gradFill rotWithShape="0">
          <a:gsLst>
            <a:gs pos="0">
              <a:schemeClr val="accent3">
                <a:shade val="80000"/>
                <a:hueOff val="0"/>
                <a:satOff val="0"/>
                <a:lumOff val="12728"/>
                <a:alphaOff val="0"/>
                <a:satMod val="103000"/>
                <a:lumMod val="102000"/>
                <a:tint val="94000"/>
              </a:schemeClr>
            </a:gs>
            <a:gs pos="50000">
              <a:schemeClr val="accent3">
                <a:shade val="80000"/>
                <a:hueOff val="0"/>
                <a:satOff val="0"/>
                <a:lumOff val="12728"/>
                <a:alphaOff val="0"/>
                <a:satMod val="110000"/>
                <a:lumMod val="100000"/>
                <a:shade val="100000"/>
              </a:schemeClr>
            </a:gs>
            <a:gs pos="100000">
              <a:schemeClr val="accent3">
                <a:shade val="80000"/>
                <a:hueOff val="0"/>
                <a:satOff val="0"/>
                <a:lumOff val="127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t>SPRINT…</a:t>
          </a:r>
        </a:p>
      </dsp:txBody>
      <dsp:txXfrm>
        <a:off x="4331689" y="782287"/>
        <a:ext cx="1739127" cy="883696"/>
      </dsp:txXfrm>
    </dsp:sp>
    <dsp:sp modelId="{467EE60E-61AA-427F-A830-D12F30BF2A28}">
      <dsp:nvSpPr>
        <dsp:cNvPr id="0" name=""/>
        <dsp:cNvSpPr/>
      </dsp:nvSpPr>
      <dsp:spPr>
        <a:xfrm>
          <a:off x="6424413" y="734481"/>
          <a:ext cx="1834739" cy="979308"/>
        </a:xfrm>
        <a:prstGeom prst="roundRect">
          <a:avLst/>
        </a:prstGeom>
        <a:gradFill rotWithShape="0">
          <a:gsLst>
            <a:gs pos="0">
              <a:schemeClr val="accent3">
                <a:shade val="80000"/>
                <a:hueOff val="0"/>
                <a:satOff val="0"/>
                <a:lumOff val="19092"/>
                <a:alphaOff val="0"/>
                <a:satMod val="103000"/>
                <a:lumMod val="102000"/>
                <a:tint val="94000"/>
              </a:schemeClr>
            </a:gs>
            <a:gs pos="50000">
              <a:schemeClr val="accent3">
                <a:shade val="80000"/>
                <a:hueOff val="0"/>
                <a:satOff val="0"/>
                <a:lumOff val="19092"/>
                <a:alphaOff val="0"/>
                <a:satMod val="110000"/>
                <a:lumMod val="100000"/>
                <a:shade val="100000"/>
              </a:schemeClr>
            </a:gs>
            <a:gs pos="100000">
              <a:schemeClr val="accent3">
                <a:shade val="80000"/>
                <a:hueOff val="0"/>
                <a:satOff val="0"/>
                <a:lumOff val="1909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t>SPRINT N</a:t>
          </a:r>
        </a:p>
      </dsp:txBody>
      <dsp:txXfrm>
        <a:off x="6472219" y="782287"/>
        <a:ext cx="1739127" cy="88369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24C607-EC43-4D45-819C-01ED569A62A9}" type="datetimeFigureOut">
              <a:rPr lang="es-ES_tradnl" smtClean="0"/>
              <a:t>19/12/2017</a:t>
            </a:fld>
            <a:endParaRPr lang="es-ES_tradnl"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FF3C80-5006-4947-B2EA-4A4A50684FF5}" type="slidenum">
              <a:rPr lang="es-ES_tradnl" smtClean="0"/>
              <a:t>‹Nº›</a:t>
            </a:fld>
            <a:endParaRPr lang="es-ES_tradnl" dirty="0"/>
          </a:p>
        </p:txBody>
      </p:sp>
    </p:spTree>
    <p:extLst>
      <p:ext uri="{BB962C8B-B14F-4D97-AF65-F5344CB8AC3E}">
        <p14:creationId xmlns:p14="http://schemas.microsoft.com/office/powerpoint/2010/main" val="911951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D2F09D-BAE4-494B-8CCF-2A216F98B43B}" type="datetimeFigureOut">
              <a:rPr lang="es-ES_tradnl" smtClean="0"/>
              <a:t>19/12/2017</a:t>
            </a:fld>
            <a:endParaRPr lang="es-ES_tradnl"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62F163-3063-474E-9A8A-E961A784F045}" type="slidenum">
              <a:rPr lang="es-ES_tradnl" smtClean="0"/>
              <a:t>‹Nº›</a:t>
            </a:fld>
            <a:endParaRPr lang="es-ES_tradnl" dirty="0"/>
          </a:p>
        </p:txBody>
      </p:sp>
    </p:spTree>
    <p:extLst>
      <p:ext uri="{BB962C8B-B14F-4D97-AF65-F5344CB8AC3E}">
        <p14:creationId xmlns:p14="http://schemas.microsoft.com/office/powerpoint/2010/main" val="1788829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 parte de “La Iniciativa” se quiere fomentar el uso de </a:t>
            </a:r>
            <a:r>
              <a:rPr lang="es-ES" dirty="0" err="1"/>
              <a:t>unit</a:t>
            </a:r>
            <a:r>
              <a:rPr lang="es-ES" dirty="0"/>
              <a:t> </a:t>
            </a:r>
            <a:r>
              <a:rPr lang="es-ES" dirty="0" err="1"/>
              <a:t>testing</a:t>
            </a:r>
            <a:r>
              <a:rPr lang="es-ES" dirty="0"/>
              <a:t> en las aplicaciones que desarrollamos. Esta Introducción </a:t>
            </a:r>
            <a:r>
              <a:rPr lang="es-ES" dirty="0" err="1"/>
              <a:t>alk</a:t>
            </a:r>
            <a:r>
              <a:rPr lang="es-ES" dirty="0"/>
              <a:t> </a:t>
            </a:r>
            <a:r>
              <a:rPr lang="es-ES" dirty="0" err="1"/>
              <a:t>unit</a:t>
            </a:r>
            <a:r>
              <a:rPr lang="es-ES" dirty="0"/>
              <a:t> </a:t>
            </a:r>
            <a:r>
              <a:rPr lang="es-ES" dirty="0" err="1"/>
              <a:t>testing</a:t>
            </a:r>
            <a:r>
              <a:rPr lang="es-ES" dirty="0"/>
              <a:t> quiere dar una primera base en </a:t>
            </a:r>
            <a:r>
              <a:rPr lang="es-ES" dirty="0" err="1"/>
              <a:t>cnceptos</a:t>
            </a:r>
            <a:r>
              <a:rPr lang="es-ES" dirty="0"/>
              <a:t> básicos para a ver si es posible ir profundizando y aplicándolo mas</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1</a:t>
            </a:fld>
            <a:endParaRPr lang="es-ES_tradnl" dirty="0"/>
          </a:p>
        </p:txBody>
      </p:sp>
    </p:spTree>
    <p:extLst>
      <p:ext uri="{BB962C8B-B14F-4D97-AF65-F5344CB8AC3E}">
        <p14:creationId xmlns:p14="http://schemas.microsoft.com/office/powerpoint/2010/main" val="202316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Existen varias definiciones </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10</a:t>
            </a:fld>
            <a:endParaRPr lang="es-ES_tradnl" dirty="0"/>
          </a:p>
        </p:txBody>
      </p:sp>
    </p:spTree>
    <p:extLst>
      <p:ext uri="{BB962C8B-B14F-4D97-AF65-F5344CB8AC3E}">
        <p14:creationId xmlns:p14="http://schemas.microsoft.com/office/powerpoint/2010/main" val="440756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11</a:t>
            </a:fld>
            <a:endParaRPr lang="es-ES_tradnl" dirty="0"/>
          </a:p>
        </p:txBody>
      </p:sp>
    </p:spTree>
    <p:extLst>
      <p:ext uri="{BB962C8B-B14F-4D97-AF65-F5344CB8AC3E}">
        <p14:creationId xmlns:p14="http://schemas.microsoft.com/office/powerpoint/2010/main" val="3142601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Que es TDD?</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12</a:t>
            </a:fld>
            <a:endParaRPr lang="es-ES_tradnl" dirty="0"/>
          </a:p>
        </p:txBody>
      </p:sp>
    </p:spTree>
    <p:extLst>
      <p:ext uri="{BB962C8B-B14F-4D97-AF65-F5344CB8AC3E}">
        <p14:creationId xmlns:p14="http://schemas.microsoft.com/office/powerpoint/2010/main" val="610776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1’’</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2</a:t>
            </a:fld>
            <a:endParaRPr lang="es-ES_tradnl" dirty="0"/>
          </a:p>
        </p:txBody>
      </p:sp>
    </p:spTree>
    <p:extLst>
      <p:ext uri="{BB962C8B-B14F-4D97-AF65-F5344CB8AC3E}">
        <p14:creationId xmlns:p14="http://schemas.microsoft.com/office/powerpoint/2010/main" val="1316652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 es la definición de la Wikipedia y estoy seguro que hay gente que no estará de acuerdo con ella. </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3</a:t>
            </a:fld>
            <a:endParaRPr lang="es-ES_tradnl" dirty="0"/>
          </a:p>
        </p:txBody>
      </p:sp>
    </p:spTree>
    <p:extLst>
      <p:ext uri="{BB962C8B-B14F-4D97-AF65-F5344CB8AC3E}">
        <p14:creationId xmlns:p14="http://schemas.microsoft.com/office/powerpoint/2010/main" val="2362482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otro día en la formación de DDD Fernando explico que de algo estamos seguros de que somos unos ignorantes. Y es que ese es uno de los principios de la DDD. Ignorantes en términos técnicos o de negocio pero se puede decir que algo ha ido mal en un proyecto sino se mas cuando lo termino que cuando lo empecé</a:t>
            </a:r>
          </a:p>
          <a:p>
            <a:r>
              <a:rPr lang="es-ES" dirty="0"/>
              <a:t>Y como la vida misma en el manifiesto Agile se hace referencia que hay que estar preparado para el cambio. Cambio de requisitos de tecnologías, Dejemos de quejarnos de que las cosas cambian y adaptémonos al cambio</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4</a:t>
            </a:fld>
            <a:endParaRPr lang="es-ES_tradnl" dirty="0"/>
          </a:p>
        </p:txBody>
      </p:sp>
    </p:spTree>
    <p:extLst>
      <p:ext uri="{BB962C8B-B14F-4D97-AF65-F5344CB8AC3E}">
        <p14:creationId xmlns:p14="http://schemas.microsoft.com/office/powerpoint/2010/main" val="1305584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ir por faena os voy a mostrar una posible implementación</a:t>
            </a:r>
          </a:p>
          <a:p>
            <a:endParaRPr lang="es-ES" dirty="0"/>
          </a:p>
          <a:p>
            <a:r>
              <a:rPr lang="es-ES" dirty="0"/>
              <a:t>Y como soy tan chulo me he creado un </a:t>
            </a:r>
            <a:r>
              <a:rPr lang="es-ES" dirty="0" err="1"/>
              <a:t>unit</a:t>
            </a:r>
            <a:r>
              <a:rPr lang="es-ES" dirty="0"/>
              <a:t> test.</a:t>
            </a:r>
          </a:p>
          <a:p>
            <a:endParaRPr lang="es-ES" dirty="0"/>
          </a:p>
          <a:p>
            <a:r>
              <a:rPr lang="es-ES" dirty="0"/>
              <a:t>Pregunta? Esto os parece un </a:t>
            </a:r>
            <a:r>
              <a:rPr lang="es-ES" dirty="0" err="1"/>
              <a:t>unit</a:t>
            </a:r>
            <a:r>
              <a:rPr lang="es-ES" dirty="0"/>
              <a:t> test?</a:t>
            </a:r>
          </a:p>
          <a:p>
            <a:endParaRPr lang="es-ES" dirty="0"/>
          </a:p>
          <a:p>
            <a:endParaRPr lang="es-ES" dirty="0"/>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5</a:t>
            </a:fld>
            <a:endParaRPr lang="es-ES_tradnl" dirty="0"/>
          </a:p>
        </p:txBody>
      </p:sp>
    </p:spTree>
    <p:extLst>
      <p:ext uri="{BB962C8B-B14F-4D97-AF65-F5344CB8AC3E}">
        <p14:creationId xmlns:p14="http://schemas.microsoft.com/office/powerpoint/2010/main" val="3855520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Bueno, pues para mejorar mi programa me he creado un test para decir que todo va bien y lo lanzo con el test runner. Simplemente  mediante decoradores y además con una instrucción . </a:t>
            </a:r>
            <a:r>
              <a:rPr lang="es-ES" dirty="0" err="1"/>
              <a:t>Assert</a:t>
            </a:r>
            <a:r>
              <a:rPr lang="es-ES" dirty="0"/>
              <a:t> que me indica si va bien o no</a:t>
            </a:r>
          </a:p>
          <a:p>
            <a:endParaRPr lang="es-ES" dirty="0"/>
          </a:p>
          <a:p>
            <a:r>
              <a:rPr lang="es-ES" dirty="0"/>
              <a:t>Y además he creado otro para probar casos raros por ejemplo el 0 o valores negativos como no se si tiene sentido que trabajen menos de 0 horas pero lo que seguro que se es que no voy a conseguir que un </a:t>
            </a:r>
            <a:r>
              <a:rPr lang="es-ES" dirty="0" err="1"/>
              <a:t>Tokidoki</a:t>
            </a:r>
            <a:r>
              <a:rPr lang="es-ES" dirty="0"/>
              <a:t> me devuelva una cerveza pues en caso de que trabajen negativo </a:t>
            </a:r>
            <a:r>
              <a:rPr lang="es-ES" dirty="0" err="1"/>
              <a:t>deuelvo</a:t>
            </a:r>
            <a:r>
              <a:rPr lang="es-ES" dirty="0"/>
              <a:t> 0</a:t>
            </a:r>
          </a:p>
          <a:p>
            <a:endParaRPr lang="es-ES" dirty="0"/>
          </a:p>
          <a:p>
            <a:r>
              <a:rPr lang="es-ES" dirty="0"/>
              <a:t>Mi test ya funciona y yo puedo ejecutarlo y todo tira. Veis algún problema en este test? En como esta hecho? Tenemos que pensar que podemos tener cientos o miles de </a:t>
            </a:r>
            <a:r>
              <a:rPr lang="es-ES" dirty="0" err="1"/>
              <a:t>unit</a:t>
            </a:r>
            <a:r>
              <a:rPr lang="es-ES" dirty="0"/>
              <a:t> test en mi proyecto y que puede que le falle ha alguien que no ha tenido que ver con su </a:t>
            </a:r>
            <a:r>
              <a:rPr lang="es-ES" dirty="0" err="1"/>
              <a:t>creacion</a:t>
            </a:r>
            <a:endParaRPr lang="es-ES" dirty="0"/>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6</a:t>
            </a:fld>
            <a:endParaRPr lang="es-ES_tradnl" dirty="0"/>
          </a:p>
        </p:txBody>
      </p:sp>
    </p:spTree>
    <p:extLst>
      <p:ext uri="{BB962C8B-B14F-4D97-AF65-F5344CB8AC3E}">
        <p14:creationId xmlns:p14="http://schemas.microsoft.com/office/powerpoint/2010/main" val="1379647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Utilizar el patrón AAA ayuda al que tiene que leer los test a entender que es prepara el escenario que es test y que es </a:t>
            </a:r>
            <a:r>
              <a:rPr lang="es-ES" dirty="0" err="1"/>
              <a:t>validacion</a:t>
            </a:r>
            <a:endParaRPr lang="es-ES" dirty="0"/>
          </a:p>
          <a:p>
            <a:endParaRPr lang="es-ES" dirty="0"/>
          </a:p>
          <a:p>
            <a:r>
              <a:rPr lang="es-ES" dirty="0"/>
              <a:t>Escribir en el nombre del test el escenario la operación y el resultado esperado ayuda a nuestro compañero a entender que esta pasando</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7</a:t>
            </a:fld>
            <a:endParaRPr lang="es-ES_tradnl" dirty="0"/>
          </a:p>
        </p:txBody>
      </p:sp>
    </p:spTree>
    <p:extLst>
      <p:ext uri="{BB962C8B-B14F-4D97-AF65-F5344CB8AC3E}">
        <p14:creationId xmlns:p14="http://schemas.microsoft.com/office/powerpoint/2010/main" val="3217329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Mostrar la solución utilizada. Parece que funciona. Se lo he pasado a mis jefes y dicen que perfecto pero tiro los test y me funciona una de cada 15 veces pero sino me puedo fiar de los test vaya mierda!!</a:t>
            </a:r>
          </a:p>
          <a:p>
            <a:endParaRPr lang="es-ES" dirty="0"/>
          </a:p>
          <a:p>
            <a:r>
              <a:rPr lang="es-ES" dirty="0"/>
              <a:t>Pedir consejo de como solucionarlo</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8</a:t>
            </a:fld>
            <a:endParaRPr lang="es-ES_tradnl" dirty="0"/>
          </a:p>
        </p:txBody>
      </p:sp>
    </p:spTree>
    <p:extLst>
      <p:ext uri="{BB962C8B-B14F-4D97-AF65-F5344CB8AC3E}">
        <p14:creationId xmlns:p14="http://schemas.microsoft.com/office/powerpoint/2010/main" val="371724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9</a:t>
            </a:fld>
            <a:endParaRPr lang="es-ES_tradnl" dirty="0"/>
          </a:p>
        </p:txBody>
      </p:sp>
    </p:spTree>
    <p:extLst>
      <p:ext uri="{BB962C8B-B14F-4D97-AF65-F5344CB8AC3E}">
        <p14:creationId xmlns:p14="http://schemas.microsoft.com/office/powerpoint/2010/main" val="1923342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6.xml"/><Relationship Id="rId5" Type="http://schemas.openxmlformats.org/officeDocument/2006/relationships/image" Target="../media/image1.png"/><Relationship Id="rId4"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6.xml"/><Relationship Id="rId6" Type="http://schemas.openxmlformats.org/officeDocument/2006/relationships/image" Target="../media/image1.png"/><Relationship Id="rId5" Type="http://schemas.microsoft.com/office/2007/relationships/hdphoto" Target="../media/hdphoto5.wdp"/><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Master" Target="../slideMasters/slideMaster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Master" Target="../slideMasters/slideMaster6.xml"/><Relationship Id="rId4" Type="http://schemas.openxmlformats.org/officeDocument/2006/relationships/image" Target="../media/image15.png"/></Relationships>
</file>

<file path=ppt/slideLayouts/_rels/slideLayout2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Master" Target="../slideMasters/slideMaster6.xml"/><Relationship Id="rId4" Type="http://schemas.openxmlformats.org/officeDocument/2006/relationships/image" Target="../media/image16.png"/></Relationships>
</file>

<file path=ppt/slideLayouts/_rels/slideLayout2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Master" Target="../slideMasters/slideMaster6.xml"/><Relationship Id="rId5" Type="http://schemas.microsoft.com/office/2007/relationships/hdphoto" Target="../media/hdphoto6.wdp"/><Relationship Id="rId4" Type="http://schemas.openxmlformats.org/officeDocument/2006/relationships/image" Target="../media/image17.png"/></Relationships>
</file>

<file path=ppt/slideLayouts/_rels/slideLayout2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Master" Target="../slideMasters/slideMaster6.xml"/><Relationship Id="rId4" Type="http://schemas.openxmlformats.org/officeDocument/2006/relationships/image" Target="../media/image1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08981" y="3429000"/>
            <a:ext cx="6741149" cy="701731"/>
          </a:xfrm>
          <a:prstGeom prst="rect">
            <a:avLst/>
          </a:prstGeom>
        </p:spPr>
        <p:txBody>
          <a:bodyPr/>
          <a:lstStyle/>
          <a:p>
            <a:r>
              <a:rPr lang="en-US" dirty="0"/>
              <a:t>Click to edit Master title style</a:t>
            </a:r>
            <a:endParaRPr lang="es-ES_tradnl" dirty="0"/>
          </a:p>
        </p:txBody>
      </p:sp>
      <p:sp>
        <p:nvSpPr>
          <p:cNvPr id="9" name="Text Placeholder 8"/>
          <p:cNvSpPr>
            <a:spLocks noGrp="1"/>
          </p:cNvSpPr>
          <p:nvPr>
            <p:ph type="body" sz="quarter" idx="10" hasCustomPrompt="1"/>
          </p:nvPr>
        </p:nvSpPr>
        <p:spPr>
          <a:xfrm>
            <a:off x="808980" y="3988482"/>
            <a:ext cx="6741150" cy="369332"/>
          </a:xfrm>
          <a:prstGeom prst="rect">
            <a:avLst/>
          </a:prstGeom>
          <a:noFill/>
        </p:spPr>
        <p:txBody>
          <a:bodyPr wrap="square" rtlCol="0">
            <a:spAutoFit/>
          </a:bodyPr>
          <a:lstStyle>
            <a:lvl1pPr marL="0" indent="0">
              <a:buNone/>
              <a:defRPr lang="en-US" sz="2000" smtClean="0">
                <a:solidFill>
                  <a:srgbClr val="CD0000"/>
                </a:solidFill>
                <a:latin typeface="Segoe UI" panose="020B0502040204020203" pitchFamily="34" charset="0"/>
                <a:cs typeface="Segoe UI" panose="020B0502040204020203" pitchFamily="34" charset="0"/>
              </a:defRPr>
            </a:lvl1pPr>
            <a:lvl2pPr marL="228600" indent="0">
              <a:buNone/>
              <a:defRPr lang="en-US" sz="1800" smtClean="0"/>
            </a:lvl2pPr>
            <a:lvl3pPr marL="685800" indent="0">
              <a:buNone/>
              <a:defRPr lang="en-US" sz="1800" smtClean="0"/>
            </a:lvl3pPr>
            <a:lvl4pPr marL="1143000" indent="0">
              <a:buNone/>
              <a:defRPr lang="en-US" smtClean="0"/>
            </a:lvl4pPr>
            <a:lvl5pPr marL="1600200" indent="0">
              <a:buNone/>
              <a:defRPr lang="en-GB"/>
            </a:lvl5pPr>
          </a:lstStyle>
          <a:p>
            <a:pPr marL="0" lvl="0"/>
            <a:r>
              <a:rPr lang="en-US" dirty="0"/>
              <a:t>Click to edit sub title style</a:t>
            </a:r>
          </a:p>
        </p:txBody>
      </p:sp>
      <p:sp>
        <p:nvSpPr>
          <p:cNvPr id="11" name="Text Placeholder 10"/>
          <p:cNvSpPr>
            <a:spLocks noGrp="1"/>
          </p:cNvSpPr>
          <p:nvPr>
            <p:ph type="body" sz="quarter" idx="11" hasCustomPrompt="1"/>
          </p:nvPr>
        </p:nvSpPr>
        <p:spPr>
          <a:xfrm>
            <a:off x="808980" y="4413212"/>
            <a:ext cx="6741150" cy="313932"/>
          </a:xfrm>
          <a:prstGeom prst="rect">
            <a:avLst/>
          </a:prstGeom>
          <a:noFill/>
        </p:spPr>
        <p:txBody>
          <a:bodyPr wrap="square" rtlCol="0">
            <a:spAutoFit/>
          </a:bodyPr>
          <a:lstStyle>
            <a:lvl1pPr marL="0" indent="0">
              <a:buNone/>
              <a:defRPr lang="en-US" sz="1600" smtClean="0">
                <a:solidFill>
                  <a:schemeClr val="bg1">
                    <a:lumMod val="50000"/>
                  </a:schemeClr>
                </a:solidFill>
                <a:latin typeface="Segoe UI" panose="020B0502040204020203" pitchFamily="34" charset="0"/>
                <a:cs typeface="Segoe UI" panose="020B0502040204020203" pitchFamily="34" charset="0"/>
              </a:defRPr>
            </a:lvl1pPr>
            <a:lvl2pPr marL="228600" indent="0">
              <a:buNone/>
              <a:defRPr lang="en-US" sz="1800" smtClean="0"/>
            </a:lvl2pPr>
            <a:lvl3pPr marL="685800" indent="0">
              <a:buNone/>
              <a:defRPr lang="en-US" sz="1800" smtClean="0"/>
            </a:lvl3pPr>
            <a:lvl4pPr marL="1143000" indent="0">
              <a:buNone/>
              <a:defRPr lang="en-US" smtClean="0"/>
            </a:lvl4pPr>
            <a:lvl5pPr marL="1600200" indent="0">
              <a:buNone/>
              <a:defRPr lang="en-GB"/>
            </a:lvl5pPr>
          </a:lstStyle>
          <a:p>
            <a:pPr marL="0" lvl="0"/>
            <a:r>
              <a:rPr lang="en-US" dirty="0"/>
              <a:t>Click to edit notes text style</a:t>
            </a:r>
          </a:p>
        </p:txBody>
      </p:sp>
    </p:spTree>
    <p:extLst>
      <p:ext uri="{BB962C8B-B14F-4D97-AF65-F5344CB8AC3E}">
        <p14:creationId xmlns:p14="http://schemas.microsoft.com/office/powerpoint/2010/main" val="983855515"/>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err="1">
                <a:latin typeface="+mj-lt"/>
              </a:rPr>
              <a:t>Click</a:t>
            </a:r>
            <a:r>
              <a:rPr lang="es-ES" dirty="0">
                <a:latin typeface="+mj-lt"/>
              </a:rPr>
              <a:t> to </a:t>
            </a:r>
            <a:r>
              <a:rPr lang="es-ES" dirty="0" err="1">
                <a:latin typeface="+mj-lt"/>
              </a:rPr>
              <a:t>edit</a:t>
            </a:r>
            <a:r>
              <a:rPr lang="es-ES" dirty="0">
                <a:latin typeface="+mj-lt"/>
              </a:rPr>
              <a:t> </a:t>
            </a:r>
            <a:r>
              <a:rPr lang="es-ES" dirty="0" err="1">
                <a:latin typeface="+mj-lt"/>
              </a:rPr>
              <a:t>the</a:t>
            </a:r>
            <a:r>
              <a:rPr lang="es-ES" dirty="0">
                <a:latin typeface="+mj-lt"/>
              </a:rPr>
              <a:t> </a:t>
            </a:r>
            <a:r>
              <a:rPr lang="es-ES" dirty="0" err="1">
                <a:latin typeface="+mj-lt"/>
              </a:rPr>
              <a:t>title</a:t>
            </a:r>
            <a:endParaRPr lang="en-GB" dirty="0"/>
          </a:p>
        </p:txBody>
      </p:sp>
    </p:spTree>
    <p:extLst>
      <p:ext uri="{BB962C8B-B14F-4D97-AF65-F5344CB8AC3E}">
        <p14:creationId xmlns:p14="http://schemas.microsoft.com/office/powerpoint/2010/main" val="3761067678"/>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mo Title Slide">
    <p:spTree>
      <p:nvGrpSpPr>
        <p:cNvPr id="1" name=""/>
        <p:cNvGrpSpPr/>
        <p:nvPr/>
      </p:nvGrpSpPr>
      <p:grpSpPr>
        <a:xfrm>
          <a:off x="0" y="0"/>
          <a:ext cx="0" cy="0"/>
          <a:chOff x="0" y="0"/>
          <a:chExt cx="0" cy="0"/>
        </a:xfrm>
      </p:grpSpPr>
      <p:pic>
        <p:nvPicPr>
          <p:cNvPr id="2" name="Picture 2" descr="http://icons.iconarchive.com/icons/dakirby309/windows-8-metro/256/Apps-Microphone-2-Metro-ico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71727" y="2361364"/>
            <a:ext cx="1678076" cy="1678076"/>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err="1">
                <a:latin typeface="+mj-lt"/>
              </a:rPr>
              <a:t>Click</a:t>
            </a:r>
            <a:r>
              <a:rPr lang="es-ES" dirty="0">
                <a:latin typeface="+mj-lt"/>
              </a:rPr>
              <a:t> to </a:t>
            </a:r>
            <a:r>
              <a:rPr lang="es-ES" dirty="0" err="1">
                <a:latin typeface="+mj-lt"/>
              </a:rPr>
              <a:t>edit</a:t>
            </a:r>
            <a:r>
              <a:rPr lang="es-ES" dirty="0">
                <a:latin typeface="+mj-lt"/>
              </a:rPr>
              <a:t> </a:t>
            </a:r>
            <a:r>
              <a:rPr lang="es-ES" dirty="0" err="1">
                <a:latin typeface="+mj-lt"/>
              </a:rPr>
              <a:t>the</a:t>
            </a:r>
            <a:r>
              <a:rPr lang="es-ES" dirty="0">
                <a:latin typeface="+mj-lt"/>
              </a:rPr>
              <a:t> </a:t>
            </a:r>
            <a:r>
              <a:rPr lang="es-ES" dirty="0" err="1">
                <a:latin typeface="+mj-lt"/>
              </a:rPr>
              <a:t>title</a:t>
            </a:r>
            <a:endParaRPr lang="en-GB" dirty="0"/>
          </a:p>
        </p:txBody>
      </p:sp>
    </p:spTree>
    <p:extLst>
      <p:ext uri="{BB962C8B-B14F-4D97-AF65-F5344CB8AC3E}">
        <p14:creationId xmlns:p14="http://schemas.microsoft.com/office/powerpoint/2010/main" val="345610204"/>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sual Studio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brightnessContrast bright="100000"/>
                    </a14:imgEffect>
                  </a14:imgLayer>
                </a14:imgProps>
              </a:ext>
              <a:ext uri="{28A0092B-C50C-407E-A947-70E740481C1C}">
                <a14:useLocalDpi xmlns:a14="http://schemas.microsoft.com/office/drawing/2010/main" val="0"/>
              </a:ext>
            </a:extLst>
          </a:blip>
          <a:srcRect r="17482"/>
          <a:stretch/>
        </p:blipFill>
        <p:spPr>
          <a:xfrm>
            <a:off x="8684253" y="2411469"/>
            <a:ext cx="1411725" cy="1521053"/>
          </a:xfrm>
          <a:prstGeom prst="rect">
            <a:avLst/>
          </a:prstGeom>
          <a:noFill/>
          <a:ln>
            <a:noFill/>
          </a:ln>
        </p:spPr>
      </p:pic>
      <p:sp>
        <p:nvSpPr>
          <p:cNvPr id="4"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err="1">
                <a:latin typeface="+mj-lt"/>
              </a:rPr>
              <a:t>Click</a:t>
            </a:r>
            <a:r>
              <a:rPr lang="es-ES" dirty="0">
                <a:latin typeface="+mj-lt"/>
              </a:rPr>
              <a:t> to </a:t>
            </a:r>
            <a:r>
              <a:rPr lang="es-ES" dirty="0" err="1">
                <a:latin typeface="+mj-lt"/>
              </a:rPr>
              <a:t>edit</a:t>
            </a:r>
            <a:r>
              <a:rPr lang="es-ES" dirty="0">
                <a:latin typeface="+mj-lt"/>
              </a:rPr>
              <a:t> </a:t>
            </a:r>
            <a:r>
              <a:rPr lang="es-ES" dirty="0" err="1">
                <a:latin typeface="+mj-lt"/>
              </a:rPr>
              <a:t>the</a:t>
            </a:r>
            <a:r>
              <a:rPr lang="es-ES" dirty="0">
                <a:latin typeface="+mj-lt"/>
              </a:rPr>
              <a:t> </a:t>
            </a:r>
            <a:r>
              <a:rPr lang="es-ES" dirty="0" err="1">
                <a:latin typeface="+mj-lt"/>
              </a:rPr>
              <a:t>title</a:t>
            </a:r>
            <a:endParaRPr lang="en-GB" dirty="0"/>
          </a:p>
        </p:txBody>
      </p:sp>
    </p:spTree>
    <p:extLst>
      <p:ext uri="{BB962C8B-B14F-4D97-AF65-F5344CB8AC3E}">
        <p14:creationId xmlns:p14="http://schemas.microsoft.com/office/powerpoint/2010/main" val="4274679395"/>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ffie Break Title Slide">
    <p:spTree>
      <p:nvGrpSpPr>
        <p:cNvPr id="1" name=""/>
        <p:cNvGrpSpPr/>
        <p:nvPr/>
      </p:nvGrpSpPr>
      <p:grpSpPr>
        <a:xfrm>
          <a:off x="0" y="0"/>
          <a:ext cx="0" cy="0"/>
          <a:chOff x="0" y="0"/>
          <a:chExt cx="0" cy="0"/>
        </a:xfrm>
      </p:grpSpPr>
      <p:pic>
        <p:nvPicPr>
          <p:cNvPr id="3" name="Picture 2" descr="http://icons.iconarchive.com/icons/visualpharm/icons8-metro-style/512/Kitchen-Cup-icon.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contrast="62000"/>
                    </a14:imgEffect>
                  </a14:imgLayer>
                </a14:imgProps>
              </a:ext>
              <a:ext uri="{28A0092B-C50C-407E-A947-70E740481C1C}">
                <a14:useLocalDpi xmlns:a14="http://schemas.microsoft.com/office/drawing/2010/main" val="0"/>
              </a:ext>
            </a:extLst>
          </a:blip>
          <a:srcRect/>
          <a:stretch>
            <a:fillRect/>
          </a:stretch>
        </p:blipFill>
        <p:spPr bwMode="auto">
          <a:xfrm>
            <a:off x="8787766" y="2361364"/>
            <a:ext cx="1562037" cy="1562037"/>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err="1">
                <a:latin typeface="+mj-lt"/>
              </a:rPr>
              <a:t>Click</a:t>
            </a:r>
            <a:r>
              <a:rPr lang="es-ES" dirty="0">
                <a:latin typeface="+mj-lt"/>
              </a:rPr>
              <a:t> to </a:t>
            </a:r>
            <a:r>
              <a:rPr lang="es-ES" dirty="0" err="1">
                <a:latin typeface="+mj-lt"/>
              </a:rPr>
              <a:t>edit</a:t>
            </a:r>
            <a:r>
              <a:rPr lang="es-ES" dirty="0">
                <a:latin typeface="+mj-lt"/>
              </a:rPr>
              <a:t> </a:t>
            </a:r>
            <a:r>
              <a:rPr lang="es-ES" dirty="0" err="1">
                <a:latin typeface="+mj-lt"/>
              </a:rPr>
              <a:t>the</a:t>
            </a:r>
            <a:r>
              <a:rPr lang="es-ES" dirty="0">
                <a:latin typeface="+mj-lt"/>
              </a:rPr>
              <a:t> </a:t>
            </a:r>
            <a:r>
              <a:rPr lang="es-ES" dirty="0" err="1">
                <a:latin typeface="+mj-lt"/>
              </a:rPr>
              <a:t>title</a:t>
            </a:r>
            <a:endParaRPr lang="en-GB" dirty="0"/>
          </a:p>
        </p:txBody>
      </p:sp>
    </p:spTree>
    <p:extLst>
      <p:ext uri="{BB962C8B-B14F-4D97-AF65-F5344CB8AC3E}">
        <p14:creationId xmlns:p14="http://schemas.microsoft.com/office/powerpoint/2010/main" val="2562299356"/>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clusion Title Slide">
    <p:spTree>
      <p:nvGrpSpPr>
        <p:cNvPr id="1" name=""/>
        <p:cNvGrpSpPr/>
        <p:nvPr/>
      </p:nvGrpSpPr>
      <p:grpSpPr>
        <a:xfrm>
          <a:off x="0" y="0"/>
          <a:ext cx="0" cy="0"/>
          <a:chOff x="0" y="0"/>
          <a:chExt cx="0" cy="0"/>
        </a:xfrm>
      </p:grpSpPr>
      <p:sp>
        <p:nvSpPr>
          <p:cNvPr id="3" name="TextBox 2"/>
          <p:cNvSpPr txBox="1"/>
          <p:nvPr userDrawn="1"/>
        </p:nvSpPr>
        <p:spPr>
          <a:xfrm>
            <a:off x="8780437" y="2600237"/>
            <a:ext cx="1460656" cy="1200329"/>
          </a:xfrm>
          <a:prstGeom prst="rect">
            <a:avLst/>
          </a:prstGeom>
          <a:noFill/>
        </p:spPr>
        <p:txBody>
          <a:bodyPr wrap="none" rtlCol="0">
            <a:spAutoFit/>
          </a:bodyPr>
          <a:lstStyle/>
          <a:p>
            <a:r>
              <a:rPr lang="es-ES" sz="7200" dirty="0">
                <a:solidFill>
                  <a:schemeClr val="bg1"/>
                </a:solidFill>
              </a:rPr>
              <a:t>&lt;/&gt;</a:t>
            </a:r>
            <a:endParaRPr lang="es-ES_tradnl" sz="7200" dirty="0">
              <a:solidFill>
                <a:schemeClr val="bg1"/>
              </a:solidFill>
            </a:endParaRPr>
          </a:p>
        </p:txBody>
      </p:sp>
      <p:sp>
        <p:nvSpPr>
          <p:cNvPr id="4"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err="1">
                <a:latin typeface="+mj-lt"/>
              </a:rPr>
              <a:t>Click</a:t>
            </a:r>
            <a:r>
              <a:rPr lang="es-ES" dirty="0">
                <a:latin typeface="+mj-lt"/>
              </a:rPr>
              <a:t> to </a:t>
            </a:r>
            <a:r>
              <a:rPr lang="es-ES" dirty="0" err="1">
                <a:latin typeface="+mj-lt"/>
              </a:rPr>
              <a:t>edit</a:t>
            </a:r>
            <a:r>
              <a:rPr lang="es-ES" dirty="0">
                <a:latin typeface="+mj-lt"/>
              </a:rPr>
              <a:t> </a:t>
            </a:r>
            <a:r>
              <a:rPr lang="es-ES" dirty="0" err="1">
                <a:latin typeface="+mj-lt"/>
              </a:rPr>
              <a:t>the</a:t>
            </a:r>
            <a:r>
              <a:rPr lang="es-ES" dirty="0">
                <a:latin typeface="+mj-lt"/>
              </a:rPr>
              <a:t> </a:t>
            </a:r>
            <a:r>
              <a:rPr lang="es-ES" dirty="0" err="1">
                <a:latin typeface="+mj-lt"/>
              </a:rPr>
              <a:t>title</a:t>
            </a:r>
            <a:endParaRPr lang="en-GB" dirty="0"/>
          </a:p>
        </p:txBody>
      </p:sp>
    </p:spTree>
    <p:extLst>
      <p:ext uri="{BB962C8B-B14F-4D97-AF65-F5344CB8AC3E}">
        <p14:creationId xmlns:p14="http://schemas.microsoft.com/office/powerpoint/2010/main" val="2695326733"/>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estions Title Slide">
    <p:spTree>
      <p:nvGrpSpPr>
        <p:cNvPr id="1" name=""/>
        <p:cNvGrpSpPr/>
        <p:nvPr/>
      </p:nvGrpSpPr>
      <p:grpSpPr>
        <a:xfrm>
          <a:off x="0" y="0"/>
          <a:ext cx="0" cy="0"/>
          <a:chOff x="0" y="0"/>
          <a:chExt cx="0" cy="0"/>
        </a:xfrm>
      </p:grpSpPr>
      <p:sp>
        <p:nvSpPr>
          <p:cNvPr id="4" name="Oval Callout 3"/>
          <p:cNvSpPr/>
          <p:nvPr userDrawn="1"/>
        </p:nvSpPr>
        <p:spPr>
          <a:xfrm>
            <a:off x="8941981" y="2668772"/>
            <a:ext cx="1233377" cy="914400"/>
          </a:xfrm>
          <a:prstGeom prst="wedgeEllipseCallout">
            <a:avLst>
              <a:gd name="adj1" fmla="val -31944"/>
              <a:gd name="adj2" fmla="val 73459"/>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3"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err="1">
                <a:latin typeface="+mj-lt"/>
              </a:rPr>
              <a:t>Click</a:t>
            </a:r>
            <a:r>
              <a:rPr lang="es-ES" dirty="0">
                <a:latin typeface="+mj-lt"/>
              </a:rPr>
              <a:t> to </a:t>
            </a:r>
            <a:r>
              <a:rPr lang="es-ES" dirty="0" err="1">
                <a:latin typeface="+mj-lt"/>
              </a:rPr>
              <a:t>edit</a:t>
            </a:r>
            <a:r>
              <a:rPr lang="es-ES" dirty="0">
                <a:latin typeface="+mj-lt"/>
              </a:rPr>
              <a:t> </a:t>
            </a:r>
            <a:r>
              <a:rPr lang="es-ES" dirty="0" err="1">
                <a:latin typeface="+mj-lt"/>
              </a:rPr>
              <a:t>the</a:t>
            </a:r>
            <a:r>
              <a:rPr lang="es-ES" dirty="0">
                <a:latin typeface="+mj-lt"/>
              </a:rPr>
              <a:t> </a:t>
            </a:r>
            <a:r>
              <a:rPr lang="es-ES" dirty="0" err="1">
                <a:latin typeface="+mj-lt"/>
              </a:rPr>
              <a:t>title</a:t>
            </a:r>
            <a:endParaRPr lang="en-GB" dirty="0"/>
          </a:p>
        </p:txBody>
      </p:sp>
    </p:spTree>
    <p:extLst>
      <p:ext uri="{BB962C8B-B14F-4D97-AF65-F5344CB8AC3E}">
        <p14:creationId xmlns:p14="http://schemas.microsoft.com/office/powerpoint/2010/main" val="3687433691"/>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ud Title Slide">
    <p:spTree>
      <p:nvGrpSpPr>
        <p:cNvPr id="1" name=""/>
        <p:cNvGrpSpPr/>
        <p:nvPr/>
      </p:nvGrpSpPr>
      <p:grpSpPr>
        <a:xfrm>
          <a:off x="0" y="0"/>
          <a:ext cx="0" cy="0"/>
          <a:chOff x="0" y="0"/>
          <a:chExt cx="0" cy="0"/>
        </a:xfrm>
      </p:grpSpPr>
      <p:pic>
        <p:nvPicPr>
          <p:cNvPr id="1026" name="Picture 2" descr="Weather Clouds icon"/>
          <p:cNvPicPr>
            <a:picLocks noChangeAspect="1" noChangeArrowheads="1"/>
          </p:cNvPicPr>
          <p:nvPr userDrawn="1"/>
        </p:nvPicPr>
        <p:blipFill>
          <a:blip r:embed="rId2">
            <a:extLst>
              <a:ext uri="{BEBA8EAE-BF5A-486C-A8C5-ECC9F3942E4B}">
                <a14:imgProps xmlns:a14="http://schemas.microsoft.com/office/drawing/2010/main">
                  <a14:imgLayer r:embed="rId3">
                    <a14:imgEffect>
                      <a14:artisticPaintStrokes/>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8909049" y="2673349"/>
            <a:ext cx="1216025" cy="1216025"/>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err="1">
                <a:latin typeface="+mj-lt"/>
              </a:rPr>
              <a:t>Click</a:t>
            </a:r>
            <a:r>
              <a:rPr lang="es-ES" dirty="0">
                <a:latin typeface="+mj-lt"/>
              </a:rPr>
              <a:t> to </a:t>
            </a:r>
            <a:r>
              <a:rPr lang="es-ES" dirty="0" err="1">
                <a:latin typeface="+mj-lt"/>
              </a:rPr>
              <a:t>edit</a:t>
            </a:r>
            <a:r>
              <a:rPr lang="es-ES" dirty="0">
                <a:latin typeface="+mj-lt"/>
              </a:rPr>
              <a:t> </a:t>
            </a:r>
            <a:r>
              <a:rPr lang="es-ES" dirty="0" err="1">
                <a:latin typeface="+mj-lt"/>
              </a:rPr>
              <a:t>the</a:t>
            </a:r>
            <a:r>
              <a:rPr lang="es-ES" dirty="0">
                <a:latin typeface="+mj-lt"/>
              </a:rPr>
              <a:t> </a:t>
            </a:r>
            <a:r>
              <a:rPr lang="es-ES" dirty="0" err="1">
                <a:latin typeface="+mj-lt"/>
              </a:rPr>
              <a:t>title</a:t>
            </a:r>
            <a:endParaRPr lang="en-GB" dirty="0"/>
          </a:p>
        </p:txBody>
      </p:sp>
    </p:spTree>
    <p:extLst>
      <p:ext uri="{BB962C8B-B14F-4D97-AF65-F5344CB8AC3E}">
        <p14:creationId xmlns:p14="http://schemas.microsoft.com/office/powerpoint/2010/main" val="331533843"/>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971550" y="3921125"/>
            <a:ext cx="10515600" cy="1093788"/>
          </a:xfrm>
          <a:prstGeom prst="rect">
            <a:avLst/>
          </a:prstGeom>
          <a:noFill/>
        </p:spPr>
        <p:txBody>
          <a:bodyPr vert="horz" lIns="91440" tIns="45720" rIns="91440" bIns="45720" rtlCol="0" anchor="ctr">
            <a:normAutofit/>
          </a:bodyPr>
          <a:lstStyle>
            <a:lvl1pPr marL="0" indent="0">
              <a:buNone/>
              <a:defRPr lang="en-US" sz="4400" dirty="0" smtClean="0">
                <a:solidFill>
                  <a:srgbClr val="C00000"/>
                </a:solidFill>
                <a:latin typeface="Calibri Light" panose="020F0302020204030204" pitchFamily="34" charset="0"/>
                <a:ea typeface="+mj-ea"/>
                <a:cs typeface="Segoe UI Light" panose="020B0502040204020203" pitchFamily="34" charset="0"/>
              </a:defRPr>
            </a:lvl1pPr>
            <a:lvl2pPr marL="228600" indent="0">
              <a:buNone/>
              <a:defRPr lang="en-US" sz="1800" dirty="0" smtClean="0"/>
            </a:lvl2pPr>
            <a:lvl3pPr marL="685800" indent="0">
              <a:buNone/>
              <a:defRPr lang="en-US" sz="1800" dirty="0" smtClean="0"/>
            </a:lvl3pPr>
            <a:lvl4pPr marL="1143000" indent="0">
              <a:buNone/>
              <a:defRPr lang="en-US" dirty="0" smtClean="0"/>
            </a:lvl4pPr>
            <a:lvl5pPr marL="1600200" indent="0">
              <a:buNone/>
              <a:defRPr lang="es-ES" dirty="0"/>
            </a:lvl5pPr>
          </a:lstStyle>
          <a:p>
            <a:pPr marL="0" lvl="0">
              <a:spcBef>
                <a:spcPct val="0"/>
              </a:spcBef>
            </a:pPr>
            <a:r>
              <a:rPr lang="en-US" dirty="0" err="1"/>
              <a:t>Título</a:t>
            </a:r>
            <a:r>
              <a:rPr lang="en-US" dirty="0"/>
              <a:t> del </a:t>
            </a:r>
            <a:r>
              <a:rPr lang="en-US" dirty="0" err="1"/>
              <a:t>proyecto</a:t>
            </a:r>
            <a:endParaRPr lang="en-US" dirty="0"/>
          </a:p>
        </p:txBody>
      </p:sp>
      <p:sp>
        <p:nvSpPr>
          <p:cNvPr id="2" name="Title 1"/>
          <p:cNvSpPr>
            <a:spLocks noGrp="1"/>
          </p:cNvSpPr>
          <p:nvPr>
            <p:ph type="title" hasCustomPrompt="1"/>
          </p:nvPr>
        </p:nvSpPr>
        <p:spPr>
          <a:xfrm>
            <a:off x="971550" y="5014913"/>
            <a:ext cx="10515600" cy="702763"/>
          </a:xfrm>
          <a:prstGeom prst="rect">
            <a:avLst/>
          </a:prstGeom>
        </p:spPr>
        <p:txBody>
          <a:bodyPr/>
          <a:lstStyle>
            <a:lvl1pPr>
              <a:defRPr sz="2800">
                <a:latin typeface="+mn-lt"/>
              </a:defRPr>
            </a:lvl1pPr>
          </a:lstStyle>
          <a:p>
            <a:r>
              <a:rPr lang="en-US" dirty="0" err="1"/>
              <a:t>Propuesta</a:t>
            </a:r>
            <a:r>
              <a:rPr lang="en-US" dirty="0"/>
              <a:t> de </a:t>
            </a:r>
            <a:r>
              <a:rPr lang="en-US" dirty="0" err="1"/>
              <a:t>colaboración</a:t>
            </a:r>
            <a:r>
              <a:rPr lang="en-US" dirty="0"/>
              <a:t> professional TKXXXXXXX</a:t>
            </a:r>
            <a:endParaRPr lang="en-GB" dirty="0"/>
          </a:p>
        </p:txBody>
      </p:sp>
      <p:pic>
        <p:nvPicPr>
          <p:cNvPr id="3" name="Picture 2"/>
          <p:cNvPicPr>
            <a:picLocks noChangeAspect="1"/>
          </p:cNvPicPr>
          <p:nvPr userDrawn="1"/>
        </p:nvPicPr>
        <p:blipFill>
          <a:blip r:embed="rId2"/>
          <a:stretch>
            <a:fillRect/>
          </a:stretch>
        </p:blipFill>
        <p:spPr>
          <a:xfrm>
            <a:off x="6993426" y="1804953"/>
            <a:ext cx="4493724" cy="1181634"/>
          </a:xfrm>
          <a:prstGeom prst="rect">
            <a:avLst/>
          </a:prstGeom>
        </p:spPr>
      </p:pic>
      <p:sp>
        <p:nvSpPr>
          <p:cNvPr id="5" name="Picture Placeholder 4"/>
          <p:cNvSpPr>
            <a:spLocks noGrp="1"/>
          </p:cNvSpPr>
          <p:nvPr>
            <p:ph type="pic" sz="quarter" idx="10"/>
          </p:nvPr>
        </p:nvSpPr>
        <p:spPr>
          <a:xfrm>
            <a:off x="971550" y="1804954"/>
            <a:ext cx="4533900" cy="1181633"/>
          </a:xfrm>
          <a:prstGeom prst="rect">
            <a:avLst/>
          </a:prstGeom>
        </p:spPr>
        <p:txBody>
          <a:bodyPr/>
          <a:lstStyle/>
          <a:p>
            <a:endParaRPr lang="en-GB" dirty="0"/>
          </a:p>
        </p:txBody>
      </p:sp>
    </p:spTree>
    <p:extLst>
      <p:ext uri="{BB962C8B-B14F-4D97-AF65-F5344CB8AC3E}">
        <p14:creationId xmlns:p14="http://schemas.microsoft.com/office/powerpoint/2010/main" val="2159134239"/>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e hacemos 0">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1325563"/>
          </a:xfrm>
          <a:prstGeom prst="rect">
            <a:avLst/>
          </a:prstGeom>
          <a:noFill/>
        </p:spPr>
        <p:txBody>
          <a:bodyPr vert="horz" lIns="91440" tIns="45720" rIns="91440" bIns="45720" rtlCol="0" anchor="ctr">
            <a:normAutofit/>
          </a:bodyPr>
          <a:lstStyle>
            <a:lvl1pPr>
              <a:defRPr lang="es-ES">
                <a:solidFill>
                  <a:srgbClr val="C00000"/>
                </a:solidFill>
                <a:latin typeface="Calibri Light" panose="020F0302020204030204" pitchFamily="34" charset="0"/>
                <a:cs typeface="Segoe UI Light" panose="020B0502040204020203" pitchFamily="34" charset="0"/>
              </a:defRPr>
            </a:lvl1pPr>
          </a:lstStyle>
          <a:p>
            <a:pPr marL="0" lvl="0"/>
            <a:r>
              <a:rPr lang="en-US" dirty="0"/>
              <a:t>¿</a:t>
            </a:r>
            <a:r>
              <a:rPr lang="en-US" dirty="0" err="1"/>
              <a:t>Cómo</a:t>
            </a:r>
            <a:r>
              <a:rPr lang="en-US" dirty="0"/>
              <a:t> </a:t>
            </a:r>
            <a:r>
              <a:rPr lang="en-US" dirty="0" err="1"/>
              <a:t>trabajamos</a:t>
            </a:r>
            <a:r>
              <a:rPr lang="en-US" dirty="0"/>
              <a:t>?</a:t>
            </a:r>
            <a:endParaRPr lang="es-ES" dirty="0"/>
          </a:p>
        </p:txBody>
      </p:sp>
      <p:pic>
        <p:nvPicPr>
          <p:cNvPr id="3" name="Picture 2"/>
          <p:cNvPicPr>
            <a:picLocks noChangeAspect="1"/>
          </p:cNvPicPr>
          <p:nvPr userDrawn="1"/>
        </p:nvPicPr>
        <p:blipFill>
          <a:blip r:embed="rId2">
            <a:grayscl/>
          </a:blip>
          <a:stretch>
            <a:fillRect/>
          </a:stretch>
        </p:blipFill>
        <p:spPr>
          <a:xfrm>
            <a:off x="838200" y="1284299"/>
            <a:ext cx="6104171" cy="2646317"/>
          </a:xfrm>
          <a:prstGeom prst="rect">
            <a:avLst/>
          </a:prstGeom>
        </p:spPr>
      </p:pic>
      <p:pic>
        <p:nvPicPr>
          <p:cNvPr id="4" name="Picture 3"/>
          <p:cNvPicPr>
            <a:picLocks noChangeAspect="1"/>
          </p:cNvPicPr>
          <p:nvPr userDrawn="1"/>
        </p:nvPicPr>
        <p:blipFill>
          <a:blip r:embed="rId3">
            <a:grayscl/>
          </a:blip>
          <a:stretch>
            <a:fillRect/>
          </a:stretch>
        </p:blipFill>
        <p:spPr>
          <a:xfrm>
            <a:off x="5881192" y="3930616"/>
            <a:ext cx="5472608" cy="2381645"/>
          </a:xfrm>
          <a:prstGeom prst="rect">
            <a:avLst/>
          </a:prstGeom>
        </p:spPr>
      </p:pic>
      <p:pic>
        <p:nvPicPr>
          <p:cNvPr id="7" name="Picture 2" descr="http://en.designmyface.com/include/images/deprecated.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567569" y="3823440"/>
            <a:ext cx="1565113" cy="5931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5"/>
          <a:stretch>
            <a:fillRect/>
          </a:stretch>
        </p:blipFill>
        <p:spPr>
          <a:xfrm>
            <a:off x="9717965" y="5987919"/>
            <a:ext cx="2286930" cy="601353"/>
          </a:xfrm>
          <a:prstGeom prst="rect">
            <a:avLst/>
          </a:prstGeom>
        </p:spPr>
      </p:pic>
    </p:spTree>
    <p:extLst>
      <p:ext uri="{BB962C8B-B14F-4D97-AF65-F5344CB8AC3E}">
        <p14:creationId xmlns:p14="http://schemas.microsoft.com/office/powerpoint/2010/main" val="287853921"/>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é hacemos 1">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838200" y="1909763"/>
            <a:ext cx="10515600" cy="3988018"/>
          </a:xfrm>
          <a:prstGeom prst="rect">
            <a:avLst/>
          </a:prstGeom>
        </p:spPr>
        <p:txBody>
          <a:bodyPr/>
          <a:lstStyle>
            <a:lvl1pPr marL="0" indent="0">
              <a:buNone/>
              <a:defRPr sz="1200"/>
            </a:lvl1pPr>
            <a:lvl2pPr marL="457200" indent="0">
              <a:buNone/>
              <a:defRPr/>
            </a:lvl2pPr>
            <a:lvl6pPr marL="2286000" indent="0">
              <a:buNone/>
              <a:defRPr sz="1200"/>
            </a:lvl6pPr>
          </a:lstStyle>
          <a:p>
            <a:pPr lvl="5"/>
            <a:r>
              <a:rPr lang="es-ES" sz="1800" dirty="0">
                <a:latin typeface="Calibri" panose="020F0502020204030204" pitchFamily="34" charset="0"/>
                <a:cs typeface="Segoe UI Light" panose="020B0502040204020203" pitchFamily="34" charset="0"/>
              </a:rPr>
              <a:t>Desarrollo iterativo con equipo mixto</a:t>
            </a:r>
          </a:p>
          <a:p>
            <a:pPr lvl="5"/>
            <a:endParaRPr lang="es-ES" sz="1800" dirty="0">
              <a:latin typeface="Calibri" panose="020F0502020204030204" pitchFamily="34" charset="0"/>
              <a:cs typeface="Segoe UI Light" panose="020B0502040204020203" pitchFamily="34" charset="0"/>
            </a:endParaRPr>
          </a:p>
          <a:p>
            <a:pPr lvl="5"/>
            <a:r>
              <a:rPr lang="es-ES" sz="1400" dirty="0">
                <a:latin typeface="Calibri" panose="020F0502020204030204" pitchFamily="34" charset="0"/>
                <a:cs typeface="Segoe UI Light" panose="020B0502040204020203" pitchFamily="34" charset="0"/>
              </a:rPr>
              <a:t>Creación del proyecto y automatización del despliegue son las primeras tareas a llevar a cabo.</a:t>
            </a:r>
          </a:p>
          <a:p>
            <a:pPr lvl="5"/>
            <a:endParaRPr lang="es-ES" sz="1400" dirty="0">
              <a:latin typeface="Calibri" panose="020F0502020204030204" pitchFamily="34" charset="0"/>
              <a:cs typeface="Segoe UI Light" panose="020B0502040204020203" pitchFamily="34" charset="0"/>
            </a:endParaRPr>
          </a:p>
          <a:p>
            <a:pPr lvl="5"/>
            <a:r>
              <a:rPr lang="es-ES" sz="1400" dirty="0">
                <a:latin typeface="Calibri" panose="020F0502020204030204" pitchFamily="34" charset="0"/>
                <a:cs typeface="Segoe UI Light" panose="020B0502040204020203" pitchFamily="34" charset="0"/>
              </a:rPr>
              <a:t>A posteriori se hará el desarrollo de aquellas reglas para las que tenemos clara su definición y estrategia de implementación claras (dentro del marco de trabajo cerrado). Para cada regla implementada se hará un despliegue y validación por el usuario. Trataremos cada regla de forma independiente.</a:t>
            </a:r>
          </a:p>
          <a:p>
            <a:pPr lvl="5"/>
            <a:endParaRPr lang="es-ES" sz="1400" dirty="0">
              <a:latin typeface="Calibri" panose="020F0502020204030204" pitchFamily="34" charset="0"/>
              <a:cs typeface="Segoe UI Light" panose="020B0502040204020203" pitchFamily="34" charset="0"/>
            </a:endParaRPr>
          </a:p>
          <a:p>
            <a:r>
              <a:rPr lang="es-ES" sz="1400" dirty="0">
                <a:latin typeface="Calibri" panose="020F0502020204030204" pitchFamily="34" charset="0"/>
                <a:cs typeface="Segoe UI Light" panose="020B0502040204020203" pitchFamily="34" charset="0"/>
              </a:rPr>
              <a:t>Las reglas para las que no ha quedado claro el enfoque por falta</a:t>
            </a:r>
            <a:br>
              <a:rPr lang="es-ES" sz="1400" dirty="0">
                <a:latin typeface="Calibri" panose="020F0502020204030204" pitchFamily="34" charset="0"/>
                <a:cs typeface="Segoe UI Light" panose="020B0502040204020203" pitchFamily="34" charset="0"/>
              </a:rPr>
            </a:br>
            <a:r>
              <a:rPr lang="es-ES" sz="1400" dirty="0">
                <a:latin typeface="Calibri" panose="020F0502020204030204" pitchFamily="34" charset="0"/>
                <a:cs typeface="Segoe UI Light" panose="020B0502040204020203" pitchFamily="34" charset="0"/>
              </a:rPr>
              <a:t>de información o desconocimiento de posibles problemáticas </a:t>
            </a:r>
            <a:br>
              <a:rPr lang="es-ES" sz="1400" dirty="0">
                <a:latin typeface="Calibri" panose="020F0502020204030204" pitchFamily="34" charset="0"/>
                <a:cs typeface="Segoe UI Light" panose="020B0502040204020203" pitchFamily="34" charset="0"/>
              </a:rPr>
            </a:br>
            <a:r>
              <a:rPr lang="es-ES" sz="1400" dirty="0">
                <a:latin typeface="Calibri" panose="020F0502020204030204" pitchFamily="34" charset="0"/>
                <a:cs typeface="Segoe UI Light" panose="020B0502040204020203" pitchFamily="34" charset="0"/>
              </a:rPr>
              <a:t>derivadas de un posible bajo rendimiento (regla 8), se realizará </a:t>
            </a:r>
            <a:br>
              <a:rPr lang="es-ES" sz="1400" dirty="0">
                <a:latin typeface="Calibri" panose="020F0502020204030204" pitchFamily="34" charset="0"/>
                <a:cs typeface="Segoe UI Light" panose="020B0502040204020203" pitchFamily="34" charset="0"/>
              </a:rPr>
            </a:br>
            <a:r>
              <a:rPr lang="es-ES" sz="1400" dirty="0">
                <a:latin typeface="Calibri" panose="020F0502020204030204" pitchFamily="34" charset="0"/>
                <a:cs typeface="Segoe UI Light" panose="020B0502040204020203" pitchFamily="34" charset="0"/>
              </a:rPr>
              <a:t>una primera aproximación de la solución para verificar el </a:t>
            </a:r>
            <a:br>
              <a:rPr lang="es-ES" sz="1400" dirty="0">
                <a:latin typeface="Calibri" panose="020F0502020204030204" pitchFamily="34" charset="0"/>
                <a:cs typeface="Segoe UI Light" panose="020B0502040204020203" pitchFamily="34" charset="0"/>
              </a:rPr>
            </a:br>
            <a:r>
              <a:rPr lang="es-ES" sz="1400" dirty="0">
                <a:latin typeface="Calibri" panose="020F0502020204030204" pitchFamily="34" charset="0"/>
                <a:cs typeface="Segoe UI Light" panose="020B0502040204020203" pitchFamily="34" charset="0"/>
              </a:rPr>
              <a:t>rendimiento con el equipo de </a:t>
            </a:r>
            <a:r>
              <a:rPr lang="es-ES" sz="1400" dirty="0" err="1">
                <a:latin typeface="Calibri" panose="020F0502020204030204" pitchFamily="34" charset="0"/>
                <a:cs typeface="Segoe UI Light" panose="020B0502040204020203" pitchFamily="34" charset="0"/>
              </a:rPr>
              <a:t>vueling</a:t>
            </a:r>
            <a:r>
              <a:rPr lang="es-ES" sz="1400" dirty="0">
                <a:latin typeface="Calibri" panose="020F0502020204030204" pitchFamily="34" charset="0"/>
                <a:cs typeface="Segoe UI Light" panose="020B0502040204020203" pitchFamily="34" charset="0"/>
              </a:rPr>
              <a:t> y asegurar la correcta</a:t>
            </a:r>
            <a:br>
              <a:rPr lang="es-ES" sz="1400" dirty="0">
                <a:latin typeface="Calibri" panose="020F0502020204030204" pitchFamily="34" charset="0"/>
                <a:cs typeface="Segoe UI Light" panose="020B0502040204020203" pitchFamily="34" charset="0"/>
              </a:rPr>
            </a:br>
            <a:r>
              <a:rPr lang="es-ES" sz="1400" dirty="0">
                <a:latin typeface="Calibri" panose="020F0502020204030204" pitchFamily="34" charset="0"/>
                <a:cs typeface="Segoe UI Light" panose="020B0502040204020203" pitchFamily="34" charset="0"/>
              </a:rPr>
              <a:t>solución de la problemática.</a:t>
            </a:r>
          </a:p>
          <a:p>
            <a:r>
              <a:rPr lang="es-ES" sz="1400" dirty="0">
                <a:latin typeface="Calibri" panose="020F0502020204030204" pitchFamily="34" charset="0"/>
                <a:cs typeface="Segoe UI Light" panose="020B0502040204020203" pitchFamily="34" charset="0"/>
              </a:rPr>
              <a:t>Las soluciones se implementan “in situ” o en remoto, a cerrar </a:t>
            </a:r>
            <a:br>
              <a:rPr lang="es-ES" sz="1400" dirty="0">
                <a:latin typeface="Calibri" panose="020F0502020204030204" pitchFamily="34" charset="0"/>
                <a:cs typeface="Segoe UI Light" panose="020B0502040204020203" pitchFamily="34" charset="0"/>
              </a:rPr>
            </a:br>
            <a:r>
              <a:rPr lang="es-ES" sz="1400" dirty="0">
                <a:latin typeface="Calibri" panose="020F0502020204030204" pitchFamily="34" charset="0"/>
                <a:cs typeface="Segoe UI Light" panose="020B0502040204020203" pitchFamily="34" charset="0"/>
              </a:rPr>
              <a:t>adaptándonos a las necesidades del cliente y proyecto</a:t>
            </a:r>
          </a:p>
          <a:p>
            <a:pPr lvl="1"/>
            <a:endParaRPr lang="en-GB" dirty="0"/>
          </a:p>
        </p:txBody>
      </p:sp>
      <p:sp>
        <p:nvSpPr>
          <p:cNvPr id="7" name="Title 1"/>
          <p:cNvSpPr>
            <a:spLocks noGrp="1"/>
          </p:cNvSpPr>
          <p:nvPr>
            <p:ph type="title" hasCustomPrompt="1"/>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dirty="0"/>
              <a:t>¿</a:t>
            </a:r>
            <a:r>
              <a:rPr lang="en-US" dirty="0" err="1"/>
              <a:t>Cómo</a:t>
            </a:r>
            <a:r>
              <a:rPr lang="en-US" dirty="0"/>
              <a:t> </a:t>
            </a:r>
            <a:r>
              <a:rPr lang="en-US" dirty="0" err="1"/>
              <a:t>trabajamos</a:t>
            </a:r>
            <a:r>
              <a:rPr lang="en-US" dirty="0"/>
              <a:t>?</a:t>
            </a:r>
            <a:endParaRPr lang="en-GB" dirty="0"/>
          </a:p>
        </p:txBody>
      </p:sp>
      <p:pic>
        <p:nvPicPr>
          <p:cNvPr id="10" name="Picture 9"/>
          <p:cNvPicPr>
            <a:picLocks noChangeAspect="1"/>
          </p:cNvPicPr>
          <p:nvPr userDrawn="1"/>
        </p:nvPicPr>
        <p:blipFill rotWithShape="1">
          <a:blip r:embed="rId2">
            <a:duotone>
              <a:prstClr val="black"/>
              <a:schemeClr val="accent3">
                <a:tint val="45000"/>
                <a:satMod val="400000"/>
              </a:schemeClr>
            </a:duotone>
            <a:extLst>
              <a:ext uri="{28A0092B-C50C-407E-A947-70E740481C1C}">
                <a14:useLocalDpi xmlns:a14="http://schemas.microsoft.com/office/drawing/2010/main" val="0"/>
              </a:ext>
            </a:extLst>
          </a:blip>
          <a:srcRect r="47625"/>
          <a:stretch/>
        </p:blipFill>
        <p:spPr>
          <a:xfrm>
            <a:off x="1056841" y="1909069"/>
            <a:ext cx="1770983" cy="1990725"/>
          </a:xfrm>
          <a:prstGeom prst="rect">
            <a:avLst/>
          </a:prstGeom>
        </p:spPr>
      </p:pic>
      <p:grpSp>
        <p:nvGrpSpPr>
          <p:cNvPr id="11" name="Group 10"/>
          <p:cNvGrpSpPr/>
          <p:nvPr userDrawn="1"/>
        </p:nvGrpSpPr>
        <p:grpSpPr>
          <a:xfrm>
            <a:off x="6782925" y="4125915"/>
            <a:ext cx="3297485" cy="1778921"/>
            <a:chOff x="5215589" y="4560362"/>
            <a:chExt cx="3388859" cy="1828215"/>
          </a:xfrm>
        </p:grpSpPr>
        <p:cxnSp>
          <p:nvCxnSpPr>
            <p:cNvPr id="12" name="Straight Arrow Connector 11"/>
            <p:cNvCxnSpPr/>
            <p:nvPr/>
          </p:nvCxnSpPr>
          <p:spPr>
            <a:xfrm>
              <a:off x="5438071" y="6166961"/>
              <a:ext cx="3166377" cy="0"/>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4767128" y="5431430"/>
              <a:ext cx="1706790" cy="0"/>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16200000">
              <a:off x="4686437" y="5218217"/>
              <a:ext cx="1501131" cy="442827"/>
            </a:xfrm>
            <a:prstGeom prst="rect">
              <a:avLst/>
            </a:prstGeom>
            <a:noFill/>
          </p:spPr>
          <p:txBody>
            <a:bodyPr wrap="none" rtlCol="0">
              <a:spAutoFit/>
            </a:bodyPr>
            <a:lstStyle/>
            <a:p>
              <a:r>
                <a:rPr lang="en-US" sz="1100" dirty="0">
                  <a:solidFill>
                    <a:srgbClr val="C00000"/>
                  </a:solidFill>
                  <a:latin typeface="Segoe UI Light" panose="020B0502040204020203" pitchFamily="34" charset="0"/>
                  <a:cs typeface="Segoe UI Light" panose="020B0502040204020203" pitchFamily="34" charset="0"/>
                </a:rPr>
                <a:t>n</a:t>
              </a:r>
              <a:r>
                <a:rPr lang="es-ES" sz="1100" dirty="0">
                  <a:solidFill>
                    <a:srgbClr val="C00000"/>
                  </a:solidFill>
                  <a:latin typeface="Segoe UI Light" panose="020B0502040204020203" pitchFamily="34" charset="0"/>
                  <a:cs typeface="Segoe UI Light" panose="020B0502040204020203" pitchFamily="34" charset="0"/>
                </a:rPr>
                <a:t>úm. Funcionalidades</a:t>
              </a:r>
            </a:p>
            <a:p>
              <a:r>
                <a:rPr lang="es-ES" sz="1100" dirty="0">
                  <a:solidFill>
                    <a:srgbClr val="C00000"/>
                  </a:solidFill>
                  <a:latin typeface="Segoe UI Light" panose="020B0502040204020203" pitchFamily="34" charset="0"/>
                  <a:cs typeface="Segoe UI Light" panose="020B0502040204020203" pitchFamily="34" charset="0"/>
                </a:rPr>
                <a:t>en producción</a:t>
              </a:r>
            </a:p>
          </p:txBody>
        </p:sp>
        <p:sp>
          <p:nvSpPr>
            <p:cNvPr id="15" name="Rectangle 14"/>
            <p:cNvSpPr/>
            <p:nvPr/>
          </p:nvSpPr>
          <p:spPr>
            <a:xfrm>
              <a:off x="5670238" y="5815924"/>
              <a:ext cx="573143" cy="314314"/>
            </a:xfrm>
            <a:prstGeom prst="rect">
              <a:avLst/>
            </a:prstGeom>
            <a:solidFill>
              <a:srgbClr val="C0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Rectangle 15"/>
            <p:cNvSpPr/>
            <p:nvPr/>
          </p:nvSpPr>
          <p:spPr>
            <a:xfrm>
              <a:off x="6245891" y="5513176"/>
              <a:ext cx="573143" cy="617062"/>
            </a:xfrm>
            <a:prstGeom prst="rect">
              <a:avLst/>
            </a:prstGeom>
            <a:solidFill>
              <a:srgbClr val="C0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Rectangle 16"/>
            <p:cNvSpPr/>
            <p:nvPr/>
          </p:nvSpPr>
          <p:spPr>
            <a:xfrm>
              <a:off x="6819034" y="5168459"/>
              <a:ext cx="573143" cy="961779"/>
            </a:xfrm>
            <a:prstGeom prst="rect">
              <a:avLst/>
            </a:prstGeom>
            <a:solidFill>
              <a:srgbClr val="C0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8" name="Rectangle 17"/>
            <p:cNvSpPr/>
            <p:nvPr/>
          </p:nvSpPr>
          <p:spPr>
            <a:xfrm>
              <a:off x="7401037" y="4797784"/>
              <a:ext cx="573143" cy="1332421"/>
            </a:xfrm>
            <a:prstGeom prst="rect">
              <a:avLst/>
            </a:prstGeom>
            <a:solidFill>
              <a:srgbClr val="C0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19" name="Group 18"/>
            <p:cNvGrpSpPr/>
            <p:nvPr/>
          </p:nvGrpSpPr>
          <p:grpSpPr>
            <a:xfrm>
              <a:off x="6023779" y="4560362"/>
              <a:ext cx="853425" cy="450735"/>
              <a:chOff x="10213235" y="2495004"/>
              <a:chExt cx="853425" cy="450735"/>
            </a:xfrm>
          </p:grpSpPr>
          <p:pic>
            <p:nvPicPr>
              <p:cNvPr id="23" name="Picture 10" descr="http://clipartist.info/openclipart.org/SVG/ericlemerdy/man-800px.png"/>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213235" y="2544018"/>
                <a:ext cx="152501" cy="33588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descr="http://clipartist.info/openclipart.org/SVG/ericlemerdy/man-800px.png"/>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93037" y="2544103"/>
                <a:ext cx="152501" cy="33588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0" descr="http://clipartist.info/openclipart.org/SVG/ericlemerdy/man-800px.png"/>
              <p:cNvPicPr>
                <a:picLocks noChangeAspect="1" noChangeArrowheads="1"/>
              </p:cNvPicPr>
              <p:nvPr/>
            </p:nvPicPr>
            <p:blipFill rotWithShape="1">
              <a:blip r:embed="rId4" cstate="print">
                <a:lum bright="70000" contrast="-70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l="1" t="1" r="-1" b="47079"/>
              <a:stretch/>
            </p:blipFill>
            <p:spPr bwMode="auto">
              <a:xfrm>
                <a:off x="10571663" y="2544018"/>
                <a:ext cx="152501" cy="177751"/>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10436051" y="2495004"/>
                <a:ext cx="630609" cy="450735"/>
              </a:xfrm>
              <a:prstGeom prst="rect">
                <a:avLst/>
              </a:prstGeom>
              <a:noFill/>
            </p:spPr>
            <p:txBody>
              <a:bodyPr wrap="square" rtlCol="0">
                <a:spAutoFit/>
              </a:bodyPr>
              <a:lstStyle/>
              <a:p>
                <a:pPr algn="r"/>
                <a:r>
                  <a:rPr lang="es-ES" sz="1200" dirty="0">
                    <a:solidFill>
                      <a:srgbClr val="C00000"/>
                    </a:solidFill>
                    <a:latin typeface="Segoe UI Light" panose="020B0502040204020203" pitchFamily="34" charset="0"/>
                    <a:cs typeface="Segoe UI Light" panose="020B0502040204020203" pitchFamily="34" charset="0"/>
                  </a:rPr>
                  <a:t>mixed</a:t>
                </a:r>
                <a:endParaRPr lang="es-ES" sz="900" dirty="0">
                  <a:solidFill>
                    <a:srgbClr val="C00000"/>
                  </a:solidFill>
                  <a:latin typeface="Segoe UI Light" panose="020B0502040204020203" pitchFamily="34" charset="0"/>
                  <a:cs typeface="Segoe UI Light" panose="020B0502040204020203" pitchFamily="34" charset="0"/>
                </a:endParaRPr>
              </a:p>
              <a:p>
                <a:pPr algn="r"/>
                <a:r>
                  <a:rPr lang="es-ES" sz="1050" dirty="0">
                    <a:solidFill>
                      <a:srgbClr val="C00000"/>
                    </a:solidFill>
                    <a:latin typeface="Segoe UI Light" panose="020B0502040204020203" pitchFamily="34" charset="0"/>
                    <a:cs typeface="Segoe UI Light" panose="020B0502040204020203" pitchFamily="34" charset="0"/>
                  </a:rPr>
                  <a:t>team</a:t>
                </a:r>
                <a:endParaRPr lang="es-ES" sz="1200" dirty="0">
                  <a:solidFill>
                    <a:srgbClr val="C00000"/>
                  </a:solidFill>
                  <a:latin typeface="Segoe UI Light" panose="020B0502040204020203" pitchFamily="34" charset="0"/>
                  <a:cs typeface="Segoe UI Light" panose="020B0502040204020203" pitchFamily="34" charset="0"/>
                </a:endParaRPr>
              </a:p>
            </p:txBody>
          </p:sp>
        </p:grpSp>
        <p:sp>
          <p:nvSpPr>
            <p:cNvPr id="20" name="Rectangle 19"/>
            <p:cNvSpPr/>
            <p:nvPr/>
          </p:nvSpPr>
          <p:spPr>
            <a:xfrm>
              <a:off x="7985621" y="4641802"/>
              <a:ext cx="573143" cy="1488404"/>
            </a:xfrm>
            <a:prstGeom prst="rect">
              <a:avLst/>
            </a:prstGeom>
            <a:solidFill>
              <a:srgbClr val="C00000">
                <a:alpha val="25098"/>
              </a:srgbClr>
            </a:solid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1" name="Rectangle 20"/>
            <p:cNvSpPr/>
            <p:nvPr/>
          </p:nvSpPr>
          <p:spPr>
            <a:xfrm>
              <a:off x="7991572" y="4797784"/>
              <a:ext cx="573143" cy="1332421"/>
            </a:xfrm>
            <a:prstGeom prst="rect">
              <a:avLst/>
            </a:prstGeom>
            <a:solidFill>
              <a:srgbClr val="C00000"/>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2" name="TextBox 21"/>
            <p:cNvSpPr txBox="1"/>
            <p:nvPr/>
          </p:nvSpPr>
          <p:spPr>
            <a:xfrm>
              <a:off x="5603445" y="6119718"/>
              <a:ext cx="614818" cy="268859"/>
            </a:xfrm>
            <a:prstGeom prst="rect">
              <a:avLst/>
            </a:prstGeom>
            <a:noFill/>
          </p:spPr>
          <p:txBody>
            <a:bodyPr wrap="none" rtlCol="0">
              <a:spAutoFit/>
            </a:bodyPr>
            <a:lstStyle/>
            <a:p>
              <a:r>
                <a:rPr lang="en-US" sz="1100" dirty="0">
                  <a:solidFill>
                    <a:srgbClr val="C00000"/>
                  </a:solidFill>
                  <a:latin typeface="Segoe UI Light" panose="020B0502040204020203" pitchFamily="34" charset="0"/>
                  <a:cs typeface="Segoe UI Light" panose="020B0502040204020203" pitchFamily="34" charset="0"/>
                </a:rPr>
                <a:t>tiempo</a:t>
              </a:r>
              <a:endParaRPr lang="es-ES" sz="1100" dirty="0">
                <a:solidFill>
                  <a:srgbClr val="C00000"/>
                </a:solidFill>
                <a:latin typeface="Segoe UI Light" panose="020B0502040204020203" pitchFamily="34" charset="0"/>
                <a:cs typeface="Segoe UI Light" panose="020B0502040204020203" pitchFamily="34" charset="0"/>
              </a:endParaRPr>
            </a:p>
          </p:txBody>
        </p:sp>
      </p:grpSp>
      <p:pic>
        <p:nvPicPr>
          <p:cNvPr id="27" name="Picture 26"/>
          <p:cNvPicPr>
            <a:picLocks noChangeAspect="1"/>
          </p:cNvPicPr>
          <p:nvPr userDrawn="1"/>
        </p:nvPicPr>
        <p:blipFill>
          <a:blip r:embed="rId6"/>
          <a:stretch>
            <a:fillRect/>
          </a:stretch>
        </p:blipFill>
        <p:spPr>
          <a:xfrm>
            <a:off x="9717965" y="5987919"/>
            <a:ext cx="2286930" cy="601353"/>
          </a:xfrm>
          <a:prstGeom prst="rect">
            <a:avLst/>
          </a:prstGeom>
        </p:spPr>
      </p:pic>
    </p:spTree>
    <p:extLst>
      <p:ext uri="{BB962C8B-B14F-4D97-AF65-F5344CB8AC3E}">
        <p14:creationId xmlns:p14="http://schemas.microsoft.com/office/powerpoint/2010/main" val="2093352254"/>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resenter">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4501906" y="3175364"/>
            <a:ext cx="3473450" cy="514840"/>
          </a:xfrm>
          <a:prstGeom prst="rect">
            <a:avLst/>
          </a:prstGeom>
        </p:spPr>
        <p:txBody>
          <a:bodyPr vert="horz" lIns="91440" tIns="45720" rIns="91440" bIns="45720" rtlCol="0">
            <a:normAutofit lnSpcReduction="10000"/>
          </a:bodyPr>
          <a:lstStyle>
            <a:lvl1pPr marL="0" marR="0" indent="0" algn="l" defTabSz="914400" rtl="0" eaLnBrk="1" fontAlgn="auto" latinLnBrk="0" hangingPunct="1">
              <a:lnSpc>
                <a:spcPct val="100000"/>
              </a:lnSpc>
              <a:spcBef>
                <a:spcPts val="1200"/>
              </a:spcBef>
              <a:spcAft>
                <a:spcPts val="0"/>
              </a:spcAft>
              <a:buClr>
                <a:schemeClr val="accent1"/>
              </a:buClr>
              <a:buSzTx/>
              <a:buFont typeface="Wingdings 2" pitchFamily="18" charset="2"/>
              <a:buNone/>
              <a:tabLst/>
              <a:defRPr lang="en-US" sz="3200" b="1" kern="1200" dirty="0" smtClean="0">
                <a:solidFill>
                  <a:schemeClr val="tx1"/>
                </a:solidFill>
                <a:latin typeface="+mn-lt"/>
                <a:ea typeface="+mn-ea"/>
                <a:cs typeface="+mn-cs"/>
              </a:defRPr>
            </a:lvl1pPr>
            <a:lvl2pPr marL="457200" indent="0">
              <a:buFont typeface="Arial" panose="020B0604020202020204" pitchFamily="34" charset="0"/>
              <a:buNone/>
              <a:defRPr lang="en-US" smtClean="0"/>
            </a:lvl2pPr>
            <a:lvl3pPr marL="914400" indent="0">
              <a:buFont typeface="Arial" panose="020B0604020202020204" pitchFamily="34" charset="0"/>
              <a:buNone/>
              <a:defRPr lang="en-US" smtClean="0"/>
            </a:lvl3pPr>
            <a:lvl4pPr marL="1371600" indent="0">
              <a:buFont typeface="Arial" panose="020B0604020202020204" pitchFamily="34" charset="0"/>
              <a:buNone/>
              <a:defRPr lang="en-US" smtClean="0"/>
            </a:lvl4pPr>
            <a:lvl5pPr marL="1828800" indent="0">
              <a:buNone/>
              <a:defRPr lang="en-GB"/>
            </a:lvl5pPr>
          </a:lstStyle>
          <a:p>
            <a:pPr marL="0" lvl="0" indent="0">
              <a:buNone/>
            </a:pPr>
            <a:r>
              <a:rPr lang="en-US" dirty="0"/>
              <a:t>Presenter 1</a:t>
            </a:r>
          </a:p>
        </p:txBody>
      </p:sp>
      <p:sp>
        <p:nvSpPr>
          <p:cNvPr id="10" name="Text Placeholder 2"/>
          <p:cNvSpPr>
            <a:spLocks noGrp="1"/>
          </p:cNvSpPr>
          <p:nvPr>
            <p:ph type="body" sz="quarter" idx="11" hasCustomPrompt="1"/>
          </p:nvPr>
        </p:nvSpPr>
        <p:spPr>
          <a:xfrm>
            <a:off x="4501906" y="3705852"/>
            <a:ext cx="3473450" cy="1034577"/>
          </a:xfrm>
          <a:prstGeom prst="rect">
            <a:avLst/>
          </a:prstGeom>
        </p:spPr>
        <p:txBody>
          <a:bodyPr vert="horz" lIns="91440" tIns="45720" rIns="91440" bIns="45720" rtlCol="0" anchor="t">
            <a:noAutofit/>
          </a:bodyPr>
          <a:lstStyle>
            <a:lvl1pPr marL="0" marR="0" indent="0" algn="l" defTabSz="914400" rtl="0" eaLnBrk="1" fontAlgn="auto" latinLnBrk="0" hangingPunct="1">
              <a:lnSpc>
                <a:spcPct val="90000"/>
              </a:lnSpc>
              <a:spcBef>
                <a:spcPts val="1200"/>
              </a:spcBef>
              <a:spcAft>
                <a:spcPts val="0"/>
              </a:spcAft>
              <a:buClr>
                <a:schemeClr val="accent1"/>
              </a:buClr>
              <a:buSzTx/>
              <a:buFont typeface="Wingdings 2" pitchFamily="18" charset="2"/>
              <a:buNone/>
              <a:tabLst/>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Job position</a:t>
            </a:r>
            <a:br>
              <a:rPr lang="en-US" dirty="0"/>
            </a:br>
            <a:r>
              <a:rPr lang="es-ES" sz="2200" dirty="0"/>
              <a:t>email@tokiota.com</a:t>
            </a:r>
            <a:br>
              <a:rPr lang="es-ES" sz="2200" dirty="0"/>
            </a:br>
            <a:endParaRPr lang="es-ES" sz="2200" dirty="0"/>
          </a:p>
          <a:p>
            <a:pPr marL="0" lvl="0" indent="0">
              <a:spcBef>
                <a:spcPts val="1200"/>
              </a:spcBef>
              <a:buClr>
                <a:schemeClr val="accent1"/>
              </a:buClr>
              <a:buFont typeface="Wingdings 2" pitchFamily="18" charset="2"/>
              <a:buNone/>
            </a:pPr>
            <a:endParaRPr lang="en-US" dirty="0"/>
          </a:p>
        </p:txBody>
      </p:sp>
      <p:sp>
        <p:nvSpPr>
          <p:cNvPr id="11" name="Text Placeholder 2"/>
          <p:cNvSpPr>
            <a:spLocks noGrp="1"/>
          </p:cNvSpPr>
          <p:nvPr>
            <p:ph type="body" sz="quarter" idx="12" hasCustomPrompt="1"/>
          </p:nvPr>
        </p:nvSpPr>
        <p:spPr>
          <a:xfrm>
            <a:off x="4806462" y="4740430"/>
            <a:ext cx="3168894" cy="319735"/>
          </a:xfrm>
          <a:prstGeom prst="rect">
            <a:avLst/>
          </a:prstGeom>
        </p:spPr>
        <p:txBody>
          <a:bodyPr vert="horz" lIns="91440" tIns="45720" rIns="91440" bIns="45720" rtlCol="0" anchor="t">
            <a:noAutofit/>
          </a:bodyPr>
          <a:lstStyle>
            <a:lvl1pPr>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@twitter</a:t>
            </a:r>
          </a:p>
        </p:txBody>
      </p:sp>
      <p:pic>
        <p:nvPicPr>
          <p:cNvPr id="12" name="Picture 2" descr="C:\Users\Disseny\Desktop\twitter-bird-dark-bgs-01.png"/>
          <p:cNvPicPr>
            <a:picLocks noChangeAspect="1" noChangeArrowheads="1"/>
          </p:cNvPicPr>
          <p:nvPr userDrawn="1"/>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GlowEdges/>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429739" y="4679568"/>
            <a:ext cx="441458" cy="441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842093"/>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é hacemos 2">
    <p:spTree>
      <p:nvGrpSpPr>
        <p:cNvPr id="1" name=""/>
        <p:cNvGrpSpPr/>
        <p:nvPr/>
      </p:nvGrpSpPr>
      <p:grpSpPr>
        <a:xfrm>
          <a:off x="0" y="0"/>
          <a:ext cx="0" cy="0"/>
          <a:chOff x="0" y="0"/>
          <a:chExt cx="0" cy="0"/>
        </a:xfrm>
      </p:grpSpPr>
      <p:graphicFrame>
        <p:nvGraphicFramePr>
          <p:cNvPr id="7" name="1 Diagrama"/>
          <p:cNvGraphicFramePr/>
          <p:nvPr userDrawn="1">
            <p:extLst>
              <p:ext uri="{D42A27DB-BD31-4B8C-83A1-F6EECF244321}">
                <p14:modId xmlns:p14="http://schemas.microsoft.com/office/powerpoint/2010/main" val="903542604"/>
              </p:ext>
            </p:extLst>
          </p:nvPr>
        </p:nvGraphicFramePr>
        <p:xfrm>
          <a:off x="2024171" y="2938177"/>
          <a:ext cx="8261977" cy="2448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p:cNvPicPr>
            <a:picLocks noChangeAspect="1"/>
          </p:cNvPicPr>
          <p:nvPr userDrawn="1"/>
        </p:nvPicPr>
        <p:blipFill rotWithShape="1">
          <a:blip r:embed="rId7">
            <a:duotone>
              <a:prstClr val="black"/>
              <a:schemeClr val="accent3">
                <a:tint val="45000"/>
                <a:satMod val="400000"/>
              </a:schemeClr>
            </a:duotone>
            <a:extLst>
              <a:ext uri="{28A0092B-C50C-407E-A947-70E740481C1C}">
                <a14:useLocalDpi xmlns:a14="http://schemas.microsoft.com/office/drawing/2010/main" val="0"/>
              </a:ext>
            </a:extLst>
          </a:blip>
          <a:srcRect r="47625"/>
          <a:stretch/>
        </p:blipFill>
        <p:spPr>
          <a:xfrm>
            <a:off x="2382994" y="1614182"/>
            <a:ext cx="1770983" cy="1990725"/>
          </a:xfrm>
          <a:prstGeom prst="rect">
            <a:avLst/>
          </a:prstGeom>
        </p:spPr>
      </p:pic>
      <p:sp>
        <p:nvSpPr>
          <p:cNvPr id="9" name="TextBox 8"/>
          <p:cNvSpPr txBox="1"/>
          <p:nvPr userDrawn="1"/>
        </p:nvSpPr>
        <p:spPr>
          <a:xfrm>
            <a:off x="4118480" y="2476512"/>
            <a:ext cx="2754280" cy="461665"/>
          </a:xfrm>
          <a:prstGeom prst="rect">
            <a:avLst/>
          </a:prstGeom>
          <a:noFill/>
        </p:spPr>
        <p:txBody>
          <a:bodyPr wrap="none" rtlCol="0">
            <a:spAutoFit/>
          </a:bodyPr>
          <a:lstStyle/>
          <a:p>
            <a:r>
              <a:rPr lang="es-ES" dirty="0"/>
              <a:t>Desarrollo iterativo</a:t>
            </a:r>
          </a:p>
        </p:txBody>
      </p:sp>
      <p:sp>
        <p:nvSpPr>
          <p:cNvPr id="10" name="Right Brace 9"/>
          <p:cNvSpPr/>
          <p:nvPr userDrawn="1"/>
        </p:nvSpPr>
        <p:spPr>
          <a:xfrm rot="5400000">
            <a:off x="2780255" y="4126309"/>
            <a:ext cx="288032" cy="1800200"/>
          </a:xfrm>
          <a:prstGeom prst="rightBrace">
            <a:avLst>
              <a:gd name="adj1" fmla="val 8333"/>
              <a:gd name="adj2" fmla="val 48598"/>
            </a:avLst>
          </a:prstGeom>
          <a:ln w="38100">
            <a:solidFill>
              <a:schemeClr val="bg1">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s-ES" dirty="0"/>
          </a:p>
        </p:txBody>
      </p:sp>
      <p:sp>
        <p:nvSpPr>
          <p:cNvPr id="12" name="Title 1"/>
          <p:cNvSpPr>
            <a:spLocks noGrp="1"/>
          </p:cNvSpPr>
          <p:nvPr>
            <p:ph type="title" hasCustomPrompt="1"/>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dirty="0"/>
              <a:t>¿</a:t>
            </a:r>
            <a:r>
              <a:rPr lang="en-US" dirty="0" err="1"/>
              <a:t>Cómo</a:t>
            </a:r>
            <a:r>
              <a:rPr lang="en-US" dirty="0"/>
              <a:t> </a:t>
            </a:r>
            <a:r>
              <a:rPr lang="en-US" dirty="0" err="1"/>
              <a:t>trabajamos</a:t>
            </a:r>
            <a:r>
              <a:rPr lang="en-US" dirty="0"/>
              <a:t>?</a:t>
            </a:r>
            <a:endParaRPr lang="en-GB" dirty="0"/>
          </a:p>
        </p:txBody>
      </p:sp>
      <p:pic>
        <p:nvPicPr>
          <p:cNvPr id="13" name="Picture 12"/>
          <p:cNvPicPr>
            <a:picLocks noChangeAspect="1"/>
          </p:cNvPicPr>
          <p:nvPr userDrawn="1"/>
        </p:nvPicPr>
        <p:blipFill>
          <a:blip r:embed="rId8"/>
          <a:stretch>
            <a:fillRect/>
          </a:stretch>
        </p:blipFill>
        <p:spPr>
          <a:xfrm>
            <a:off x="9717965" y="5987919"/>
            <a:ext cx="2286930" cy="601353"/>
          </a:xfrm>
          <a:prstGeom prst="rect">
            <a:avLst/>
          </a:prstGeom>
        </p:spPr>
      </p:pic>
      <p:sp>
        <p:nvSpPr>
          <p:cNvPr id="15" name="Content Placeholder 14"/>
          <p:cNvSpPr>
            <a:spLocks noGrp="1"/>
          </p:cNvSpPr>
          <p:nvPr>
            <p:ph sz="quarter" idx="10" hasCustomPrompt="1"/>
          </p:nvPr>
        </p:nvSpPr>
        <p:spPr>
          <a:xfrm>
            <a:off x="2468459" y="5344410"/>
            <a:ext cx="1134898" cy="471487"/>
          </a:xfrm>
          <a:prstGeom prst="rect">
            <a:avLst/>
          </a:prstGeom>
        </p:spPr>
        <p:txBody>
          <a:bodyPr/>
          <a:lstStyle>
            <a:lvl1pPr marL="0" indent="0">
              <a:buNone/>
              <a:defRPr/>
            </a:lvl1pPr>
          </a:lstStyle>
          <a:p>
            <a:pPr lvl="0"/>
            <a:r>
              <a:rPr lang="es-ES" dirty="0"/>
              <a:t>X días</a:t>
            </a:r>
            <a:endParaRPr lang="en-GB" dirty="0"/>
          </a:p>
        </p:txBody>
      </p:sp>
    </p:spTree>
    <p:extLst>
      <p:ext uri="{BB962C8B-B14F-4D97-AF65-F5344CB8AC3E}">
        <p14:creationId xmlns:p14="http://schemas.microsoft.com/office/powerpoint/2010/main" val="1170995288"/>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cuerdo">
    <p:spTree>
      <p:nvGrpSpPr>
        <p:cNvPr id="1" name=""/>
        <p:cNvGrpSpPr/>
        <p:nvPr/>
      </p:nvGrpSpPr>
      <p:grpSpPr>
        <a:xfrm>
          <a:off x="0" y="0"/>
          <a:ext cx="0" cy="0"/>
          <a:chOff x="0" y="0"/>
          <a:chExt cx="0" cy="0"/>
        </a:xfrm>
      </p:grpSpPr>
      <p:sp>
        <p:nvSpPr>
          <p:cNvPr id="7" name="Rectangle 6"/>
          <p:cNvSpPr/>
          <p:nvPr userDrawn="1"/>
        </p:nvSpPr>
        <p:spPr>
          <a:xfrm>
            <a:off x="2395043" y="2534938"/>
            <a:ext cx="2962968" cy="584775"/>
          </a:xfrm>
          <a:prstGeom prst="rect">
            <a:avLst/>
          </a:prstGeom>
        </p:spPr>
        <p:txBody>
          <a:bodyPr wrap="square">
            <a:spAutoFit/>
          </a:bodyPr>
          <a:lstStyle/>
          <a:p>
            <a:pPr marL="0" marR="0" indent="0" algn="l" defTabSz="457200" rtl="0" eaLnBrk="1" fontAlgn="base" latinLnBrk="0" hangingPunct="1">
              <a:lnSpc>
                <a:spcPct val="100000"/>
              </a:lnSpc>
              <a:spcBef>
                <a:spcPct val="0"/>
              </a:spcBef>
              <a:spcAft>
                <a:spcPct val="0"/>
              </a:spcAft>
              <a:buClrTx/>
              <a:buSzTx/>
              <a:buFontTx/>
              <a:buNone/>
              <a:tabLst/>
              <a:defRPr/>
            </a:pPr>
            <a:r>
              <a:rPr lang="ja-JP" altLang="es-ES" sz="3200" b="1" kern="1200" dirty="0">
                <a:solidFill>
                  <a:schemeClr val="tx1">
                    <a:lumMod val="75000"/>
                    <a:lumOff val="25000"/>
                  </a:schemeClr>
                </a:solidFill>
                <a:effectLst/>
                <a:latin typeface="Arial" charset="0"/>
                <a:ea typeface="ＭＳ Ｐゴシック" pitchFamily="34" charset="-128"/>
                <a:cs typeface="Arial" charset="0"/>
              </a:rPr>
              <a:t>東京 </a:t>
            </a:r>
            <a:r>
              <a:rPr lang="es-ES" sz="3200" b="1" kern="1200" dirty="0">
                <a:solidFill>
                  <a:srgbClr val="C00000"/>
                </a:solidFill>
                <a:effectLst/>
                <a:latin typeface="Arial" charset="0"/>
                <a:ea typeface="ＭＳ Ｐゴシック" pitchFamily="34" charset="-128"/>
                <a:cs typeface="Arial" charset="0"/>
              </a:rPr>
              <a:t>TOKIOTA</a:t>
            </a:r>
            <a:endParaRPr lang="es-ES" sz="3200" kern="1200" dirty="0">
              <a:solidFill>
                <a:srgbClr val="C00000"/>
              </a:solidFill>
              <a:effectLst/>
              <a:latin typeface="Arial" charset="0"/>
              <a:ea typeface="ＭＳ Ｐゴシック" pitchFamily="34" charset="-128"/>
              <a:cs typeface="Arial" charset="0"/>
            </a:endParaRPr>
          </a:p>
        </p:txBody>
      </p:sp>
      <p:sp>
        <p:nvSpPr>
          <p:cNvPr id="8" name="TextBox 7"/>
          <p:cNvSpPr txBox="1"/>
          <p:nvPr userDrawn="1"/>
        </p:nvSpPr>
        <p:spPr>
          <a:xfrm>
            <a:off x="1983160" y="3330327"/>
            <a:ext cx="7992607" cy="369332"/>
          </a:xfrm>
          <a:prstGeom prst="rect">
            <a:avLst/>
          </a:prstGeom>
          <a:solidFill>
            <a:schemeClr val="bg1">
              <a:lumMod val="50000"/>
            </a:schemeClr>
          </a:solidFill>
        </p:spPr>
        <p:txBody>
          <a:bodyPr wrap="square" rtlCol="0">
            <a:spAutoFit/>
          </a:bodyPr>
          <a:lstStyle/>
          <a:p>
            <a:pPr algn="ctr"/>
            <a:endParaRPr lang="ca-ES" sz="1800" dirty="0">
              <a:solidFill>
                <a:schemeClr val="bg1"/>
              </a:solidFill>
              <a:latin typeface="Trebuchet MS" pitchFamily="34" charset="0"/>
            </a:endParaRPr>
          </a:p>
        </p:txBody>
      </p:sp>
      <p:sp>
        <p:nvSpPr>
          <p:cNvPr id="9" name="TextBox 8"/>
          <p:cNvSpPr txBox="1"/>
          <p:nvPr userDrawn="1"/>
        </p:nvSpPr>
        <p:spPr>
          <a:xfrm>
            <a:off x="1971316" y="3762375"/>
            <a:ext cx="3828267" cy="2031325"/>
          </a:xfrm>
          <a:prstGeom prst="rect">
            <a:avLst/>
          </a:prstGeom>
          <a:noFill/>
          <a:ln>
            <a:solidFill>
              <a:schemeClr val="tx1"/>
            </a:solidFill>
            <a:prstDash val="sysDot"/>
          </a:ln>
        </p:spPr>
        <p:txBody>
          <a:bodyPr wrap="square" rtlCol="0">
            <a:spAutoFit/>
          </a:bodyPr>
          <a:lstStyle/>
          <a:p>
            <a:endParaRPr lang="ca-ES" sz="1800" dirty="0">
              <a:solidFill>
                <a:schemeClr val="tx1">
                  <a:lumMod val="75000"/>
                  <a:lumOff val="25000"/>
                </a:schemeClr>
              </a:solidFill>
              <a:latin typeface="Trebuchet MS" pitchFamily="34" charset="0"/>
            </a:endParaRPr>
          </a:p>
          <a:p>
            <a:endParaRPr lang="ca-ES" sz="1800" dirty="0">
              <a:solidFill>
                <a:schemeClr val="tx1">
                  <a:lumMod val="75000"/>
                  <a:lumOff val="25000"/>
                </a:schemeClr>
              </a:solidFill>
              <a:latin typeface="Trebuchet MS" pitchFamily="34" charset="0"/>
            </a:endParaRPr>
          </a:p>
          <a:p>
            <a:endParaRPr lang="ca-ES" sz="1800" dirty="0">
              <a:solidFill>
                <a:schemeClr val="tx1">
                  <a:lumMod val="75000"/>
                  <a:lumOff val="25000"/>
                </a:schemeClr>
              </a:solidFill>
              <a:latin typeface="Trebuchet MS" pitchFamily="34" charset="0"/>
            </a:endParaRPr>
          </a:p>
          <a:p>
            <a:endParaRPr lang="ca-ES" sz="1800" dirty="0">
              <a:solidFill>
                <a:schemeClr val="tx1">
                  <a:lumMod val="75000"/>
                  <a:lumOff val="25000"/>
                </a:schemeClr>
              </a:solidFill>
              <a:latin typeface="Trebuchet MS" pitchFamily="34" charset="0"/>
            </a:endParaRPr>
          </a:p>
          <a:p>
            <a:endParaRPr lang="ca-ES" sz="1800" dirty="0">
              <a:solidFill>
                <a:schemeClr val="tx1">
                  <a:lumMod val="75000"/>
                  <a:lumOff val="25000"/>
                </a:schemeClr>
              </a:solidFill>
              <a:latin typeface="Trebuchet MS" pitchFamily="34" charset="0"/>
            </a:endParaRPr>
          </a:p>
          <a:p>
            <a:r>
              <a:rPr lang="ca-ES" sz="1800" dirty="0">
                <a:solidFill>
                  <a:schemeClr val="tx1">
                    <a:lumMod val="75000"/>
                    <a:lumOff val="25000"/>
                  </a:schemeClr>
                </a:solidFill>
                <a:latin typeface="Trebuchet MS" pitchFamily="34" charset="0"/>
              </a:rPr>
              <a:t>Toni Alarcón</a:t>
            </a:r>
          </a:p>
          <a:p>
            <a:r>
              <a:rPr lang="ca-ES" sz="1800" dirty="0" err="1">
                <a:solidFill>
                  <a:schemeClr val="tx1">
                    <a:lumMod val="75000"/>
                    <a:lumOff val="25000"/>
                  </a:schemeClr>
                </a:solidFill>
                <a:latin typeface="Trebuchet MS" pitchFamily="34" charset="0"/>
              </a:rPr>
              <a:t>Socio</a:t>
            </a:r>
            <a:r>
              <a:rPr lang="ca-ES" sz="1800" dirty="0">
                <a:solidFill>
                  <a:schemeClr val="tx1">
                    <a:lumMod val="75000"/>
                    <a:lumOff val="25000"/>
                  </a:schemeClr>
                </a:solidFill>
                <a:latin typeface="Trebuchet MS" pitchFamily="34" charset="0"/>
              </a:rPr>
              <a:t> y Consultor </a:t>
            </a:r>
            <a:r>
              <a:rPr lang="ca-ES" sz="1800" dirty="0" err="1">
                <a:solidFill>
                  <a:schemeClr val="tx1">
                    <a:lumMod val="75000"/>
                    <a:lumOff val="25000"/>
                  </a:schemeClr>
                </a:solidFill>
                <a:latin typeface="Trebuchet MS" pitchFamily="34" charset="0"/>
              </a:rPr>
              <a:t>Estratégico</a:t>
            </a:r>
            <a:r>
              <a:rPr lang="ca-ES" sz="1800" dirty="0">
                <a:solidFill>
                  <a:schemeClr val="tx1">
                    <a:lumMod val="75000"/>
                    <a:lumOff val="25000"/>
                  </a:schemeClr>
                </a:solidFill>
                <a:latin typeface="Trebuchet MS" pitchFamily="34" charset="0"/>
              </a:rPr>
              <a:t> de TI</a:t>
            </a:r>
          </a:p>
        </p:txBody>
      </p:sp>
      <p:sp>
        <p:nvSpPr>
          <p:cNvPr id="10" name="TextBox 9"/>
          <p:cNvSpPr txBox="1"/>
          <p:nvPr userDrawn="1"/>
        </p:nvSpPr>
        <p:spPr>
          <a:xfrm>
            <a:off x="5979463" y="3762374"/>
            <a:ext cx="3996304" cy="2031325"/>
          </a:xfrm>
          <a:prstGeom prst="rect">
            <a:avLst/>
          </a:prstGeom>
          <a:noFill/>
          <a:ln>
            <a:solidFill>
              <a:schemeClr val="tx1"/>
            </a:solidFill>
            <a:prstDash val="sysDot"/>
          </a:ln>
        </p:spPr>
        <p:txBody>
          <a:bodyPr wrap="square" rtlCol="0">
            <a:spAutoFit/>
          </a:bodyPr>
          <a:lstStyle/>
          <a:p>
            <a:endParaRPr lang="ca-ES" sz="1800" dirty="0">
              <a:solidFill>
                <a:schemeClr val="tx1">
                  <a:lumMod val="75000"/>
                  <a:lumOff val="25000"/>
                </a:schemeClr>
              </a:solidFill>
              <a:latin typeface="Trebuchet MS" pitchFamily="34" charset="0"/>
            </a:endParaRPr>
          </a:p>
          <a:p>
            <a:endParaRPr lang="ca-ES" sz="1800" dirty="0">
              <a:solidFill>
                <a:schemeClr val="tx1">
                  <a:lumMod val="75000"/>
                  <a:lumOff val="25000"/>
                </a:schemeClr>
              </a:solidFill>
              <a:latin typeface="Trebuchet MS" pitchFamily="34" charset="0"/>
            </a:endParaRPr>
          </a:p>
          <a:p>
            <a:endParaRPr lang="ca-ES" sz="1800" dirty="0">
              <a:solidFill>
                <a:schemeClr val="tx1">
                  <a:lumMod val="75000"/>
                  <a:lumOff val="25000"/>
                </a:schemeClr>
              </a:solidFill>
              <a:latin typeface="Trebuchet MS" pitchFamily="34" charset="0"/>
            </a:endParaRPr>
          </a:p>
          <a:p>
            <a:endParaRPr lang="ca-ES" sz="1800" dirty="0">
              <a:solidFill>
                <a:schemeClr val="tx1">
                  <a:lumMod val="75000"/>
                  <a:lumOff val="25000"/>
                </a:schemeClr>
              </a:solidFill>
              <a:latin typeface="Trebuchet MS" pitchFamily="34" charset="0"/>
            </a:endParaRPr>
          </a:p>
          <a:p>
            <a:endParaRPr lang="ca-ES" sz="1800" dirty="0">
              <a:solidFill>
                <a:schemeClr val="tx1">
                  <a:lumMod val="75000"/>
                  <a:lumOff val="25000"/>
                </a:schemeClr>
              </a:solidFill>
              <a:latin typeface="Trebuchet MS" pitchFamily="34" charset="0"/>
            </a:endParaRPr>
          </a:p>
          <a:p>
            <a:endParaRPr lang="es-ES" sz="1800" dirty="0"/>
          </a:p>
          <a:p>
            <a:r>
              <a:rPr lang="es-ES" sz="1800" dirty="0"/>
              <a:t>………………………………..</a:t>
            </a:r>
          </a:p>
        </p:txBody>
      </p:sp>
      <p:sp>
        <p:nvSpPr>
          <p:cNvPr id="13" name="Picture Placeholder 12"/>
          <p:cNvSpPr>
            <a:spLocks noGrp="1"/>
          </p:cNvSpPr>
          <p:nvPr>
            <p:ph type="pic" sz="quarter" idx="10"/>
          </p:nvPr>
        </p:nvSpPr>
        <p:spPr>
          <a:xfrm>
            <a:off x="6391275" y="2466181"/>
            <a:ext cx="3086100" cy="785813"/>
          </a:xfrm>
          <a:prstGeom prst="rect">
            <a:avLst/>
          </a:prstGeom>
        </p:spPr>
        <p:txBody>
          <a:bodyPr/>
          <a:lstStyle>
            <a:lvl1pPr marL="0" indent="0">
              <a:buNone/>
              <a:defRPr/>
            </a:lvl1pPr>
          </a:lstStyle>
          <a:p>
            <a:endParaRPr lang="en-GB" dirty="0"/>
          </a:p>
        </p:txBody>
      </p:sp>
      <p:sp>
        <p:nvSpPr>
          <p:cNvPr id="14" name="Title 1"/>
          <p:cNvSpPr>
            <a:spLocks noGrp="1"/>
          </p:cNvSpPr>
          <p:nvPr>
            <p:ph type="title" hasCustomPrompt="1"/>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dirty="0" err="1"/>
              <a:t>Acuerdo</a:t>
            </a:r>
            <a:endParaRPr lang="en-GB" dirty="0"/>
          </a:p>
        </p:txBody>
      </p:sp>
      <p:pic>
        <p:nvPicPr>
          <p:cNvPr id="15" name="Picture 14"/>
          <p:cNvPicPr>
            <a:picLocks noChangeAspect="1"/>
          </p:cNvPicPr>
          <p:nvPr userDrawn="1"/>
        </p:nvPicPr>
        <p:blipFill>
          <a:blip r:embed="rId2"/>
          <a:stretch>
            <a:fillRect/>
          </a:stretch>
        </p:blipFill>
        <p:spPr>
          <a:xfrm>
            <a:off x="9717965" y="5987919"/>
            <a:ext cx="2286930" cy="601353"/>
          </a:xfrm>
          <a:prstGeom prst="rect">
            <a:avLst/>
          </a:prstGeom>
        </p:spPr>
      </p:pic>
      <p:sp>
        <p:nvSpPr>
          <p:cNvPr id="17" name="Text Placeholder 16"/>
          <p:cNvSpPr>
            <a:spLocks noGrp="1"/>
          </p:cNvSpPr>
          <p:nvPr>
            <p:ph type="body" sz="quarter" idx="11" hasCustomPrompt="1"/>
          </p:nvPr>
        </p:nvSpPr>
        <p:spPr>
          <a:xfrm>
            <a:off x="838200" y="1533525"/>
            <a:ext cx="10515600" cy="523875"/>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s-ES" dirty="0"/>
              <a:t>En Barcelona a 21 de Mayo de 2014</a:t>
            </a:r>
            <a:endParaRPr lang="en-GB" dirty="0"/>
          </a:p>
        </p:txBody>
      </p:sp>
    </p:spTree>
    <p:extLst>
      <p:ext uri="{BB962C8B-B14F-4D97-AF65-F5344CB8AC3E}">
        <p14:creationId xmlns:p14="http://schemas.microsoft.com/office/powerpoint/2010/main" val="622605237"/>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110481" y="852784"/>
            <a:ext cx="6593418" cy="1733753"/>
          </a:xfrm>
          <a:prstGeom prst="rect">
            <a:avLst/>
          </a:prstGeom>
        </p:spPr>
      </p:pic>
      <p:sp>
        <p:nvSpPr>
          <p:cNvPr id="9" name="Text Placeholder 16"/>
          <p:cNvSpPr>
            <a:spLocks noGrp="1"/>
          </p:cNvSpPr>
          <p:nvPr>
            <p:ph type="body" sz="quarter" idx="11" hasCustomPrompt="1"/>
          </p:nvPr>
        </p:nvSpPr>
        <p:spPr>
          <a:xfrm>
            <a:off x="857250" y="3533775"/>
            <a:ext cx="10515600" cy="523875"/>
          </a:xfrm>
          <a:prstGeom prst="rect">
            <a:avLst/>
          </a:prstGeom>
        </p:spPr>
        <p:txBody>
          <a:bodyPr/>
          <a:lstStyle>
            <a:lvl1pPr marL="0" indent="0" algn="ctr">
              <a:buNone/>
              <a:defRPr sz="3600" baseline="0"/>
            </a:lvl1pPr>
            <a:lvl2pPr marL="457200" indent="0">
              <a:buNone/>
              <a:defRPr/>
            </a:lvl2pPr>
            <a:lvl3pPr marL="914400" indent="0">
              <a:buNone/>
              <a:defRPr/>
            </a:lvl3pPr>
            <a:lvl4pPr marL="1371600" indent="0">
              <a:buNone/>
              <a:defRPr/>
            </a:lvl4pPr>
            <a:lvl5pPr marL="1828800" indent="0">
              <a:buNone/>
              <a:defRPr/>
            </a:lvl5pPr>
          </a:lstStyle>
          <a:p>
            <a:pPr lvl="0"/>
            <a:r>
              <a:rPr lang="es-ES" dirty="0"/>
              <a:t>Muchas gracias por su confianza</a:t>
            </a:r>
            <a:endParaRPr lang="en-GB" dirty="0"/>
          </a:p>
        </p:txBody>
      </p:sp>
    </p:spTree>
    <p:extLst>
      <p:ext uri="{BB962C8B-B14F-4D97-AF65-F5344CB8AC3E}">
        <p14:creationId xmlns:p14="http://schemas.microsoft.com/office/powerpoint/2010/main" val="2968553973"/>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esumen ejecutivo">
    <p:spTree>
      <p:nvGrpSpPr>
        <p:cNvPr id="1" name=""/>
        <p:cNvGrpSpPr/>
        <p:nvPr/>
      </p:nvGrpSpPr>
      <p:grpSpPr>
        <a:xfrm>
          <a:off x="0" y="0"/>
          <a:ext cx="0" cy="0"/>
          <a:chOff x="0" y="0"/>
          <a:chExt cx="0" cy="0"/>
        </a:xfrm>
      </p:grpSpPr>
      <p:pic>
        <p:nvPicPr>
          <p:cNvPr id="1026" name="Picture 2" descr="Weather Clouds icon"/>
          <p:cNvPicPr>
            <a:picLocks noChangeAspect="1" noChangeArrowheads="1"/>
          </p:cNvPicPr>
          <p:nvPr userDrawn="1"/>
        </p:nvPicPr>
        <p:blipFill>
          <a:blip r:embed="rId2">
            <a:lum bright="70000" contrast="-70000"/>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8909049" y="2673349"/>
            <a:ext cx="1216025" cy="12160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8671727" y="2361364"/>
            <a:ext cx="1678076" cy="1678076"/>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4" name="Title 3"/>
          <p:cNvSpPr txBox="1">
            <a:spLocks/>
          </p:cNvSpPr>
          <p:nvPr userDrawn="1"/>
        </p:nvSpPr>
        <p:spPr>
          <a:xfrm>
            <a:off x="0" y="2361364"/>
            <a:ext cx="8601389" cy="1690688"/>
          </a:xfrm>
          <a:prstGeom prst="rect">
            <a:avLst/>
          </a:prstGeom>
          <a:solidFill>
            <a:srgbClr val="C0000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60000" algn="l"/>
            <a:endParaRPr lang="en-US" dirty="0">
              <a:solidFill>
                <a:schemeClr val="bg1"/>
              </a:solidFill>
              <a:latin typeface="Segoe UI Light" panose="020B0502040204020203" pitchFamily="34" charset="0"/>
              <a:cs typeface="Segoe UI Light" panose="020B0502040204020203" pitchFamily="34" charset="0"/>
            </a:endParaRPr>
          </a:p>
        </p:txBody>
      </p:sp>
      <p:sp>
        <p:nvSpPr>
          <p:cNvPr id="3"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a:latin typeface="+mj-lt"/>
              </a:rPr>
              <a:t>Resumen ejecutivo</a:t>
            </a:r>
            <a:endParaRPr lang="en-GB" dirty="0"/>
          </a:p>
        </p:txBody>
      </p:sp>
      <p:pic>
        <p:nvPicPr>
          <p:cNvPr id="2050" name="Picture 2" descr="http://icons.iconarchive.com/icons/visualpharm/icons8-metro-style/256/Printed-Matter-Book-icon.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26953" y="2512619"/>
            <a:ext cx="1367623" cy="1367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574611"/>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ferta técnica">
    <p:spTree>
      <p:nvGrpSpPr>
        <p:cNvPr id="1" name=""/>
        <p:cNvGrpSpPr/>
        <p:nvPr/>
      </p:nvGrpSpPr>
      <p:grpSpPr>
        <a:xfrm>
          <a:off x="0" y="0"/>
          <a:ext cx="0" cy="0"/>
          <a:chOff x="0" y="0"/>
          <a:chExt cx="0" cy="0"/>
        </a:xfrm>
      </p:grpSpPr>
      <p:pic>
        <p:nvPicPr>
          <p:cNvPr id="1026" name="Picture 2" descr="Weather Clouds icon"/>
          <p:cNvPicPr>
            <a:picLocks noChangeAspect="1" noChangeArrowheads="1"/>
          </p:cNvPicPr>
          <p:nvPr userDrawn="1"/>
        </p:nvPicPr>
        <p:blipFill>
          <a:blip r:embed="rId2">
            <a:lum bright="70000" contrast="-70000"/>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8909049" y="2673349"/>
            <a:ext cx="1216025" cy="12160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8671727" y="2361364"/>
            <a:ext cx="1678076" cy="1678076"/>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4" name="Title 3"/>
          <p:cNvSpPr txBox="1">
            <a:spLocks/>
          </p:cNvSpPr>
          <p:nvPr userDrawn="1"/>
        </p:nvSpPr>
        <p:spPr>
          <a:xfrm>
            <a:off x="0" y="2361364"/>
            <a:ext cx="8601389" cy="1690688"/>
          </a:xfrm>
          <a:prstGeom prst="rect">
            <a:avLst/>
          </a:prstGeom>
          <a:solidFill>
            <a:srgbClr val="C0000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60000" algn="l"/>
            <a:endParaRPr lang="en-US" dirty="0">
              <a:solidFill>
                <a:schemeClr val="bg1"/>
              </a:solidFill>
              <a:latin typeface="Segoe UI Light" panose="020B0502040204020203" pitchFamily="34" charset="0"/>
              <a:cs typeface="Segoe UI Light" panose="020B0502040204020203" pitchFamily="34" charset="0"/>
            </a:endParaRPr>
          </a:p>
        </p:txBody>
      </p:sp>
      <p:sp>
        <p:nvSpPr>
          <p:cNvPr id="3"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a:latin typeface="+mj-lt"/>
              </a:rPr>
              <a:t>Oferta técnica</a:t>
            </a:r>
            <a:endParaRPr lang="en-GB" dirty="0"/>
          </a:p>
        </p:txBody>
      </p:sp>
      <p:pic>
        <p:nvPicPr>
          <p:cNvPr id="1028" name="Picture 4" descr="http://icons.iconarchive.com/icons/visualpharm/icons8-metro-style/128/Accounting-Purchase-order-icon.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901165" y="2597107"/>
            <a:ext cx="1219200"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484848"/>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alificación y referencias">
    <p:spTree>
      <p:nvGrpSpPr>
        <p:cNvPr id="1" name=""/>
        <p:cNvGrpSpPr/>
        <p:nvPr/>
      </p:nvGrpSpPr>
      <p:grpSpPr>
        <a:xfrm>
          <a:off x="0" y="0"/>
          <a:ext cx="0" cy="0"/>
          <a:chOff x="0" y="0"/>
          <a:chExt cx="0" cy="0"/>
        </a:xfrm>
      </p:grpSpPr>
      <p:pic>
        <p:nvPicPr>
          <p:cNvPr id="1026" name="Picture 2" descr="Weather Clouds icon"/>
          <p:cNvPicPr>
            <a:picLocks noChangeAspect="1" noChangeArrowheads="1"/>
          </p:cNvPicPr>
          <p:nvPr userDrawn="1"/>
        </p:nvPicPr>
        <p:blipFill>
          <a:blip r:embed="rId2">
            <a:lum bright="70000" contrast="-70000"/>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8909049" y="2673349"/>
            <a:ext cx="1216025" cy="12160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8671727" y="2361364"/>
            <a:ext cx="1678076" cy="1678076"/>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4" name="Title 3"/>
          <p:cNvSpPr txBox="1">
            <a:spLocks/>
          </p:cNvSpPr>
          <p:nvPr userDrawn="1"/>
        </p:nvSpPr>
        <p:spPr>
          <a:xfrm>
            <a:off x="0" y="2361364"/>
            <a:ext cx="8601389" cy="1690688"/>
          </a:xfrm>
          <a:prstGeom prst="rect">
            <a:avLst/>
          </a:prstGeom>
          <a:solidFill>
            <a:srgbClr val="C0000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60000" algn="l"/>
            <a:endParaRPr lang="en-US" dirty="0">
              <a:solidFill>
                <a:schemeClr val="bg1"/>
              </a:solidFill>
              <a:latin typeface="Segoe UI Light" panose="020B0502040204020203" pitchFamily="34" charset="0"/>
              <a:cs typeface="Segoe UI Light" panose="020B0502040204020203" pitchFamily="34" charset="0"/>
            </a:endParaRPr>
          </a:p>
        </p:txBody>
      </p:sp>
      <p:sp>
        <p:nvSpPr>
          <p:cNvPr id="3"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a:latin typeface="+mj-lt"/>
              </a:rPr>
              <a:t>Cualificación y referencias</a:t>
            </a:r>
            <a:endParaRPr lang="en-GB" dirty="0"/>
          </a:p>
        </p:txBody>
      </p:sp>
      <p:pic>
        <p:nvPicPr>
          <p:cNvPr id="4098" name="Picture 2" descr="http://icons.iconarchive.com/icons/visualpharm/icons8-metro-style/512/Business-Diploma2-icon.png"/>
          <p:cNvPicPr>
            <a:picLocks noChangeAspect="1" noChangeArrowheads="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860653" y="2556596"/>
            <a:ext cx="1300223" cy="1300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076677"/>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aloración económica">
    <p:spTree>
      <p:nvGrpSpPr>
        <p:cNvPr id="1" name=""/>
        <p:cNvGrpSpPr/>
        <p:nvPr/>
      </p:nvGrpSpPr>
      <p:grpSpPr>
        <a:xfrm>
          <a:off x="0" y="0"/>
          <a:ext cx="0" cy="0"/>
          <a:chOff x="0" y="0"/>
          <a:chExt cx="0" cy="0"/>
        </a:xfrm>
      </p:grpSpPr>
      <p:pic>
        <p:nvPicPr>
          <p:cNvPr id="1026" name="Picture 2" descr="Weather Clouds icon"/>
          <p:cNvPicPr>
            <a:picLocks noChangeAspect="1" noChangeArrowheads="1"/>
          </p:cNvPicPr>
          <p:nvPr userDrawn="1"/>
        </p:nvPicPr>
        <p:blipFill>
          <a:blip r:embed="rId2">
            <a:lum bright="70000" contrast="-70000"/>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8909049" y="2673349"/>
            <a:ext cx="1216025" cy="12160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8671727" y="2361364"/>
            <a:ext cx="1678076" cy="1678076"/>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4" name="Title 3"/>
          <p:cNvSpPr txBox="1">
            <a:spLocks/>
          </p:cNvSpPr>
          <p:nvPr userDrawn="1"/>
        </p:nvSpPr>
        <p:spPr>
          <a:xfrm>
            <a:off x="0" y="2361364"/>
            <a:ext cx="8601389" cy="1690688"/>
          </a:xfrm>
          <a:prstGeom prst="rect">
            <a:avLst/>
          </a:prstGeom>
          <a:solidFill>
            <a:srgbClr val="C0000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60000" algn="l"/>
            <a:endParaRPr lang="en-US" dirty="0">
              <a:solidFill>
                <a:schemeClr val="bg1"/>
              </a:solidFill>
              <a:latin typeface="Segoe UI Light" panose="020B0502040204020203" pitchFamily="34" charset="0"/>
              <a:cs typeface="Segoe UI Light" panose="020B0502040204020203" pitchFamily="34" charset="0"/>
            </a:endParaRPr>
          </a:p>
        </p:txBody>
      </p:sp>
      <p:sp>
        <p:nvSpPr>
          <p:cNvPr id="3"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a:latin typeface="+mj-lt"/>
              </a:rPr>
              <a:t>Valoración económica</a:t>
            </a:r>
            <a:endParaRPr lang="en-GB" dirty="0"/>
          </a:p>
        </p:txBody>
      </p:sp>
      <p:pic>
        <p:nvPicPr>
          <p:cNvPr id="3074" name="Picture 2" descr="http://icons.iconarchive.com/icons/visualpharm/icons8-metro-style/256/Payment-Methods-Check-book-icon.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90052" y="2585995"/>
            <a:ext cx="1241425" cy="124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353941"/>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dirty="0"/>
              <a:t>Click to edit Master title style</a:t>
            </a:r>
            <a:endParaRPr lang="en-GB"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000680191"/>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a:noFill/>
        </p:spPr>
        <p:txBody>
          <a:bodyPr vert="horz" lIns="91440" tIns="45720" rIns="91440" bIns="45720" rtlCol="0" anchor="b">
            <a:normAutofit/>
          </a:bodyPr>
          <a:lstStyle>
            <a:lvl1pPr>
              <a:defRPr lang="en-GB" sz="5400">
                <a:solidFill>
                  <a:srgbClr val="C00000"/>
                </a:solidFill>
                <a:latin typeface="Calibri Light" panose="020F0302020204030204" pitchFamily="34" charset="0"/>
                <a:cs typeface="Segoe UI Light" panose="020B0502040204020203" pitchFamily="34" charset="0"/>
              </a:defRPr>
            </a:lvl1pPr>
          </a:lstStyle>
          <a:p>
            <a:pPr marL="0" lvl="0"/>
            <a:r>
              <a:rPr lang="en-US"/>
              <a:t>Click to edit Master title style</a:t>
            </a:r>
            <a:endParaRPr lang="en-GB"/>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Tree>
    <p:extLst>
      <p:ext uri="{BB962C8B-B14F-4D97-AF65-F5344CB8AC3E}">
        <p14:creationId xmlns:p14="http://schemas.microsoft.com/office/powerpoint/2010/main" val="4153648771"/>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dirty="0"/>
              <a:t>Click to edit Master title style</a:t>
            </a:r>
            <a:endParaRPr lang="en-GB" dirty="0"/>
          </a:p>
        </p:txBody>
      </p:sp>
      <p:sp>
        <p:nvSpPr>
          <p:cNvPr id="3" name="Content Placeholder 2"/>
          <p:cNvSpPr>
            <a:spLocks noGrp="1"/>
          </p:cNvSpPr>
          <p:nvPr>
            <p:ph idx="1"/>
          </p:nvPr>
        </p:nvSpPr>
        <p:spPr>
          <a:xfrm>
            <a:off x="838200" y="1825625"/>
            <a:ext cx="10515600" cy="4351338"/>
          </a:xfrm>
          <a:prstGeom prst="rect">
            <a:avLst/>
          </a:prstGeom>
        </p:spPr>
        <p:txBody>
          <a:bodyPr/>
          <a:lstStyle>
            <a:lvl1pPr>
              <a:defRPr>
                <a:latin typeface="Segoe UI Light" panose="020B0502040204020203" pitchFamily="34" charset="0"/>
                <a:cs typeface="Segoe UI Light" panose="020B0502040204020203" pitchFamily="34" charset="0"/>
              </a:defRPr>
            </a:lvl1pPr>
            <a:lvl2pPr>
              <a:defRPr>
                <a:latin typeface="Segoe UI Light" panose="020B0502040204020203" pitchFamily="34" charset="0"/>
                <a:cs typeface="Segoe UI Light" panose="020B0502040204020203" pitchFamily="34" charset="0"/>
              </a:defRPr>
            </a:lvl2pPr>
            <a:lvl3pPr>
              <a:defRPr>
                <a:latin typeface="Segoe UI Light" panose="020B0502040204020203" pitchFamily="34" charset="0"/>
                <a:cs typeface="Segoe UI Light" panose="020B0502040204020203" pitchFamily="34" charset="0"/>
              </a:defRPr>
            </a:lvl3pPr>
            <a:lvl4pPr>
              <a:defRPr>
                <a:latin typeface="Segoe UI Light" panose="020B0502040204020203" pitchFamily="34" charset="0"/>
                <a:cs typeface="Segoe UI Light" panose="020B0502040204020203" pitchFamily="34" charset="0"/>
              </a:defRPr>
            </a:lvl4pPr>
            <a:lvl5pPr>
              <a:defRPr>
                <a:latin typeface="Segoe UI Light" panose="020B0502040204020203" pitchFamily="34" charset="0"/>
                <a:cs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489303769"/>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resenters">
    <p:spTree>
      <p:nvGrpSpPr>
        <p:cNvPr id="1" name=""/>
        <p:cNvGrpSpPr/>
        <p:nvPr/>
      </p:nvGrpSpPr>
      <p:grpSpPr>
        <a:xfrm>
          <a:off x="0" y="0"/>
          <a:ext cx="0" cy="0"/>
          <a:chOff x="0" y="0"/>
          <a:chExt cx="0" cy="0"/>
        </a:xfrm>
      </p:grpSpPr>
      <p:sp>
        <p:nvSpPr>
          <p:cNvPr id="14" name="Text Placeholder 2"/>
          <p:cNvSpPr>
            <a:spLocks noGrp="1"/>
          </p:cNvSpPr>
          <p:nvPr>
            <p:ph type="body" sz="quarter" idx="10" hasCustomPrompt="1"/>
          </p:nvPr>
        </p:nvSpPr>
        <p:spPr>
          <a:xfrm>
            <a:off x="2008798" y="3261334"/>
            <a:ext cx="3473450" cy="514840"/>
          </a:xfrm>
          <a:prstGeom prst="rect">
            <a:avLst/>
          </a:prstGeom>
        </p:spPr>
        <p:txBody>
          <a:bodyPr vert="horz" lIns="91440" tIns="45720" rIns="91440" bIns="45720" rtlCol="0">
            <a:normAutofit lnSpcReduction="10000"/>
          </a:bodyPr>
          <a:lstStyle>
            <a:lvl1pPr marL="0" marR="0" indent="0" algn="l" defTabSz="914400" rtl="0" eaLnBrk="1" fontAlgn="auto" latinLnBrk="0" hangingPunct="1">
              <a:lnSpc>
                <a:spcPct val="100000"/>
              </a:lnSpc>
              <a:spcBef>
                <a:spcPts val="1200"/>
              </a:spcBef>
              <a:spcAft>
                <a:spcPts val="0"/>
              </a:spcAft>
              <a:buClr>
                <a:schemeClr val="accent1"/>
              </a:buClr>
              <a:buSzTx/>
              <a:buFont typeface="Wingdings 2" pitchFamily="18" charset="2"/>
              <a:buNone/>
              <a:tabLst/>
              <a:defRPr lang="en-US" sz="3200" b="1" kern="1200" dirty="0" smtClean="0">
                <a:solidFill>
                  <a:schemeClr val="tx1"/>
                </a:solidFill>
                <a:latin typeface="+mn-lt"/>
                <a:ea typeface="+mn-ea"/>
                <a:cs typeface="+mn-cs"/>
              </a:defRPr>
            </a:lvl1pPr>
            <a:lvl2pPr marL="457200" indent="0">
              <a:buFont typeface="Arial" panose="020B0604020202020204" pitchFamily="34" charset="0"/>
              <a:buNone/>
              <a:defRPr lang="en-US" smtClean="0"/>
            </a:lvl2pPr>
            <a:lvl3pPr marL="914400" indent="0">
              <a:buFont typeface="Arial" panose="020B0604020202020204" pitchFamily="34" charset="0"/>
              <a:buNone/>
              <a:defRPr lang="en-US" smtClean="0"/>
            </a:lvl3pPr>
            <a:lvl4pPr marL="1371600" indent="0">
              <a:buFont typeface="Arial" panose="020B0604020202020204" pitchFamily="34" charset="0"/>
              <a:buNone/>
              <a:defRPr lang="en-US" smtClean="0"/>
            </a:lvl4pPr>
            <a:lvl5pPr marL="1828800" indent="0">
              <a:buNone/>
              <a:defRPr lang="en-GB"/>
            </a:lvl5pPr>
          </a:lstStyle>
          <a:p>
            <a:pPr marL="0" lvl="0" indent="0">
              <a:buNone/>
            </a:pPr>
            <a:r>
              <a:rPr lang="en-US" dirty="0"/>
              <a:t>Presenter 1</a:t>
            </a:r>
          </a:p>
        </p:txBody>
      </p:sp>
      <p:sp>
        <p:nvSpPr>
          <p:cNvPr id="15" name="Text Placeholder 2"/>
          <p:cNvSpPr>
            <a:spLocks noGrp="1"/>
          </p:cNvSpPr>
          <p:nvPr>
            <p:ph type="body" sz="quarter" idx="11" hasCustomPrompt="1"/>
          </p:nvPr>
        </p:nvSpPr>
        <p:spPr>
          <a:xfrm>
            <a:off x="2008798" y="3791822"/>
            <a:ext cx="3473450" cy="1034577"/>
          </a:xfrm>
          <a:prstGeom prst="rect">
            <a:avLst/>
          </a:prstGeom>
        </p:spPr>
        <p:txBody>
          <a:bodyPr vert="horz" lIns="91440" tIns="45720" rIns="91440" bIns="45720" rtlCol="0" anchor="t">
            <a:noAutofit/>
          </a:bodyPr>
          <a:lstStyle>
            <a:lvl1pPr marL="0" marR="0" indent="0" algn="l" defTabSz="914400" rtl="0" eaLnBrk="1" fontAlgn="auto" latinLnBrk="0" hangingPunct="1">
              <a:lnSpc>
                <a:spcPct val="90000"/>
              </a:lnSpc>
              <a:spcBef>
                <a:spcPts val="1200"/>
              </a:spcBef>
              <a:spcAft>
                <a:spcPts val="0"/>
              </a:spcAft>
              <a:buClr>
                <a:schemeClr val="accent1"/>
              </a:buClr>
              <a:buSzTx/>
              <a:buFont typeface="Wingdings 2" pitchFamily="18" charset="2"/>
              <a:buNone/>
              <a:tabLst/>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Job position</a:t>
            </a:r>
            <a:br>
              <a:rPr lang="en-US" dirty="0"/>
            </a:br>
            <a:r>
              <a:rPr lang="es-ES" sz="2200" dirty="0"/>
              <a:t>email@tokiota.com</a:t>
            </a:r>
            <a:br>
              <a:rPr lang="es-ES" sz="2200" dirty="0"/>
            </a:br>
            <a:endParaRPr lang="es-ES" sz="2200" dirty="0"/>
          </a:p>
          <a:p>
            <a:pPr marL="0" lvl="0" indent="0">
              <a:spcBef>
                <a:spcPts val="1200"/>
              </a:spcBef>
              <a:buClr>
                <a:schemeClr val="accent1"/>
              </a:buClr>
              <a:buFont typeface="Wingdings 2" pitchFamily="18" charset="2"/>
              <a:buNone/>
            </a:pPr>
            <a:endParaRPr lang="en-US" dirty="0"/>
          </a:p>
        </p:txBody>
      </p:sp>
      <p:sp>
        <p:nvSpPr>
          <p:cNvPr id="16" name="Text Placeholder 2"/>
          <p:cNvSpPr>
            <a:spLocks noGrp="1"/>
          </p:cNvSpPr>
          <p:nvPr>
            <p:ph type="body" sz="quarter" idx="12" hasCustomPrompt="1"/>
          </p:nvPr>
        </p:nvSpPr>
        <p:spPr>
          <a:xfrm>
            <a:off x="2313354" y="4826400"/>
            <a:ext cx="3168894" cy="319735"/>
          </a:xfrm>
          <a:prstGeom prst="rect">
            <a:avLst/>
          </a:prstGeom>
        </p:spPr>
        <p:txBody>
          <a:bodyPr vert="horz" lIns="91440" tIns="45720" rIns="91440" bIns="45720" rtlCol="0" anchor="t">
            <a:noAutofit/>
          </a:bodyPr>
          <a:lstStyle>
            <a:lvl1pPr>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@twitter</a:t>
            </a:r>
          </a:p>
        </p:txBody>
      </p:sp>
      <p:pic>
        <p:nvPicPr>
          <p:cNvPr id="17" name="Picture 2" descr="C:\Users\Disseny\Desktop\twitter-bird-dark-bgs-01.png"/>
          <p:cNvPicPr>
            <a:picLocks noChangeAspect="1" noChangeArrowheads="1"/>
          </p:cNvPicPr>
          <p:nvPr userDrawn="1"/>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GlowEdges/>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936631" y="4765538"/>
            <a:ext cx="441458" cy="441458"/>
          </a:xfrm>
          <a:prstGeom prst="rect">
            <a:avLst/>
          </a:prstGeom>
          <a:noFill/>
          <a:extLst>
            <a:ext uri="{909E8E84-426E-40DD-AFC4-6F175D3DCCD1}">
              <a14:hiddenFill xmlns:a14="http://schemas.microsoft.com/office/drawing/2010/main">
                <a:solidFill>
                  <a:srgbClr val="FFFFFF"/>
                </a:solidFill>
              </a14:hiddenFill>
            </a:ext>
          </a:extLst>
        </p:spPr>
      </p:pic>
      <p:sp>
        <p:nvSpPr>
          <p:cNvPr id="30" name="Text Placeholder 2"/>
          <p:cNvSpPr>
            <a:spLocks noGrp="1"/>
          </p:cNvSpPr>
          <p:nvPr>
            <p:ph type="body" sz="quarter" idx="13" hasCustomPrompt="1"/>
          </p:nvPr>
        </p:nvSpPr>
        <p:spPr>
          <a:xfrm>
            <a:off x="6901229" y="3261334"/>
            <a:ext cx="3473450" cy="514840"/>
          </a:xfrm>
          <a:prstGeom prst="rect">
            <a:avLst/>
          </a:prstGeom>
        </p:spPr>
        <p:txBody>
          <a:bodyPr vert="horz" lIns="91440" tIns="45720" rIns="91440" bIns="45720" rtlCol="0">
            <a:normAutofit lnSpcReduction="10000"/>
          </a:bodyPr>
          <a:lstStyle>
            <a:lvl1pPr marL="0" marR="0" indent="0" algn="l" defTabSz="914400" rtl="0" eaLnBrk="1" fontAlgn="auto" latinLnBrk="0" hangingPunct="1">
              <a:lnSpc>
                <a:spcPct val="100000"/>
              </a:lnSpc>
              <a:spcBef>
                <a:spcPts val="1200"/>
              </a:spcBef>
              <a:spcAft>
                <a:spcPts val="0"/>
              </a:spcAft>
              <a:buClr>
                <a:schemeClr val="accent1"/>
              </a:buClr>
              <a:buSzTx/>
              <a:buFont typeface="Wingdings 2" pitchFamily="18" charset="2"/>
              <a:buNone/>
              <a:tabLst/>
              <a:defRPr lang="en-US" sz="3200" b="1" kern="1200" dirty="0" smtClean="0">
                <a:solidFill>
                  <a:schemeClr val="tx1"/>
                </a:solidFill>
                <a:latin typeface="+mn-lt"/>
                <a:ea typeface="+mn-ea"/>
                <a:cs typeface="+mn-cs"/>
              </a:defRPr>
            </a:lvl1pPr>
            <a:lvl2pPr marL="457200" indent="0">
              <a:buFont typeface="Arial" panose="020B0604020202020204" pitchFamily="34" charset="0"/>
              <a:buNone/>
              <a:defRPr lang="en-US" smtClean="0"/>
            </a:lvl2pPr>
            <a:lvl3pPr marL="914400" indent="0">
              <a:buFont typeface="Arial" panose="020B0604020202020204" pitchFamily="34" charset="0"/>
              <a:buNone/>
              <a:defRPr lang="en-US" smtClean="0"/>
            </a:lvl3pPr>
            <a:lvl4pPr marL="1371600" indent="0">
              <a:buFont typeface="Arial" panose="020B0604020202020204" pitchFamily="34" charset="0"/>
              <a:buNone/>
              <a:defRPr lang="en-US" smtClean="0"/>
            </a:lvl4pPr>
            <a:lvl5pPr marL="1828800" indent="0">
              <a:buNone/>
              <a:defRPr lang="en-GB"/>
            </a:lvl5pPr>
          </a:lstStyle>
          <a:p>
            <a:pPr marL="0" lvl="0" indent="0">
              <a:buNone/>
            </a:pPr>
            <a:r>
              <a:rPr lang="en-US" dirty="0"/>
              <a:t>Presenter 2</a:t>
            </a:r>
          </a:p>
        </p:txBody>
      </p:sp>
      <p:sp>
        <p:nvSpPr>
          <p:cNvPr id="31" name="Text Placeholder 2"/>
          <p:cNvSpPr>
            <a:spLocks noGrp="1"/>
          </p:cNvSpPr>
          <p:nvPr>
            <p:ph type="body" sz="quarter" idx="14" hasCustomPrompt="1"/>
          </p:nvPr>
        </p:nvSpPr>
        <p:spPr>
          <a:xfrm>
            <a:off x="6901229" y="3791822"/>
            <a:ext cx="3473450" cy="1034577"/>
          </a:xfrm>
          <a:prstGeom prst="rect">
            <a:avLst/>
          </a:prstGeom>
        </p:spPr>
        <p:txBody>
          <a:bodyPr vert="horz" lIns="91440" tIns="45720" rIns="91440" bIns="45720" rtlCol="0" anchor="t">
            <a:noAutofit/>
          </a:bodyPr>
          <a:lstStyle>
            <a:lvl1pPr marL="0" marR="0" indent="0" algn="l" defTabSz="914400" rtl="0" eaLnBrk="1" fontAlgn="auto" latinLnBrk="0" hangingPunct="1">
              <a:lnSpc>
                <a:spcPct val="90000"/>
              </a:lnSpc>
              <a:spcBef>
                <a:spcPts val="1200"/>
              </a:spcBef>
              <a:spcAft>
                <a:spcPts val="0"/>
              </a:spcAft>
              <a:buClr>
                <a:schemeClr val="accent1"/>
              </a:buClr>
              <a:buSzTx/>
              <a:buFont typeface="Wingdings 2" pitchFamily="18" charset="2"/>
              <a:buNone/>
              <a:tabLst/>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Job position</a:t>
            </a:r>
            <a:br>
              <a:rPr lang="en-US" dirty="0"/>
            </a:br>
            <a:r>
              <a:rPr lang="es-ES" sz="2200" dirty="0"/>
              <a:t>email@tokiota.com</a:t>
            </a:r>
            <a:br>
              <a:rPr lang="es-ES" sz="2200" dirty="0"/>
            </a:br>
            <a:endParaRPr lang="es-ES" sz="2200" dirty="0"/>
          </a:p>
          <a:p>
            <a:pPr marL="0" lvl="0" indent="0">
              <a:spcBef>
                <a:spcPts val="1200"/>
              </a:spcBef>
              <a:buClr>
                <a:schemeClr val="accent1"/>
              </a:buClr>
              <a:buFont typeface="Wingdings 2" pitchFamily="18" charset="2"/>
              <a:buNone/>
            </a:pPr>
            <a:endParaRPr lang="en-US" dirty="0"/>
          </a:p>
        </p:txBody>
      </p:sp>
      <p:sp>
        <p:nvSpPr>
          <p:cNvPr id="32" name="Text Placeholder 2"/>
          <p:cNvSpPr>
            <a:spLocks noGrp="1"/>
          </p:cNvSpPr>
          <p:nvPr>
            <p:ph type="body" sz="quarter" idx="15" hasCustomPrompt="1"/>
          </p:nvPr>
        </p:nvSpPr>
        <p:spPr>
          <a:xfrm>
            <a:off x="7205785" y="4826400"/>
            <a:ext cx="3168894" cy="319735"/>
          </a:xfrm>
          <a:prstGeom prst="rect">
            <a:avLst/>
          </a:prstGeom>
        </p:spPr>
        <p:txBody>
          <a:bodyPr vert="horz" lIns="91440" tIns="45720" rIns="91440" bIns="45720" rtlCol="0" anchor="t">
            <a:noAutofit/>
          </a:bodyPr>
          <a:lstStyle>
            <a:lvl1pPr>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@twitter</a:t>
            </a:r>
          </a:p>
        </p:txBody>
      </p:sp>
      <p:pic>
        <p:nvPicPr>
          <p:cNvPr id="33" name="Picture 2" descr="C:\Users\Disseny\Desktop\twitter-bird-dark-bgs-01.png"/>
          <p:cNvPicPr>
            <a:picLocks noChangeAspect="1" noChangeArrowheads="1"/>
          </p:cNvPicPr>
          <p:nvPr userDrawn="1"/>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GlowEdges/>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829062" y="4765538"/>
            <a:ext cx="441458" cy="441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502191"/>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a:t>Click to edit Master title style</a:t>
            </a:r>
            <a:endParaRPr lang="en-GB"/>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27705008"/>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a:t>Click to edit Master title style</a:t>
            </a:r>
            <a:endParaRPr lang="en-GB"/>
          </a:p>
        </p:txBody>
      </p:sp>
    </p:spTree>
    <p:extLst>
      <p:ext uri="{BB962C8B-B14F-4D97-AF65-F5344CB8AC3E}">
        <p14:creationId xmlns:p14="http://schemas.microsoft.com/office/powerpoint/2010/main" val="7681193"/>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Presenters">
    <p:spTree>
      <p:nvGrpSpPr>
        <p:cNvPr id="1" name=""/>
        <p:cNvGrpSpPr/>
        <p:nvPr/>
      </p:nvGrpSpPr>
      <p:grpSpPr>
        <a:xfrm>
          <a:off x="0" y="0"/>
          <a:ext cx="0" cy="0"/>
          <a:chOff x="0" y="0"/>
          <a:chExt cx="0" cy="0"/>
        </a:xfrm>
      </p:grpSpPr>
      <p:sp>
        <p:nvSpPr>
          <p:cNvPr id="20" name="Text Placeholder 2"/>
          <p:cNvSpPr>
            <a:spLocks noGrp="1"/>
          </p:cNvSpPr>
          <p:nvPr>
            <p:ph type="body" sz="quarter" idx="10" hasCustomPrompt="1"/>
          </p:nvPr>
        </p:nvSpPr>
        <p:spPr>
          <a:xfrm>
            <a:off x="553824" y="3386397"/>
            <a:ext cx="3473450" cy="514840"/>
          </a:xfrm>
          <a:prstGeom prst="rect">
            <a:avLst/>
          </a:prstGeom>
        </p:spPr>
        <p:txBody>
          <a:bodyPr vert="horz" lIns="91440" tIns="45720" rIns="91440" bIns="45720" rtlCol="0">
            <a:normAutofit lnSpcReduction="10000"/>
          </a:bodyPr>
          <a:lstStyle>
            <a:lvl1pPr marL="0" marR="0" indent="0" algn="l" defTabSz="914400" rtl="0" eaLnBrk="1" fontAlgn="auto" latinLnBrk="0" hangingPunct="1">
              <a:lnSpc>
                <a:spcPct val="100000"/>
              </a:lnSpc>
              <a:spcBef>
                <a:spcPts val="1200"/>
              </a:spcBef>
              <a:spcAft>
                <a:spcPts val="0"/>
              </a:spcAft>
              <a:buClr>
                <a:schemeClr val="accent1"/>
              </a:buClr>
              <a:buSzTx/>
              <a:buFont typeface="Wingdings 2" pitchFamily="18" charset="2"/>
              <a:buNone/>
              <a:tabLst/>
              <a:defRPr lang="en-US" sz="3200" b="1" kern="1200" dirty="0" smtClean="0">
                <a:solidFill>
                  <a:schemeClr val="tx1"/>
                </a:solidFill>
                <a:latin typeface="+mn-lt"/>
                <a:ea typeface="+mn-ea"/>
                <a:cs typeface="+mn-cs"/>
              </a:defRPr>
            </a:lvl1pPr>
            <a:lvl2pPr marL="457200" indent="0">
              <a:buFont typeface="Arial" panose="020B0604020202020204" pitchFamily="34" charset="0"/>
              <a:buNone/>
              <a:defRPr lang="en-US" smtClean="0"/>
            </a:lvl2pPr>
            <a:lvl3pPr marL="914400" indent="0">
              <a:buFont typeface="Arial" panose="020B0604020202020204" pitchFamily="34" charset="0"/>
              <a:buNone/>
              <a:defRPr lang="en-US" smtClean="0"/>
            </a:lvl3pPr>
            <a:lvl4pPr marL="1371600" indent="0">
              <a:buFont typeface="Arial" panose="020B0604020202020204" pitchFamily="34" charset="0"/>
              <a:buNone/>
              <a:defRPr lang="en-US" smtClean="0"/>
            </a:lvl4pPr>
            <a:lvl5pPr marL="1828800" indent="0">
              <a:buNone/>
              <a:defRPr lang="en-GB"/>
            </a:lvl5pPr>
          </a:lstStyle>
          <a:p>
            <a:pPr marL="0" lvl="0" indent="0">
              <a:buNone/>
            </a:pPr>
            <a:r>
              <a:rPr lang="en-US" dirty="0"/>
              <a:t>Presenter 1</a:t>
            </a:r>
          </a:p>
        </p:txBody>
      </p:sp>
      <p:sp>
        <p:nvSpPr>
          <p:cNvPr id="21" name="Text Placeholder 2"/>
          <p:cNvSpPr>
            <a:spLocks noGrp="1"/>
          </p:cNvSpPr>
          <p:nvPr>
            <p:ph type="body" sz="quarter" idx="11" hasCustomPrompt="1"/>
          </p:nvPr>
        </p:nvSpPr>
        <p:spPr>
          <a:xfrm>
            <a:off x="553824" y="3916885"/>
            <a:ext cx="3473450" cy="1034577"/>
          </a:xfrm>
          <a:prstGeom prst="rect">
            <a:avLst/>
          </a:prstGeom>
        </p:spPr>
        <p:txBody>
          <a:bodyPr vert="horz" lIns="91440" tIns="45720" rIns="91440" bIns="45720" rtlCol="0" anchor="t">
            <a:noAutofit/>
          </a:bodyPr>
          <a:lstStyle>
            <a:lvl1pPr marL="0" marR="0" indent="0" algn="l" defTabSz="914400" rtl="0" eaLnBrk="1" fontAlgn="auto" latinLnBrk="0" hangingPunct="1">
              <a:lnSpc>
                <a:spcPct val="90000"/>
              </a:lnSpc>
              <a:spcBef>
                <a:spcPts val="1200"/>
              </a:spcBef>
              <a:spcAft>
                <a:spcPts val="0"/>
              </a:spcAft>
              <a:buClr>
                <a:schemeClr val="accent1"/>
              </a:buClr>
              <a:buSzTx/>
              <a:buFont typeface="Wingdings 2" pitchFamily="18" charset="2"/>
              <a:buNone/>
              <a:tabLst/>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Job position</a:t>
            </a:r>
            <a:br>
              <a:rPr lang="en-US" dirty="0"/>
            </a:br>
            <a:r>
              <a:rPr lang="es-ES" sz="2200" dirty="0"/>
              <a:t>email@tokiota.com</a:t>
            </a:r>
            <a:br>
              <a:rPr lang="es-ES" sz="2200" dirty="0"/>
            </a:br>
            <a:endParaRPr lang="es-ES" sz="2200" dirty="0"/>
          </a:p>
          <a:p>
            <a:pPr marL="0" lvl="0" indent="0">
              <a:spcBef>
                <a:spcPts val="1200"/>
              </a:spcBef>
              <a:buClr>
                <a:schemeClr val="accent1"/>
              </a:buClr>
              <a:buFont typeface="Wingdings 2" pitchFamily="18" charset="2"/>
              <a:buNone/>
            </a:pPr>
            <a:endParaRPr lang="en-US" dirty="0"/>
          </a:p>
        </p:txBody>
      </p:sp>
      <p:sp>
        <p:nvSpPr>
          <p:cNvPr id="22" name="Text Placeholder 2"/>
          <p:cNvSpPr>
            <a:spLocks noGrp="1"/>
          </p:cNvSpPr>
          <p:nvPr>
            <p:ph type="body" sz="quarter" idx="12" hasCustomPrompt="1"/>
          </p:nvPr>
        </p:nvSpPr>
        <p:spPr>
          <a:xfrm>
            <a:off x="858380" y="4951463"/>
            <a:ext cx="3168894" cy="319735"/>
          </a:xfrm>
          <a:prstGeom prst="rect">
            <a:avLst/>
          </a:prstGeom>
        </p:spPr>
        <p:txBody>
          <a:bodyPr vert="horz" lIns="91440" tIns="45720" rIns="91440" bIns="45720" rtlCol="0" anchor="t">
            <a:noAutofit/>
          </a:bodyPr>
          <a:lstStyle>
            <a:lvl1pPr>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@twitter</a:t>
            </a:r>
          </a:p>
        </p:txBody>
      </p:sp>
      <p:pic>
        <p:nvPicPr>
          <p:cNvPr id="23" name="Picture 2" descr="C:\Users\Disseny\Desktop\twitter-bird-dark-bgs-01.png"/>
          <p:cNvPicPr>
            <a:picLocks noChangeAspect="1" noChangeArrowheads="1"/>
          </p:cNvPicPr>
          <p:nvPr userDrawn="1"/>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GlowEdges/>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81657" y="4890601"/>
            <a:ext cx="441458" cy="441458"/>
          </a:xfrm>
          <a:prstGeom prst="rect">
            <a:avLst/>
          </a:prstGeom>
          <a:noFill/>
          <a:extLst>
            <a:ext uri="{909E8E84-426E-40DD-AFC4-6F175D3DCCD1}">
              <a14:hiddenFill xmlns:a14="http://schemas.microsoft.com/office/drawing/2010/main">
                <a:solidFill>
                  <a:srgbClr val="FFFFFF"/>
                </a:solidFill>
              </a14:hiddenFill>
            </a:ext>
          </a:extLst>
        </p:spPr>
      </p:pic>
      <p:sp>
        <p:nvSpPr>
          <p:cNvPr id="28" name="Text Placeholder 2"/>
          <p:cNvSpPr>
            <a:spLocks noGrp="1"/>
          </p:cNvSpPr>
          <p:nvPr>
            <p:ph type="body" sz="quarter" idx="13" hasCustomPrompt="1"/>
          </p:nvPr>
        </p:nvSpPr>
        <p:spPr>
          <a:xfrm>
            <a:off x="4389127" y="3386397"/>
            <a:ext cx="3473450" cy="514840"/>
          </a:xfrm>
          <a:prstGeom prst="rect">
            <a:avLst/>
          </a:prstGeom>
        </p:spPr>
        <p:txBody>
          <a:bodyPr vert="horz" lIns="91440" tIns="45720" rIns="91440" bIns="45720" rtlCol="0">
            <a:normAutofit lnSpcReduction="10000"/>
          </a:bodyPr>
          <a:lstStyle>
            <a:lvl1pPr marL="0" marR="0" indent="0" algn="l" defTabSz="914400" rtl="0" eaLnBrk="1" fontAlgn="auto" latinLnBrk="0" hangingPunct="1">
              <a:lnSpc>
                <a:spcPct val="100000"/>
              </a:lnSpc>
              <a:spcBef>
                <a:spcPts val="1200"/>
              </a:spcBef>
              <a:spcAft>
                <a:spcPts val="0"/>
              </a:spcAft>
              <a:buClr>
                <a:schemeClr val="accent1"/>
              </a:buClr>
              <a:buSzTx/>
              <a:buFont typeface="Wingdings 2" pitchFamily="18" charset="2"/>
              <a:buNone/>
              <a:tabLst/>
              <a:defRPr lang="en-US" sz="3200" b="1" kern="1200" dirty="0" smtClean="0">
                <a:solidFill>
                  <a:schemeClr val="tx1"/>
                </a:solidFill>
                <a:latin typeface="+mn-lt"/>
                <a:ea typeface="+mn-ea"/>
                <a:cs typeface="+mn-cs"/>
              </a:defRPr>
            </a:lvl1pPr>
            <a:lvl2pPr marL="457200" indent="0">
              <a:buFont typeface="Arial" panose="020B0604020202020204" pitchFamily="34" charset="0"/>
              <a:buNone/>
              <a:defRPr lang="en-US" smtClean="0"/>
            </a:lvl2pPr>
            <a:lvl3pPr marL="914400" indent="0">
              <a:buFont typeface="Arial" panose="020B0604020202020204" pitchFamily="34" charset="0"/>
              <a:buNone/>
              <a:defRPr lang="en-US" smtClean="0"/>
            </a:lvl3pPr>
            <a:lvl4pPr marL="1371600" indent="0">
              <a:buFont typeface="Arial" panose="020B0604020202020204" pitchFamily="34" charset="0"/>
              <a:buNone/>
              <a:defRPr lang="en-US" smtClean="0"/>
            </a:lvl4pPr>
            <a:lvl5pPr marL="1828800" indent="0">
              <a:buNone/>
              <a:defRPr lang="en-GB"/>
            </a:lvl5pPr>
          </a:lstStyle>
          <a:p>
            <a:pPr marL="0" lvl="0" indent="0">
              <a:buNone/>
            </a:pPr>
            <a:r>
              <a:rPr lang="en-US" dirty="0"/>
              <a:t>Presenter 2</a:t>
            </a:r>
          </a:p>
        </p:txBody>
      </p:sp>
      <p:sp>
        <p:nvSpPr>
          <p:cNvPr id="29" name="Text Placeholder 2"/>
          <p:cNvSpPr>
            <a:spLocks noGrp="1"/>
          </p:cNvSpPr>
          <p:nvPr>
            <p:ph type="body" sz="quarter" idx="14" hasCustomPrompt="1"/>
          </p:nvPr>
        </p:nvSpPr>
        <p:spPr>
          <a:xfrm>
            <a:off x="4389127" y="3916885"/>
            <a:ext cx="3473450" cy="1034577"/>
          </a:xfrm>
          <a:prstGeom prst="rect">
            <a:avLst/>
          </a:prstGeom>
        </p:spPr>
        <p:txBody>
          <a:bodyPr vert="horz" lIns="91440" tIns="45720" rIns="91440" bIns="45720" rtlCol="0" anchor="t">
            <a:noAutofit/>
          </a:bodyPr>
          <a:lstStyle>
            <a:lvl1pPr marL="0" marR="0" indent="0" algn="l" defTabSz="914400" rtl="0" eaLnBrk="1" fontAlgn="auto" latinLnBrk="0" hangingPunct="1">
              <a:lnSpc>
                <a:spcPct val="90000"/>
              </a:lnSpc>
              <a:spcBef>
                <a:spcPts val="1200"/>
              </a:spcBef>
              <a:spcAft>
                <a:spcPts val="0"/>
              </a:spcAft>
              <a:buClr>
                <a:schemeClr val="accent1"/>
              </a:buClr>
              <a:buSzTx/>
              <a:buFont typeface="Wingdings 2" pitchFamily="18" charset="2"/>
              <a:buNone/>
              <a:tabLst/>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Job position</a:t>
            </a:r>
            <a:br>
              <a:rPr lang="en-US" dirty="0"/>
            </a:br>
            <a:r>
              <a:rPr lang="es-ES" sz="2200" dirty="0"/>
              <a:t>email@tokiota.com</a:t>
            </a:r>
            <a:br>
              <a:rPr lang="es-ES" sz="2200" dirty="0"/>
            </a:br>
            <a:endParaRPr lang="es-ES" sz="2200" dirty="0"/>
          </a:p>
          <a:p>
            <a:pPr marL="0" lvl="0" indent="0">
              <a:spcBef>
                <a:spcPts val="1200"/>
              </a:spcBef>
              <a:buClr>
                <a:schemeClr val="accent1"/>
              </a:buClr>
              <a:buFont typeface="Wingdings 2" pitchFamily="18" charset="2"/>
              <a:buNone/>
            </a:pPr>
            <a:endParaRPr lang="en-US" dirty="0"/>
          </a:p>
        </p:txBody>
      </p:sp>
      <p:sp>
        <p:nvSpPr>
          <p:cNvPr id="30" name="Text Placeholder 2"/>
          <p:cNvSpPr>
            <a:spLocks noGrp="1"/>
          </p:cNvSpPr>
          <p:nvPr>
            <p:ph type="body" sz="quarter" idx="15" hasCustomPrompt="1"/>
          </p:nvPr>
        </p:nvSpPr>
        <p:spPr>
          <a:xfrm>
            <a:off x="4693683" y="4951463"/>
            <a:ext cx="3168894" cy="319735"/>
          </a:xfrm>
          <a:prstGeom prst="rect">
            <a:avLst/>
          </a:prstGeom>
        </p:spPr>
        <p:txBody>
          <a:bodyPr vert="horz" lIns="91440" tIns="45720" rIns="91440" bIns="45720" rtlCol="0" anchor="t">
            <a:noAutofit/>
          </a:bodyPr>
          <a:lstStyle>
            <a:lvl1pPr>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@twitter</a:t>
            </a:r>
          </a:p>
        </p:txBody>
      </p:sp>
      <p:pic>
        <p:nvPicPr>
          <p:cNvPr id="31" name="Picture 2" descr="C:\Users\Disseny\Desktop\twitter-bird-dark-bgs-01.png"/>
          <p:cNvPicPr>
            <a:picLocks noChangeAspect="1" noChangeArrowheads="1"/>
          </p:cNvPicPr>
          <p:nvPr userDrawn="1"/>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GlowEdges/>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316960" y="4890601"/>
            <a:ext cx="441458" cy="441458"/>
          </a:xfrm>
          <a:prstGeom prst="rect">
            <a:avLst/>
          </a:prstGeom>
          <a:noFill/>
          <a:extLst>
            <a:ext uri="{909E8E84-426E-40DD-AFC4-6F175D3DCCD1}">
              <a14:hiddenFill xmlns:a14="http://schemas.microsoft.com/office/drawing/2010/main">
                <a:solidFill>
                  <a:srgbClr val="FFFFFF"/>
                </a:solidFill>
              </a14:hiddenFill>
            </a:ext>
          </a:extLst>
        </p:spPr>
      </p:pic>
      <p:sp>
        <p:nvSpPr>
          <p:cNvPr id="32" name="Text Placeholder 2"/>
          <p:cNvSpPr>
            <a:spLocks noGrp="1"/>
          </p:cNvSpPr>
          <p:nvPr>
            <p:ph type="body" sz="quarter" idx="16" hasCustomPrompt="1"/>
          </p:nvPr>
        </p:nvSpPr>
        <p:spPr>
          <a:xfrm>
            <a:off x="8224430" y="3402045"/>
            <a:ext cx="3473450" cy="514840"/>
          </a:xfrm>
          <a:prstGeom prst="rect">
            <a:avLst/>
          </a:prstGeom>
        </p:spPr>
        <p:txBody>
          <a:bodyPr vert="horz" lIns="91440" tIns="45720" rIns="91440" bIns="45720" rtlCol="0">
            <a:normAutofit lnSpcReduction="10000"/>
          </a:bodyPr>
          <a:lstStyle>
            <a:lvl1pPr marL="0" marR="0" indent="0" algn="l" defTabSz="914400" rtl="0" eaLnBrk="1" fontAlgn="auto" latinLnBrk="0" hangingPunct="1">
              <a:lnSpc>
                <a:spcPct val="100000"/>
              </a:lnSpc>
              <a:spcBef>
                <a:spcPts val="1200"/>
              </a:spcBef>
              <a:spcAft>
                <a:spcPts val="0"/>
              </a:spcAft>
              <a:buClr>
                <a:schemeClr val="accent1"/>
              </a:buClr>
              <a:buSzTx/>
              <a:buFont typeface="Wingdings 2" pitchFamily="18" charset="2"/>
              <a:buNone/>
              <a:tabLst/>
              <a:defRPr lang="en-US" sz="3200" b="1" kern="1200" dirty="0" smtClean="0">
                <a:solidFill>
                  <a:schemeClr val="tx1"/>
                </a:solidFill>
                <a:latin typeface="+mn-lt"/>
                <a:ea typeface="+mn-ea"/>
                <a:cs typeface="+mn-cs"/>
              </a:defRPr>
            </a:lvl1pPr>
            <a:lvl2pPr marL="457200" indent="0">
              <a:buFont typeface="Arial" panose="020B0604020202020204" pitchFamily="34" charset="0"/>
              <a:buNone/>
              <a:defRPr lang="en-US" smtClean="0"/>
            </a:lvl2pPr>
            <a:lvl3pPr marL="914400" indent="0">
              <a:buFont typeface="Arial" panose="020B0604020202020204" pitchFamily="34" charset="0"/>
              <a:buNone/>
              <a:defRPr lang="en-US" smtClean="0"/>
            </a:lvl3pPr>
            <a:lvl4pPr marL="1371600" indent="0">
              <a:buFont typeface="Arial" panose="020B0604020202020204" pitchFamily="34" charset="0"/>
              <a:buNone/>
              <a:defRPr lang="en-US" smtClean="0"/>
            </a:lvl4pPr>
            <a:lvl5pPr marL="1828800" indent="0">
              <a:buNone/>
              <a:defRPr lang="en-GB"/>
            </a:lvl5pPr>
          </a:lstStyle>
          <a:p>
            <a:pPr marL="0" lvl="0" indent="0">
              <a:buNone/>
            </a:pPr>
            <a:r>
              <a:rPr lang="en-US" dirty="0"/>
              <a:t>Presenter 3</a:t>
            </a:r>
          </a:p>
        </p:txBody>
      </p:sp>
      <p:sp>
        <p:nvSpPr>
          <p:cNvPr id="34" name="Text Placeholder 2"/>
          <p:cNvSpPr>
            <a:spLocks noGrp="1"/>
          </p:cNvSpPr>
          <p:nvPr>
            <p:ph type="body" sz="quarter" idx="17" hasCustomPrompt="1"/>
          </p:nvPr>
        </p:nvSpPr>
        <p:spPr>
          <a:xfrm>
            <a:off x="8224430" y="3932533"/>
            <a:ext cx="3473450" cy="1034577"/>
          </a:xfrm>
          <a:prstGeom prst="rect">
            <a:avLst/>
          </a:prstGeom>
        </p:spPr>
        <p:txBody>
          <a:bodyPr vert="horz" lIns="91440" tIns="45720" rIns="91440" bIns="45720" rtlCol="0" anchor="t">
            <a:noAutofit/>
          </a:bodyPr>
          <a:lstStyle>
            <a:lvl1pPr marL="0" marR="0" indent="0" algn="l" defTabSz="914400" rtl="0" eaLnBrk="1" fontAlgn="auto" latinLnBrk="0" hangingPunct="1">
              <a:lnSpc>
                <a:spcPct val="90000"/>
              </a:lnSpc>
              <a:spcBef>
                <a:spcPts val="1200"/>
              </a:spcBef>
              <a:spcAft>
                <a:spcPts val="0"/>
              </a:spcAft>
              <a:buClr>
                <a:schemeClr val="accent1"/>
              </a:buClr>
              <a:buSzTx/>
              <a:buFont typeface="Wingdings 2" pitchFamily="18" charset="2"/>
              <a:buNone/>
              <a:tabLst/>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Job position</a:t>
            </a:r>
            <a:br>
              <a:rPr lang="en-US" dirty="0"/>
            </a:br>
            <a:r>
              <a:rPr lang="es-ES" sz="2200" dirty="0"/>
              <a:t>email@tokiota.com</a:t>
            </a:r>
            <a:br>
              <a:rPr lang="es-ES" sz="2200" dirty="0"/>
            </a:br>
            <a:endParaRPr lang="es-ES" sz="2200" dirty="0"/>
          </a:p>
          <a:p>
            <a:pPr marL="0" lvl="0" indent="0">
              <a:spcBef>
                <a:spcPts val="1200"/>
              </a:spcBef>
              <a:buClr>
                <a:schemeClr val="accent1"/>
              </a:buClr>
              <a:buFont typeface="Wingdings 2" pitchFamily="18" charset="2"/>
              <a:buNone/>
            </a:pPr>
            <a:endParaRPr lang="en-US" dirty="0"/>
          </a:p>
        </p:txBody>
      </p:sp>
      <p:sp>
        <p:nvSpPr>
          <p:cNvPr id="35" name="Text Placeholder 2"/>
          <p:cNvSpPr>
            <a:spLocks noGrp="1"/>
          </p:cNvSpPr>
          <p:nvPr>
            <p:ph type="body" sz="quarter" idx="18" hasCustomPrompt="1"/>
          </p:nvPr>
        </p:nvSpPr>
        <p:spPr>
          <a:xfrm>
            <a:off x="8528986" y="4967111"/>
            <a:ext cx="3168894" cy="319735"/>
          </a:xfrm>
          <a:prstGeom prst="rect">
            <a:avLst/>
          </a:prstGeom>
        </p:spPr>
        <p:txBody>
          <a:bodyPr vert="horz" lIns="91440" tIns="45720" rIns="91440" bIns="45720" rtlCol="0" anchor="t">
            <a:noAutofit/>
          </a:bodyPr>
          <a:lstStyle>
            <a:lvl1pPr>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@twitter</a:t>
            </a:r>
          </a:p>
        </p:txBody>
      </p:sp>
      <p:pic>
        <p:nvPicPr>
          <p:cNvPr id="36" name="Picture 2" descr="C:\Users\Disseny\Desktop\twitter-bird-dark-bgs-01.png"/>
          <p:cNvPicPr>
            <a:picLocks noChangeAspect="1" noChangeArrowheads="1"/>
          </p:cNvPicPr>
          <p:nvPr userDrawn="1"/>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GlowEdges/>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152263" y="4906249"/>
            <a:ext cx="441458" cy="441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992665"/>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a:noFill/>
        </p:spPr>
        <p:txBody>
          <a:bodyPr vert="horz" lIns="91440" tIns="45720" rIns="91440" bIns="45720" rtlCol="0" anchor="b">
            <a:normAutofit/>
          </a:bodyPr>
          <a:lstStyle>
            <a:lvl1pPr>
              <a:defRPr lang="en-GB" sz="5400">
                <a:solidFill>
                  <a:srgbClr val="C00000"/>
                </a:solidFill>
                <a:latin typeface="Calibri Light" panose="020F0302020204030204" pitchFamily="34" charset="0"/>
                <a:cs typeface="Segoe UI Light" panose="020B0502040204020203" pitchFamily="34" charset="0"/>
              </a:defRPr>
            </a:lvl1pPr>
          </a:lstStyle>
          <a:p>
            <a:pPr marL="0" lvl="0"/>
            <a:r>
              <a:rPr lang="en-US"/>
              <a:t>Click to edit Master title style</a:t>
            </a:r>
            <a:endParaRPr lang="en-GB"/>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Tree>
    <p:extLst>
      <p:ext uri="{BB962C8B-B14F-4D97-AF65-F5344CB8AC3E}">
        <p14:creationId xmlns:p14="http://schemas.microsoft.com/office/powerpoint/2010/main" val="3971757076"/>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dirty="0"/>
              <a:t>Click to edit Master title style</a:t>
            </a:r>
            <a:endParaRPr lang="en-GB"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15092205"/>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a:t>Click to edit Master title style</a:t>
            </a:r>
            <a:endParaRPr lang="en-GB"/>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6462123"/>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a:t>Click to edit Master title style</a:t>
            </a:r>
            <a:endParaRPr lang="en-GB"/>
          </a:p>
        </p:txBody>
      </p:sp>
    </p:spTree>
    <p:extLst>
      <p:ext uri="{BB962C8B-B14F-4D97-AF65-F5344CB8AC3E}">
        <p14:creationId xmlns:p14="http://schemas.microsoft.com/office/powerpoint/2010/main" val="2230365045"/>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055688" y="1641230"/>
            <a:ext cx="4102100" cy="4556369"/>
          </a:xfrm>
          <a:prstGeom prst="rect">
            <a:avLst/>
          </a:prstGeom>
        </p:spPr>
        <p:txBody>
          <a:bodyPr/>
          <a:lstStyle>
            <a:lvl1pPr marL="0" indent="0">
              <a:buFontTx/>
              <a:buNone/>
              <a:defRPr sz="2000" baseline="0"/>
            </a:lvl1pPr>
            <a:lvl2pPr marL="457200" indent="0">
              <a:buFontTx/>
              <a:buNone/>
              <a:defRPr sz="1600"/>
            </a:lvl2pPr>
            <a:lvl3pPr marL="914400" indent="0">
              <a:buFontTx/>
              <a:buNone/>
              <a:defRPr/>
            </a:lvl3pPr>
            <a:lvl4pPr marL="1371600" indent="0">
              <a:buFontTx/>
              <a:buNone/>
              <a:defRPr/>
            </a:lvl4pPr>
            <a:lvl5pPr marL="1828800" indent="0">
              <a:buFontTx/>
              <a:buNone/>
              <a:defRPr/>
            </a:lvl5pPr>
          </a:lstStyle>
          <a:p>
            <a:pPr lvl="0"/>
            <a:r>
              <a:rPr lang="en-US" dirty="0"/>
              <a:t>Item 1</a:t>
            </a:r>
          </a:p>
          <a:p>
            <a:pPr lvl="1"/>
            <a:r>
              <a:rPr lang="en-US" dirty="0"/>
              <a:t>Item 1.1</a:t>
            </a:r>
          </a:p>
          <a:p>
            <a:pPr lvl="1"/>
            <a:r>
              <a:rPr lang="en-US" dirty="0"/>
              <a:t>Item 1.2</a:t>
            </a:r>
          </a:p>
          <a:p>
            <a:pPr lvl="0"/>
            <a:r>
              <a:rPr lang="en-US" dirty="0"/>
              <a:t>Item 2</a:t>
            </a:r>
          </a:p>
          <a:p>
            <a:pPr lvl="1"/>
            <a:r>
              <a:rPr lang="en-US" dirty="0"/>
              <a:t>Item 2.1</a:t>
            </a:r>
          </a:p>
          <a:p>
            <a:pPr lvl="1"/>
            <a:r>
              <a:rPr lang="en-US" dirty="0"/>
              <a:t>Item 2.2</a:t>
            </a:r>
          </a:p>
          <a:p>
            <a:pPr lvl="1"/>
            <a:r>
              <a:rPr lang="en-US" dirty="0"/>
              <a:t>Item 2.3</a:t>
            </a:r>
          </a:p>
          <a:p>
            <a:pPr lvl="0"/>
            <a:r>
              <a:rPr lang="en-US" dirty="0"/>
              <a:t>Item 3</a:t>
            </a:r>
          </a:p>
          <a:p>
            <a:pPr lvl="1"/>
            <a:r>
              <a:rPr lang="en-US" dirty="0"/>
              <a:t>Item 3.1</a:t>
            </a:r>
          </a:p>
          <a:p>
            <a:pPr lvl="1"/>
            <a:r>
              <a:rPr lang="en-US" dirty="0"/>
              <a:t>Item 3.2</a:t>
            </a:r>
          </a:p>
          <a:p>
            <a:pPr lvl="0"/>
            <a:r>
              <a:rPr lang="en-US" dirty="0" err="1"/>
              <a:t>Resumen</a:t>
            </a:r>
            <a:endParaRPr lang="en-US" dirty="0"/>
          </a:p>
          <a:p>
            <a:pPr lvl="1"/>
            <a:r>
              <a:rPr lang="en-US" dirty="0" err="1"/>
              <a:t>Conclusiones</a:t>
            </a:r>
            <a:endParaRPr lang="en-US" dirty="0"/>
          </a:p>
        </p:txBody>
      </p:sp>
      <p:sp>
        <p:nvSpPr>
          <p:cNvPr id="6" name="Text Placeholder 5"/>
          <p:cNvSpPr>
            <a:spLocks noGrp="1"/>
          </p:cNvSpPr>
          <p:nvPr>
            <p:ph type="body" sz="quarter" idx="11" hasCustomPrompt="1"/>
          </p:nvPr>
        </p:nvSpPr>
        <p:spPr>
          <a:xfrm>
            <a:off x="5259388" y="828797"/>
            <a:ext cx="2697162" cy="476372"/>
          </a:xfrm>
          <a:prstGeom prst="rect">
            <a:avLst/>
          </a:prstGeom>
        </p:spPr>
        <p:txBody>
          <a:bodyPr/>
          <a:lstStyle>
            <a:lvl1pPr marL="0" indent="0" algn="ctr">
              <a:buNone/>
              <a:defRPr sz="3200">
                <a:solidFill>
                  <a:schemeClr val="bg1"/>
                </a:solidFill>
                <a:latin typeface="+mj-lt"/>
              </a:defRPr>
            </a:lvl1pPr>
          </a:lstStyle>
          <a:p>
            <a:pPr lvl="0"/>
            <a:r>
              <a:rPr lang="es-ES" dirty="0" err="1"/>
              <a:t>Item</a:t>
            </a:r>
            <a:r>
              <a:rPr lang="es-ES" dirty="0"/>
              <a:t> 1</a:t>
            </a:r>
            <a:endParaRPr lang="en-GB" dirty="0"/>
          </a:p>
        </p:txBody>
      </p:sp>
      <p:sp>
        <p:nvSpPr>
          <p:cNvPr id="8" name="Text Placeholder 7"/>
          <p:cNvSpPr>
            <a:spLocks noGrp="1"/>
          </p:cNvSpPr>
          <p:nvPr>
            <p:ph type="body" sz="quarter" idx="12" hasCustomPrompt="1"/>
          </p:nvPr>
        </p:nvSpPr>
        <p:spPr>
          <a:xfrm>
            <a:off x="5259388" y="1406769"/>
            <a:ext cx="2697162" cy="2023819"/>
          </a:xfrm>
          <a:prstGeom prst="rect">
            <a:avLst/>
          </a:prstGeom>
        </p:spPr>
        <p:txBody>
          <a:bodyPr/>
          <a:lstStyle>
            <a:lvl1pPr marL="0" indent="0">
              <a:buNone/>
              <a:defRPr sz="2400" baseline="0">
                <a:solidFill>
                  <a:schemeClr val="bg1"/>
                </a:solidFill>
              </a:defRPr>
            </a:lvl1pPr>
          </a:lstStyle>
          <a:p>
            <a:pPr lvl="0"/>
            <a:r>
              <a:rPr lang="es-ES" dirty="0" err="1"/>
              <a:t>description</a:t>
            </a:r>
            <a:r>
              <a:rPr lang="es-ES" dirty="0"/>
              <a:t> 1</a:t>
            </a:r>
            <a:endParaRPr lang="en-GB" dirty="0"/>
          </a:p>
        </p:txBody>
      </p:sp>
      <p:sp>
        <p:nvSpPr>
          <p:cNvPr id="11" name="Text Placeholder 5"/>
          <p:cNvSpPr>
            <a:spLocks noGrp="1"/>
          </p:cNvSpPr>
          <p:nvPr>
            <p:ph type="body" sz="quarter" idx="13" hasCustomPrompt="1"/>
          </p:nvPr>
        </p:nvSpPr>
        <p:spPr>
          <a:xfrm>
            <a:off x="8026888" y="828797"/>
            <a:ext cx="2697162" cy="476372"/>
          </a:xfrm>
          <a:prstGeom prst="rect">
            <a:avLst/>
          </a:prstGeom>
        </p:spPr>
        <p:txBody>
          <a:bodyPr/>
          <a:lstStyle>
            <a:lvl1pPr marL="0" indent="0" algn="ctr">
              <a:buNone/>
              <a:defRPr sz="3200">
                <a:solidFill>
                  <a:schemeClr val="bg1"/>
                </a:solidFill>
                <a:latin typeface="+mj-lt"/>
              </a:defRPr>
            </a:lvl1pPr>
          </a:lstStyle>
          <a:p>
            <a:pPr lvl="0"/>
            <a:r>
              <a:rPr lang="es-ES" dirty="0" err="1"/>
              <a:t>Item</a:t>
            </a:r>
            <a:r>
              <a:rPr lang="es-ES" dirty="0"/>
              <a:t> 2</a:t>
            </a:r>
            <a:endParaRPr lang="en-GB" dirty="0"/>
          </a:p>
        </p:txBody>
      </p:sp>
      <p:sp>
        <p:nvSpPr>
          <p:cNvPr id="12" name="Text Placeholder 7"/>
          <p:cNvSpPr>
            <a:spLocks noGrp="1"/>
          </p:cNvSpPr>
          <p:nvPr>
            <p:ph type="body" sz="quarter" idx="14" hasCustomPrompt="1"/>
          </p:nvPr>
        </p:nvSpPr>
        <p:spPr>
          <a:xfrm>
            <a:off x="8026888" y="1406769"/>
            <a:ext cx="2697162" cy="2023819"/>
          </a:xfrm>
          <a:prstGeom prst="rect">
            <a:avLst/>
          </a:prstGeom>
        </p:spPr>
        <p:txBody>
          <a:bodyPr/>
          <a:lstStyle>
            <a:lvl1pPr marL="0" indent="0">
              <a:buNone/>
              <a:defRPr sz="2400" baseline="0">
                <a:solidFill>
                  <a:schemeClr val="bg1"/>
                </a:solidFill>
              </a:defRPr>
            </a:lvl1pPr>
          </a:lstStyle>
          <a:p>
            <a:pPr lvl="0"/>
            <a:r>
              <a:rPr lang="es-ES" dirty="0" err="1"/>
              <a:t>description</a:t>
            </a:r>
            <a:r>
              <a:rPr lang="es-ES" dirty="0"/>
              <a:t> 2</a:t>
            </a:r>
            <a:endParaRPr lang="en-GB" dirty="0"/>
          </a:p>
        </p:txBody>
      </p:sp>
      <p:sp>
        <p:nvSpPr>
          <p:cNvPr id="13" name="Text Placeholder 5"/>
          <p:cNvSpPr>
            <a:spLocks noGrp="1"/>
          </p:cNvSpPr>
          <p:nvPr>
            <p:ph type="body" sz="quarter" idx="15" hasCustomPrompt="1"/>
          </p:nvPr>
        </p:nvSpPr>
        <p:spPr>
          <a:xfrm>
            <a:off x="5259388" y="3532188"/>
            <a:ext cx="2697162" cy="476372"/>
          </a:xfrm>
          <a:prstGeom prst="rect">
            <a:avLst/>
          </a:prstGeom>
        </p:spPr>
        <p:txBody>
          <a:bodyPr/>
          <a:lstStyle>
            <a:lvl1pPr marL="0" indent="0" algn="ctr">
              <a:buNone/>
              <a:defRPr sz="3200">
                <a:solidFill>
                  <a:schemeClr val="bg1"/>
                </a:solidFill>
                <a:latin typeface="+mj-lt"/>
              </a:defRPr>
            </a:lvl1pPr>
          </a:lstStyle>
          <a:p>
            <a:pPr lvl="0"/>
            <a:r>
              <a:rPr lang="es-ES" dirty="0" err="1"/>
              <a:t>Item</a:t>
            </a:r>
            <a:r>
              <a:rPr lang="es-ES" dirty="0"/>
              <a:t> 3</a:t>
            </a:r>
            <a:endParaRPr lang="en-GB" dirty="0"/>
          </a:p>
        </p:txBody>
      </p:sp>
      <p:sp>
        <p:nvSpPr>
          <p:cNvPr id="14" name="Text Placeholder 7"/>
          <p:cNvSpPr>
            <a:spLocks noGrp="1"/>
          </p:cNvSpPr>
          <p:nvPr>
            <p:ph type="body" sz="quarter" idx="16" hasCustomPrompt="1"/>
          </p:nvPr>
        </p:nvSpPr>
        <p:spPr>
          <a:xfrm>
            <a:off x="5259388" y="4110160"/>
            <a:ext cx="2697162" cy="2023819"/>
          </a:xfrm>
          <a:prstGeom prst="rect">
            <a:avLst/>
          </a:prstGeom>
        </p:spPr>
        <p:txBody>
          <a:bodyPr/>
          <a:lstStyle>
            <a:lvl1pPr marL="0" indent="0">
              <a:buNone/>
              <a:defRPr sz="2400" baseline="0">
                <a:solidFill>
                  <a:schemeClr val="bg1"/>
                </a:solidFill>
              </a:defRPr>
            </a:lvl1pPr>
          </a:lstStyle>
          <a:p>
            <a:pPr lvl="0"/>
            <a:r>
              <a:rPr lang="es-ES" dirty="0" err="1"/>
              <a:t>description</a:t>
            </a:r>
            <a:r>
              <a:rPr lang="es-ES" dirty="0"/>
              <a:t> 2</a:t>
            </a:r>
            <a:endParaRPr lang="en-GB" dirty="0"/>
          </a:p>
        </p:txBody>
      </p:sp>
      <p:sp>
        <p:nvSpPr>
          <p:cNvPr id="15" name="Text Placeholder 5"/>
          <p:cNvSpPr>
            <a:spLocks noGrp="1"/>
          </p:cNvSpPr>
          <p:nvPr>
            <p:ph type="body" sz="quarter" idx="17" hasCustomPrompt="1"/>
          </p:nvPr>
        </p:nvSpPr>
        <p:spPr>
          <a:xfrm>
            <a:off x="8026888" y="3532188"/>
            <a:ext cx="2697162" cy="476372"/>
          </a:xfrm>
          <a:prstGeom prst="rect">
            <a:avLst/>
          </a:prstGeom>
        </p:spPr>
        <p:txBody>
          <a:bodyPr/>
          <a:lstStyle>
            <a:lvl1pPr marL="0" indent="0" algn="ctr">
              <a:buNone/>
              <a:defRPr sz="3200">
                <a:solidFill>
                  <a:schemeClr val="bg1"/>
                </a:solidFill>
                <a:latin typeface="+mj-lt"/>
              </a:defRPr>
            </a:lvl1pPr>
          </a:lstStyle>
          <a:p>
            <a:pPr lvl="0"/>
            <a:r>
              <a:rPr lang="es-ES" dirty="0"/>
              <a:t>Resumen</a:t>
            </a:r>
            <a:endParaRPr lang="en-GB" dirty="0"/>
          </a:p>
        </p:txBody>
      </p:sp>
      <p:sp>
        <p:nvSpPr>
          <p:cNvPr id="16" name="Text Placeholder 7"/>
          <p:cNvSpPr>
            <a:spLocks noGrp="1"/>
          </p:cNvSpPr>
          <p:nvPr>
            <p:ph type="body" sz="quarter" idx="18" hasCustomPrompt="1"/>
          </p:nvPr>
        </p:nvSpPr>
        <p:spPr>
          <a:xfrm>
            <a:off x="8026888" y="4110160"/>
            <a:ext cx="2697162" cy="2023819"/>
          </a:xfrm>
          <a:prstGeom prst="rect">
            <a:avLst/>
          </a:prstGeom>
        </p:spPr>
        <p:txBody>
          <a:bodyPr/>
          <a:lstStyle>
            <a:lvl1pPr marL="0" indent="0">
              <a:buNone/>
              <a:defRPr sz="2400" baseline="0">
                <a:solidFill>
                  <a:schemeClr val="bg1"/>
                </a:solidFill>
              </a:defRPr>
            </a:lvl1pPr>
          </a:lstStyle>
          <a:p>
            <a:pPr lvl="0"/>
            <a:r>
              <a:rPr lang="es-ES" dirty="0"/>
              <a:t>conclusiones</a:t>
            </a:r>
            <a:endParaRPr lang="en-GB" dirty="0"/>
          </a:p>
        </p:txBody>
      </p:sp>
      <p:sp>
        <p:nvSpPr>
          <p:cNvPr id="3" name="Text Placeholder 2"/>
          <p:cNvSpPr>
            <a:spLocks noGrp="1"/>
          </p:cNvSpPr>
          <p:nvPr>
            <p:ph type="body" sz="quarter" idx="19" hasCustomPrompt="1"/>
          </p:nvPr>
        </p:nvSpPr>
        <p:spPr>
          <a:xfrm>
            <a:off x="985350" y="801000"/>
            <a:ext cx="4172438" cy="840230"/>
          </a:xfrm>
          <a:prstGeom prst="rect">
            <a:avLst/>
          </a:prstGeom>
        </p:spPr>
        <p:txBody>
          <a:bodyPr vert="horz" wrap="square" lIns="91440" tIns="45720" rIns="91440" bIns="45720" rtlCol="0" anchor="ctr">
            <a:spAutoFit/>
          </a:bodyPr>
          <a:lstStyle>
            <a:lvl1pPr marL="228600" indent="-228600">
              <a:buNone/>
              <a:defRPr lang="es-ES" sz="5400" dirty="0">
                <a:solidFill>
                  <a:srgbClr val="C00000"/>
                </a:solidFill>
              </a:defRPr>
            </a:lvl1pPr>
          </a:lstStyle>
          <a:p>
            <a:pPr marL="0" lvl="0" indent="0">
              <a:spcBef>
                <a:spcPts val="1224"/>
              </a:spcBef>
              <a:buClr>
                <a:schemeClr val="tx1"/>
              </a:buClr>
            </a:pPr>
            <a:r>
              <a:rPr lang="es-ES" dirty="0"/>
              <a:t>Agenda</a:t>
            </a:r>
          </a:p>
        </p:txBody>
      </p:sp>
    </p:spTree>
    <p:extLst>
      <p:ext uri="{BB962C8B-B14F-4D97-AF65-F5344CB8AC3E}">
        <p14:creationId xmlns:p14="http://schemas.microsoft.com/office/powerpoint/2010/main" val="334523390"/>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png"/><Relationship Id="rId5" Type="http://schemas.openxmlformats.org/officeDocument/2006/relationships/theme" Target="../theme/theme3.xml"/><Relationship Id="rId4"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9.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6.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1.png"/><Relationship Id="rId2" Type="http://schemas.openxmlformats.org/officeDocument/2006/relationships/image" Target="../media/image19.jpeg"/><Relationship Id="rId1" Type="http://schemas.openxmlformats.org/officeDocument/2006/relationships/theme" Target="../theme/theme7.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jpe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image" Target="../media/image1.png"/><Relationship Id="rId5" Type="http://schemas.openxmlformats.org/officeDocument/2006/relationships/theme" Target="../theme/theme8.xml"/><Relationship Id="rId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Straight Connector 8"/>
          <p:cNvCxnSpPr/>
          <p:nvPr userDrawn="1"/>
        </p:nvCxnSpPr>
        <p:spPr>
          <a:xfrm flipH="1">
            <a:off x="7810610" y="1984076"/>
            <a:ext cx="17252" cy="2889849"/>
          </a:xfrm>
          <a:prstGeom prst="line">
            <a:avLst/>
          </a:prstGeom>
          <a:ln>
            <a:solidFill>
              <a:srgbClr val="42424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3"/>
          <a:stretch>
            <a:fillRect/>
          </a:stretch>
        </p:blipFill>
        <p:spPr>
          <a:xfrm>
            <a:off x="808982" y="1639176"/>
            <a:ext cx="6593418" cy="1733753"/>
          </a:xfrm>
          <a:prstGeom prst="rect">
            <a:avLst/>
          </a:prstGeom>
        </p:spPr>
      </p:pic>
      <p:pic>
        <p:nvPicPr>
          <p:cNvPr id="12" name="Picture 2" descr="http://www.cnp.net/images/Microsoft%20Gold%20Logo-%20New.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088342" y="2976955"/>
            <a:ext cx="3091287" cy="881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830496"/>
      </p:ext>
    </p:extLst>
  </p:cSld>
  <p:clrMap bg1="lt1" tx1="dk1" bg2="lt2" tx2="dk2" accent1="accent1" accent2="accent2" accent3="accent3" accent4="accent4" accent5="accent5" accent6="accent6" hlink="hlink" folHlink="folHlink"/>
  <p:sldLayoutIdLst>
    <p:sldLayoutId id="2147483675" r:id="rId1"/>
  </p:sldLayoutIdLst>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5"/>
          <a:stretch>
            <a:fillRect/>
          </a:stretch>
        </p:blipFill>
        <p:spPr>
          <a:xfrm>
            <a:off x="3110481" y="852784"/>
            <a:ext cx="6593418" cy="1733753"/>
          </a:xfrm>
          <a:prstGeom prst="rect">
            <a:avLst/>
          </a:prstGeom>
        </p:spPr>
      </p:pic>
    </p:spTree>
    <p:extLst>
      <p:ext uri="{BB962C8B-B14F-4D97-AF65-F5344CB8AC3E}">
        <p14:creationId xmlns:p14="http://schemas.microsoft.com/office/powerpoint/2010/main" val="716934511"/>
      </p:ext>
    </p:extLst>
  </p:cSld>
  <p:clrMap bg1="lt1" tx1="dk1" bg2="lt2" tx2="dk2" accent1="accent1" accent2="accent2" accent3="accent3" accent4="accent4" accent5="accent5" accent6="accent6" hlink="hlink" folHlink="folHlink"/>
  <p:sldLayoutIdLst>
    <p:sldLayoutId id="2147483665" r:id="rId1"/>
    <p:sldLayoutId id="2147483664" r:id="rId2"/>
    <p:sldLayoutId id="2147483663" r:id="rId3"/>
  </p:sldLayoutIdLst>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6"/>
          <a:stretch>
            <a:fillRect/>
          </a:stretch>
        </p:blipFill>
        <p:spPr>
          <a:xfrm>
            <a:off x="9717965" y="5987919"/>
            <a:ext cx="2286930" cy="601353"/>
          </a:xfrm>
          <a:prstGeom prst="rect">
            <a:avLst/>
          </a:prstGeom>
        </p:spPr>
      </p:pic>
    </p:spTree>
    <p:extLst>
      <p:ext uri="{BB962C8B-B14F-4D97-AF65-F5344CB8AC3E}">
        <p14:creationId xmlns:p14="http://schemas.microsoft.com/office/powerpoint/2010/main" val="120019027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1" r:id="rId3"/>
    <p:sldLayoutId id="2147483683" r:id="rId4"/>
  </p:sldLayoutIdLst>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a:stretch>
            <a:fillRect/>
          </a:stretch>
        </p:blipFill>
        <p:spPr>
          <a:xfrm>
            <a:off x="8303835" y="5520087"/>
            <a:ext cx="2286930" cy="601353"/>
          </a:xfrm>
          <a:prstGeom prst="rect">
            <a:avLst/>
          </a:prstGeom>
        </p:spPr>
      </p:pic>
      <p:sp>
        <p:nvSpPr>
          <p:cNvPr id="9" name="Text Placeholder 3"/>
          <p:cNvSpPr txBox="1">
            <a:spLocks/>
          </p:cNvSpPr>
          <p:nvPr userDrawn="1"/>
        </p:nvSpPr>
        <p:spPr>
          <a:xfrm>
            <a:off x="5258133" y="732318"/>
            <a:ext cx="2697480" cy="2697480"/>
          </a:xfrm>
          <a:prstGeom prst="rect">
            <a:avLst/>
          </a:prstGeom>
          <a:solidFill>
            <a:srgbClr val="C00000"/>
          </a:solidFill>
        </p:spPr>
        <p:txBody>
          <a:bodyPr vert="horz" wrap="square" lIns="91440" tIns="146304" rIns="91440" bIns="146304" rtlCol="0" anchor="t">
            <a:noAutofit/>
          </a:bodyPr>
          <a:lstStyle>
            <a:defPPr>
              <a:defRPr lang="es-ES_tradnl"/>
            </a:defPPr>
            <a:lvl1pPr marL="0" indent="0" algn="ctr" defTabSz="914400" rtl="0" eaLnBrk="1" latinLnBrk="0" hangingPunct="1">
              <a:spcBef>
                <a:spcPts val="1224"/>
              </a:spcBef>
              <a:buClr>
                <a:schemeClr val="tx1"/>
              </a:buClr>
              <a:buFont typeface="Wingdings" pitchFamily="2" charset="2"/>
              <a:buNone/>
              <a:defRPr sz="4000" kern="1200">
                <a:solidFill>
                  <a:schemeClr val="tx1"/>
                </a:solidFill>
                <a:latin typeface="+mn-lt"/>
                <a:ea typeface="+mn-ea"/>
                <a:cs typeface="+mn-cs"/>
              </a:defRPr>
            </a:lvl1pPr>
            <a:lvl2pPr marL="0" indent="0" algn="l" defTabSz="914400" rtl="0" eaLnBrk="1" latinLnBrk="0" hangingPunct="1">
              <a:spcBef>
                <a:spcPts val="1080"/>
              </a:spcBef>
              <a:buNone/>
              <a:defRPr sz="2000" kern="1200">
                <a:solidFill>
                  <a:schemeClr val="tx1"/>
                </a:solidFill>
                <a:latin typeface="+mn-lt"/>
                <a:ea typeface="+mn-ea"/>
                <a:cs typeface="+mn-cs"/>
              </a:defRPr>
            </a:lvl2pPr>
            <a:lvl3pPr marL="231707" indent="0" algn="l" defTabSz="914400" rtl="0" eaLnBrk="1" latinLnBrk="0" hangingPunct="1">
              <a:buNone/>
              <a:tabLst/>
              <a:defRPr sz="2000" kern="1200">
                <a:solidFill>
                  <a:schemeClr val="bg1"/>
                </a:solidFill>
                <a:latin typeface="+mn-lt"/>
                <a:ea typeface="+mn-ea"/>
                <a:cs typeface="+mn-cs"/>
              </a:defRPr>
            </a:lvl3pPr>
            <a:lvl4pPr marL="460239" indent="0" algn="l" defTabSz="914400" rtl="0" eaLnBrk="1" latinLnBrk="0" hangingPunct="1">
              <a:buNone/>
              <a:defRPr sz="1800" kern="1200">
                <a:solidFill>
                  <a:schemeClr val="bg1"/>
                </a:solidFill>
                <a:latin typeface="+mn-lt"/>
                <a:ea typeface="+mn-ea"/>
                <a:cs typeface="+mn-cs"/>
              </a:defRPr>
            </a:lvl4pPr>
            <a:lvl5pPr marL="685598" indent="0" algn="l" defTabSz="914400" rtl="0" eaLnBrk="1" latinLnBrk="0" hangingPunct="1">
              <a:buNone/>
              <a:tabLst/>
              <a:defRPr sz="1800" kern="1200">
                <a:solidFill>
                  <a:schemeClr val="bg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s-ES" sz="1600" dirty="0">
              <a:solidFill>
                <a:schemeClr val="bg1"/>
              </a:solidFill>
              <a:latin typeface="Segoe UI" panose="020B0502040204020203" pitchFamily="34" charset="0"/>
              <a:cs typeface="Segoe UI" panose="020B0502040204020203" pitchFamily="34" charset="0"/>
            </a:endParaRPr>
          </a:p>
        </p:txBody>
      </p:sp>
      <p:sp>
        <p:nvSpPr>
          <p:cNvPr id="10" name="Text Placeholder 3"/>
          <p:cNvSpPr txBox="1">
            <a:spLocks/>
          </p:cNvSpPr>
          <p:nvPr userDrawn="1"/>
        </p:nvSpPr>
        <p:spPr>
          <a:xfrm>
            <a:off x="8009270" y="732318"/>
            <a:ext cx="2743200" cy="2697480"/>
          </a:xfrm>
          <a:prstGeom prst="rect">
            <a:avLst/>
          </a:prstGeom>
          <a:solidFill>
            <a:schemeClr val="bg2">
              <a:lumMod val="50000"/>
            </a:schemeClr>
          </a:solidFill>
        </p:spPr>
        <p:txBody>
          <a:bodyPr vert="horz" wrap="square" lIns="91440" tIns="146304" rIns="91440" bIns="146304" rtlCol="0" anchor="t">
            <a:noAutofit/>
          </a:bodyPr>
          <a:lstStyle>
            <a:defPPr>
              <a:defRPr lang="es-ES_tradnl"/>
            </a:defPPr>
            <a:lvl1pPr marL="0" indent="0" algn="r" defTabSz="914400" rtl="0" eaLnBrk="1" latinLnBrk="0" hangingPunct="1">
              <a:spcBef>
                <a:spcPts val="1224"/>
              </a:spcBef>
              <a:buClr>
                <a:schemeClr val="tx1"/>
              </a:buClr>
              <a:buFont typeface="Wingdings" pitchFamily="2" charset="2"/>
              <a:buNone/>
              <a:defRPr sz="4000" kern="1200">
                <a:solidFill>
                  <a:schemeClr val="bg1"/>
                </a:solidFill>
                <a:latin typeface="+mn-lt"/>
                <a:ea typeface="+mn-ea"/>
                <a:cs typeface="+mn-cs"/>
              </a:defRPr>
            </a:lvl1pPr>
            <a:lvl2pPr marL="0" indent="0" algn="l" defTabSz="914400" rtl="0" eaLnBrk="1" latinLnBrk="0" hangingPunct="1">
              <a:spcBef>
                <a:spcPts val="1080"/>
              </a:spcBef>
              <a:buNone/>
              <a:defRPr sz="2000" kern="1200">
                <a:solidFill>
                  <a:schemeClr val="bg1"/>
                </a:solidFill>
                <a:latin typeface="+mn-lt"/>
                <a:ea typeface="+mn-ea"/>
                <a:cs typeface="+mn-cs"/>
              </a:defRPr>
            </a:lvl2pPr>
            <a:lvl3pPr marL="231707" indent="0" algn="l" defTabSz="914400" rtl="0" eaLnBrk="1" latinLnBrk="0" hangingPunct="1">
              <a:buNone/>
              <a:tabLst/>
              <a:defRPr sz="2000" kern="1200">
                <a:solidFill>
                  <a:schemeClr val="bg1"/>
                </a:solidFill>
                <a:latin typeface="+mn-lt"/>
                <a:ea typeface="+mn-ea"/>
                <a:cs typeface="+mn-cs"/>
              </a:defRPr>
            </a:lvl3pPr>
            <a:lvl4pPr marL="460239" indent="0" algn="l" defTabSz="914400" rtl="0" eaLnBrk="1" latinLnBrk="0" hangingPunct="1">
              <a:buNone/>
              <a:defRPr sz="1800" kern="1200">
                <a:solidFill>
                  <a:schemeClr val="bg1"/>
                </a:solidFill>
                <a:latin typeface="+mn-lt"/>
                <a:ea typeface="+mn-ea"/>
                <a:cs typeface="+mn-cs"/>
              </a:defRPr>
            </a:lvl4pPr>
            <a:lvl5pPr marL="685598" indent="0" algn="l" defTabSz="914400" rtl="0" eaLnBrk="1" latinLnBrk="0" hangingPunct="1">
              <a:buNone/>
              <a:tabLst/>
              <a:defRPr sz="1800" kern="1200">
                <a:solidFill>
                  <a:schemeClr val="bg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s-ES" sz="1600" dirty="0">
              <a:latin typeface="Segoe UI" panose="020B0502040204020203" pitchFamily="34" charset="0"/>
              <a:cs typeface="Segoe UI" panose="020B0502040204020203" pitchFamily="34" charset="0"/>
            </a:endParaRPr>
          </a:p>
        </p:txBody>
      </p:sp>
      <p:sp>
        <p:nvSpPr>
          <p:cNvPr id="11" name="Text Placeholder 3"/>
          <p:cNvSpPr txBox="1">
            <a:spLocks/>
          </p:cNvSpPr>
          <p:nvPr userDrawn="1"/>
        </p:nvSpPr>
        <p:spPr>
          <a:xfrm>
            <a:off x="5258133" y="3477106"/>
            <a:ext cx="2697480" cy="2743200"/>
          </a:xfrm>
          <a:prstGeom prst="rect">
            <a:avLst/>
          </a:prstGeom>
          <a:solidFill>
            <a:schemeClr val="bg2">
              <a:lumMod val="75000"/>
            </a:schemeClr>
          </a:solidFill>
        </p:spPr>
        <p:txBody>
          <a:bodyPr wrap="square" tIns="146304" bIns="146304">
            <a:noAutofit/>
          </a:bodyPr>
          <a:lstStyle>
            <a:lvl1pPr marL="0" indent="0" algn="l" defTabSz="914400" rtl="0" eaLnBrk="1" latinLnBrk="0" hangingPunct="1">
              <a:lnSpc>
                <a:spcPct val="90000"/>
              </a:lnSpc>
              <a:spcBef>
                <a:spcPts val="1224"/>
              </a:spcBef>
              <a:buClr>
                <a:schemeClr val="tx1"/>
              </a:buClr>
              <a:buFont typeface="Wingdings" pitchFamily="2" charset="2"/>
              <a:buNone/>
              <a:defRPr sz="4000" kern="1200">
                <a:solidFill>
                  <a:schemeClr val="bg1"/>
                </a:solidFill>
                <a:latin typeface="+mn-lt"/>
                <a:ea typeface="+mn-ea"/>
                <a:cs typeface="+mn-cs"/>
              </a:defRPr>
            </a:lvl1pPr>
            <a:lvl2pPr marL="0" indent="0" algn="l" defTabSz="914400" rtl="0" eaLnBrk="1" latinLnBrk="0" hangingPunct="1">
              <a:lnSpc>
                <a:spcPct val="90000"/>
              </a:lnSpc>
              <a:spcBef>
                <a:spcPts val="1080"/>
              </a:spcBef>
              <a:buFont typeface="Arial" panose="020B0604020202020204" pitchFamily="34" charset="0"/>
              <a:buNone/>
              <a:defRPr sz="2000" kern="1200">
                <a:solidFill>
                  <a:schemeClr val="bg1"/>
                </a:solidFill>
                <a:latin typeface="+mn-lt"/>
                <a:ea typeface="+mn-ea"/>
                <a:cs typeface="+mn-cs"/>
              </a:defRPr>
            </a:lvl2pPr>
            <a:lvl3pPr marL="231707" indent="0" algn="l" defTabSz="914400" rtl="0" eaLnBrk="1" latinLnBrk="0" hangingPunct="1">
              <a:lnSpc>
                <a:spcPct val="90000"/>
              </a:lnSpc>
              <a:spcBef>
                <a:spcPts val="500"/>
              </a:spcBef>
              <a:buFont typeface="Arial" panose="020B0604020202020204" pitchFamily="34" charset="0"/>
              <a:buNone/>
              <a:tabLst/>
              <a:defRPr sz="2000" kern="1200">
                <a:solidFill>
                  <a:schemeClr val="bg1"/>
                </a:solidFill>
                <a:latin typeface="+mn-lt"/>
                <a:ea typeface="+mn-ea"/>
                <a:cs typeface="+mn-cs"/>
              </a:defRPr>
            </a:lvl3pPr>
            <a:lvl4pPr marL="460239"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685598" indent="0" algn="l" defTabSz="914400" rtl="0" eaLnBrk="1" latinLnBrk="0" hangingPunct="1">
              <a:lnSpc>
                <a:spcPct val="90000"/>
              </a:lnSpc>
              <a:spcBef>
                <a:spcPts val="500"/>
              </a:spcBef>
              <a:buFont typeface="Arial" panose="020B0604020202020204" pitchFamily="34" charset="0"/>
              <a:buNone/>
              <a:tabLst/>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s-ES" sz="1600" dirty="0">
              <a:latin typeface="Segoe UI" panose="020B0502040204020203" pitchFamily="34" charset="0"/>
              <a:cs typeface="Segoe UI" panose="020B0502040204020203" pitchFamily="34" charset="0"/>
            </a:endParaRPr>
          </a:p>
        </p:txBody>
      </p:sp>
      <p:sp>
        <p:nvSpPr>
          <p:cNvPr id="12" name="Text Placeholder 3"/>
          <p:cNvSpPr txBox="1">
            <a:spLocks/>
          </p:cNvSpPr>
          <p:nvPr userDrawn="1"/>
        </p:nvSpPr>
        <p:spPr>
          <a:xfrm>
            <a:off x="8009270" y="3477106"/>
            <a:ext cx="2743200" cy="2743200"/>
          </a:xfrm>
          <a:prstGeom prst="rect">
            <a:avLst/>
          </a:prstGeom>
          <a:solidFill>
            <a:schemeClr val="bg2">
              <a:lumMod val="25000"/>
            </a:schemeClr>
          </a:solidFill>
        </p:spPr>
        <p:txBody>
          <a:bodyPr wrap="square" tIns="146304" bIns="146304">
            <a:noAutofit/>
          </a:bodyPr>
          <a:lstStyle>
            <a:lvl1pPr marL="0" indent="0" algn="l" defTabSz="914400" rtl="0" eaLnBrk="1" latinLnBrk="0" hangingPunct="1">
              <a:lnSpc>
                <a:spcPct val="90000"/>
              </a:lnSpc>
              <a:spcBef>
                <a:spcPts val="1224"/>
              </a:spcBef>
              <a:buClr>
                <a:schemeClr val="tx1"/>
              </a:buClr>
              <a:buFont typeface="Wingdings" pitchFamily="2" charset="2"/>
              <a:buNone/>
              <a:defRPr sz="4000" kern="1200">
                <a:solidFill>
                  <a:schemeClr val="bg1"/>
                </a:solidFill>
                <a:latin typeface="+mn-lt"/>
                <a:ea typeface="+mn-ea"/>
                <a:cs typeface="+mn-cs"/>
              </a:defRPr>
            </a:lvl1pPr>
            <a:lvl2pPr marL="0" indent="0" algn="l" defTabSz="914400" rtl="0" eaLnBrk="1" latinLnBrk="0" hangingPunct="1">
              <a:lnSpc>
                <a:spcPct val="90000"/>
              </a:lnSpc>
              <a:spcBef>
                <a:spcPts val="1080"/>
              </a:spcBef>
              <a:buFont typeface="Arial" panose="020B0604020202020204" pitchFamily="34" charset="0"/>
              <a:buNone/>
              <a:defRPr sz="2000" kern="1200">
                <a:solidFill>
                  <a:schemeClr val="bg1"/>
                </a:solidFill>
                <a:latin typeface="+mn-lt"/>
                <a:ea typeface="+mn-ea"/>
                <a:cs typeface="+mn-cs"/>
              </a:defRPr>
            </a:lvl2pPr>
            <a:lvl3pPr marL="231707" indent="0" algn="l" defTabSz="914400" rtl="0" eaLnBrk="1" latinLnBrk="0" hangingPunct="1">
              <a:lnSpc>
                <a:spcPct val="90000"/>
              </a:lnSpc>
              <a:spcBef>
                <a:spcPts val="500"/>
              </a:spcBef>
              <a:buFont typeface="Arial" panose="020B0604020202020204" pitchFamily="34" charset="0"/>
              <a:buNone/>
              <a:tabLst/>
              <a:defRPr sz="2000" kern="1200">
                <a:solidFill>
                  <a:schemeClr val="bg1"/>
                </a:solidFill>
                <a:latin typeface="+mn-lt"/>
                <a:ea typeface="+mn-ea"/>
                <a:cs typeface="+mn-cs"/>
              </a:defRPr>
            </a:lvl3pPr>
            <a:lvl4pPr marL="460239"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685598" indent="0" algn="l" defTabSz="914400" rtl="0" eaLnBrk="1" latinLnBrk="0" hangingPunct="1">
              <a:lnSpc>
                <a:spcPct val="90000"/>
              </a:lnSpc>
              <a:spcBef>
                <a:spcPts val="500"/>
              </a:spcBef>
              <a:buFont typeface="Arial" panose="020B0604020202020204" pitchFamily="34" charset="0"/>
              <a:buNone/>
              <a:tabLst/>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sz="1600" dirty="0"/>
          </a:p>
        </p:txBody>
      </p:sp>
    </p:spTree>
    <p:extLst>
      <p:ext uri="{BB962C8B-B14F-4D97-AF65-F5344CB8AC3E}">
        <p14:creationId xmlns:p14="http://schemas.microsoft.com/office/powerpoint/2010/main" val="225459495"/>
      </p:ext>
    </p:extLst>
  </p:cSld>
  <p:clrMap bg1="lt1" tx1="dk1" bg2="lt2" tx2="dk2" accent1="accent1" accent2="accent2" accent3="accent3" accent4="accent4" accent5="accent5" accent6="accent6" hlink="hlink" folHlink="folHlink"/>
  <p:sldLayoutIdLst>
    <p:sldLayoutId id="2147483676" r:id="rId1"/>
  </p:sldLayoutIdLst>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le 3"/>
          <p:cNvSpPr txBox="1">
            <a:spLocks/>
          </p:cNvSpPr>
          <p:nvPr userDrawn="1"/>
        </p:nvSpPr>
        <p:spPr>
          <a:xfrm>
            <a:off x="0" y="2361364"/>
            <a:ext cx="8601389" cy="1690688"/>
          </a:xfrm>
          <a:prstGeom prst="rect">
            <a:avLst/>
          </a:prstGeom>
          <a:solidFill>
            <a:srgbClr val="C0000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60000" algn="l"/>
            <a:endParaRPr lang="en-US" dirty="0">
              <a:solidFill>
                <a:schemeClr val="bg1"/>
              </a:solidFill>
              <a:latin typeface="Segoe UI Light" panose="020B0502040204020203" pitchFamily="34" charset="0"/>
              <a:cs typeface="Segoe UI Light" panose="020B0502040204020203" pitchFamily="34" charset="0"/>
            </a:endParaRPr>
          </a:p>
        </p:txBody>
      </p:sp>
      <p:sp>
        <p:nvSpPr>
          <p:cNvPr id="9" name="Rectangle 8"/>
          <p:cNvSpPr/>
          <p:nvPr userDrawn="1"/>
        </p:nvSpPr>
        <p:spPr>
          <a:xfrm>
            <a:off x="8671727" y="2361364"/>
            <a:ext cx="1678076" cy="1678076"/>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Tree>
    <p:extLst>
      <p:ext uri="{BB962C8B-B14F-4D97-AF65-F5344CB8AC3E}">
        <p14:creationId xmlns:p14="http://schemas.microsoft.com/office/powerpoint/2010/main" val="2018609451"/>
      </p:ext>
    </p:extLst>
  </p:cSld>
  <p:clrMap bg1="lt1" tx1="dk1" bg2="lt2" tx2="dk2" accent1="accent1" accent2="accent2" accent3="accent3" accent4="accent4" accent5="accent5" accent6="accent6" hlink="hlink" folHlink="folHlink"/>
  <p:sldLayoutIdLst>
    <p:sldLayoutId id="2147483668" r:id="rId1"/>
    <p:sldLayoutId id="2147483670" r:id="rId2"/>
    <p:sldLayoutId id="2147483669" r:id="rId3"/>
    <p:sldLayoutId id="2147483671" r:id="rId4"/>
    <p:sldLayoutId id="2147483672" r:id="rId5"/>
    <p:sldLayoutId id="2147483673" r:id="rId6"/>
    <p:sldLayoutId id="2147483674" r:id="rId7"/>
  </p:sldLayoutIdLst>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155828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85" r:id="rId3"/>
    <p:sldLayoutId id="2147483686" r:id="rId4"/>
    <p:sldLayoutId id="2147483687" r:id="rId5"/>
    <p:sldLayoutId id="2147483688" r:id="rId6"/>
    <p:sldLayoutId id="2147483692" r:id="rId7"/>
    <p:sldLayoutId id="2147483691" r:id="rId8"/>
    <p:sldLayoutId id="2147483689" r:id="rId9"/>
    <p:sldLayoutId id="2147483690" r:id="rId10"/>
    <p:sldLayoutId id="2147483703" r:id="rId11"/>
  </p:sldLayoutIdLst>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2" descr="Arquitectura de Softwar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1450" y="3586156"/>
            <a:ext cx="2143125" cy="9525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Desarollo portale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783012" y="3586156"/>
            <a:ext cx="2143125" cy="9525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Infraestructura de sistemas"/>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466136" y="3586156"/>
            <a:ext cx="2143125"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Soluciones Cloud"/>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124574" y="3586156"/>
            <a:ext cx="2143125" cy="9525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s://partner.microsoft.com/binary/global/30000140?FileID=9152365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523286" y="5058148"/>
            <a:ext cx="2085975" cy="5429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userDrawn="1"/>
        </p:nvPicPr>
        <p:blipFill>
          <a:blip r:embed="rId7"/>
          <a:stretch>
            <a:fillRect/>
          </a:stretch>
        </p:blipFill>
        <p:spPr>
          <a:xfrm>
            <a:off x="1441450" y="1639176"/>
            <a:ext cx="6593418" cy="1733753"/>
          </a:xfrm>
          <a:prstGeom prst="rect">
            <a:avLst/>
          </a:prstGeom>
        </p:spPr>
      </p:pic>
    </p:spTree>
    <p:extLst>
      <p:ext uri="{BB962C8B-B14F-4D97-AF65-F5344CB8AC3E}">
        <p14:creationId xmlns:p14="http://schemas.microsoft.com/office/powerpoint/2010/main" val="2450227952"/>
      </p:ext>
    </p:extLst>
  </p:cSld>
  <p:clrMap bg1="lt1" tx1="dk1" bg2="lt2" tx2="dk2" accent1="accent1" accent2="accent2" accent3="accent3" accent4="accent4" accent5="accent5" accent6="accent6" hlink="hlink" folHlink="folHlink"/>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6"/>
          <a:stretch>
            <a:fillRect/>
          </a:stretch>
        </p:blipFill>
        <p:spPr>
          <a:xfrm>
            <a:off x="9717965" y="5987919"/>
            <a:ext cx="2286930" cy="601353"/>
          </a:xfrm>
          <a:prstGeom prst="rect">
            <a:avLst/>
          </a:prstGeom>
        </p:spPr>
      </p:pic>
    </p:spTree>
    <p:extLst>
      <p:ext uri="{BB962C8B-B14F-4D97-AF65-F5344CB8AC3E}">
        <p14:creationId xmlns:p14="http://schemas.microsoft.com/office/powerpoint/2010/main" val="1663261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Lst>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Computer_programming" TargetMode="External"/><Relationship Id="rId2" Type="http://schemas.openxmlformats.org/officeDocument/2006/relationships/notesSlide" Target="../notesSlides/notesSlide3.xml"/><Relationship Id="rId1" Type="http://schemas.openxmlformats.org/officeDocument/2006/relationships/slideLayout" Target="../slideLayouts/slideLayout29.xml"/><Relationship Id="rId5" Type="http://schemas.openxmlformats.org/officeDocument/2006/relationships/hyperlink" Target="https://en.wikipedia.org/wiki/Source_code" TargetMode="External"/><Relationship Id="rId4" Type="http://schemas.openxmlformats.org/officeDocument/2006/relationships/hyperlink" Target="https://en.wikipedia.org/wiki/Software_testi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31.xml"/><Relationship Id="rId4" Type="http://schemas.openxmlformats.org/officeDocument/2006/relationships/image" Target="../media/image25.jpeg"/></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31.xml"/><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 dirty="0" err="1"/>
              <a:t>Unit</a:t>
            </a:r>
            <a:r>
              <a:rPr lang="es-ES" dirty="0"/>
              <a:t> </a:t>
            </a:r>
            <a:r>
              <a:rPr lang="es-ES" dirty="0" err="1"/>
              <a:t>Testing</a:t>
            </a:r>
            <a:endParaRPr lang="es-ES" dirty="0"/>
          </a:p>
        </p:txBody>
      </p:sp>
      <p:sp>
        <p:nvSpPr>
          <p:cNvPr id="3" name="Text Placeholder 2"/>
          <p:cNvSpPr>
            <a:spLocks noGrp="1"/>
          </p:cNvSpPr>
          <p:nvPr>
            <p:ph type="body" sz="quarter" idx="10"/>
          </p:nvPr>
        </p:nvSpPr>
        <p:spPr>
          <a:xfrm>
            <a:off x="808980" y="4715846"/>
            <a:ext cx="6741150" cy="369332"/>
          </a:xfrm>
        </p:spPr>
        <p:txBody>
          <a:bodyPr/>
          <a:lstStyle/>
          <a:p>
            <a:r>
              <a:rPr lang="es-ES" dirty="0"/>
              <a:t>Introducción</a:t>
            </a:r>
          </a:p>
        </p:txBody>
      </p:sp>
    </p:spTree>
    <p:extLst>
      <p:ext uri="{BB962C8B-B14F-4D97-AF65-F5344CB8AC3E}">
        <p14:creationId xmlns:p14="http://schemas.microsoft.com/office/powerpoint/2010/main" val="3452460831"/>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Fakes</a:t>
            </a:r>
            <a:r>
              <a:rPr lang="es-ES" dirty="0"/>
              <a:t>, </a:t>
            </a:r>
            <a:r>
              <a:rPr lang="es-ES" dirty="0" err="1"/>
              <a:t>mocks</a:t>
            </a:r>
            <a:r>
              <a:rPr lang="es-ES" dirty="0"/>
              <a:t> y </a:t>
            </a:r>
            <a:r>
              <a:rPr lang="es-ES" dirty="0" err="1"/>
              <a:t>stubs</a:t>
            </a:r>
            <a:endParaRPr lang="es-ES" dirty="0"/>
          </a:p>
        </p:txBody>
      </p:sp>
      <p:sp>
        <p:nvSpPr>
          <p:cNvPr id="3" name="Marcador de contenido 2"/>
          <p:cNvSpPr>
            <a:spLocks noGrp="1"/>
          </p:cNvSpPr>
          <p:nvPr>
            <p:ph idx="1"/>
          </p:nvPr>
        </p:nvSpPr>
        <p:spPr/>
        <p:txBody>
          <a:bodyPr/>
          <a:lstStyle/>
          <a:p>
            <a:r>
              <a:rPr lang="en-US" b="1" dirty="0"/>
              <a:t>Fake</a:t>
            </a:r>
            <a:r>
              <a:rPr lang="en-US" dirty="0"/>
              <a:t> objects actually have working implementations, but usually take some shortcut which makes them not suitable for production</a:t>
            </a:r>
          </a:p>
          <a:p>
            <a:r>
              <a:rPr lang="en-US" b="1" dirty="0"/>
              <a:t>Stubs</a:t>
            </a:r>
            <a:r>
              <a:rPr lang="en-US" dirty="0"/>
              <a:t> provide canned answers to calls made during the test, usually not responding at all to anything outside what's programmed in for the test. Stubs may also record information about calls, such as an email gateway stub that remembers the messages it 'sent', or maybe only how many messages it 'sent’</a:t>
            </a:r>
          </a:p>
          <a:p>
            <a:r>
              <a:rPr lang="en-US" b="1" dirty="0"/>
              <a:t>Mocks</a:t>
            </a:r>
            <a:r>
              <a:rPr lang="en-US" dirty="0"/>
              <a:t> objects pre-programmed with expectations which form a specification of the calls they are expected to receive.</a:t>
            </a:r>
          </a:p>
          <a:p>
            <a:pPr marL="914400" lvl="2" indent="0" algn="r">
              <a:buNone/>
            </a:pPr>
            <a:r>
              <a:rPr lang="es-ES" sz="1400" dirty="0">
                <a:latin typeface="Segoe UI Light" panose="020B0502040204020203" pitchFamily="34" charset="0"/>
                <a:cs typeface="Segoe UI Light" panose="020B0502040204020203" pitchFamily="34" charset="0"/>
              </a:rPr>
              <a:t>(</a:t>
            </a:r>
            <a:r>
              <a:rPr lang="en-US" sz="1400" dirty="0">
                <a:latin typeface="Segoe UI Light" panose="020B0502040204020203" pitchFamily="34" charset="0"/>
                <a:cs typeface="Segoe UI Light" panose="020B0502040204020203" pitchFamily="34" charset="0"/>
              </a:rPr>
              <a:t>martin Fowler)</a:t>
            </a:r>
            <a:endParaRPr lang="es-ES" sz="1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039596"/>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Ejemplo</a:t>
            </a:r>
            <a:r>
              <a:rPr lang="en-US" dirty="0"/>
              <a:t>. </a:t>
            </a:r>
            <a:r>
              <a:rPr lang="en-US" dirty="0" err="1"/>
              <a:t>Uso</a:t>
            </a:r>
            <a:r>
              <a:rPr lang="en-US" dirty="0"/>
              <a:t> de frameworks de test	</a:t>
            </a:r>
          </a:p>
        </p:txBody>
      </p:sp>
      <p:sp>
        <p:nvSpPr>
          <p:cNvPr id="3" name="Content Placeholder 2"/>
          <p:cNvSpPr>
            <a:spLocks noGrp="1"/>
          </p:cNvSpPr>
          <p:nvPr>
            <p:ph idx="1"/>
          </p:nvPr>
        </p:nvSpPr>
        <p:spPr>
          <a:xfrm>
            <a:off x="841248" y="1828800"/>
            <a:ext cx="10515600" cy="4351338"/>
          </a:xfrm>
        </p:spPr>
        <p:txBody>
          <a:bodyPr/>
          <a:lstStyle/>
          <a:p>
            <a:r>
              <a:rPr lang="es-ES" dirty="0">
                <a:latin typeface="Segoe UI Light" panose="020B0502040204020203" pitchFamily="34" charset="0"/>
                <a:cs typeface="Segoe UI Light" panose="020B0502040204020203" pitchFamily="34" charset="0"/>
              </a:rPr>
              <a:t>Aunque nuestro ultimo test ya funciona correctamente puede ser tedioso generar </a:t>
            </a:r>
            <a:r>
              <a:rPr lang="es-ES" dirty="0" err="1">
                <a:latin typeface="Segoe UI Light" panose="020B0502040204020203" pitchFamily="34" charset="0"/>
                <a:cs typeface="Segoe UI Light" panose="020B0502040204020203" pitchFamily="34" charset="0"/>
              </a:rPr>
              <a:t>fakes</a:t>
            </a:r>
            <a:r>
              <a:rPr lang="es-ES" dirty="0">
                <a:latin typeface="Segoe UI Light" panose="020B0502040204020203" pitchFamily="34" charset="0"/>
                <a:cs typeface="Segoe UI Light" panose="020B0502040204020203" pitchFamily="34" charset="0"/>
              </a:rPr>
              <a:t> para todos las dependencias de </a:t>
            </a:r>
            <a:r>
              <a:rPr lang="es-ES" dirty="0" err="1">
                <a:latin typeface="Segoe UI Light" panose="020B0502040204020203" pitchFamily="34" charset="0"/>
                <a:cs typeface="Segoe UI Light" panose="020B0502040204020203" pitchFamily="34" charset="0"/>
              </a:rPr>
              <a:t>nustrps</a:t>
            </a:r>
            <a:r>
              <a:rPr lang="es-ES" dirty="0">
                <a:latin typeface="Segoe UI Light" panose="020B0502040204020203" pitchFamily="34" charset="0"/>
                <a:cs typeface="Segoe UI Light" panose="020B0502040204020203" pitchFamily="34" charset="0"/>
              </a:rPr>
              <a:t> programas, un </a:t>
            </a:r>
            <a:r>
              <a:rPr lang="es-ES" dirty="0" err="1">
                <a:latin typeface="Segoe UI Light" panose="020B0502040204020203" pitchFamily="34" charset="0"/>
                <a:cs typeface="Segoe UI Light" panose="020B0502040204020203" pitchFamily="34" charset="0"/>
              </a:rPr>
              <a:t>framework</a:t>
            </a:r>
            <a:r>
              <a:rPr lang="es-ES" dirty="0">
                <a:latin typeface="Segoe UI Light" panose="020B0502040204020203" pitchFamily="34" charset="0"/>
                <a:cs typeface="Segoe UI Light" panose="020B0502040204020203" pitchFamily="34" charset="0"/>
              </a:rPr>
              <a:t> de test nos permite generar rápidamente, </a:t>
            </a:r>
            <a:r>
              <a:rPr lang="es-ES" dirty="0" err="1">
                <a:latin typeface="Segoe UI Light" panose="020B0502040204020203" pitchFamily="34" charset="0"/>
                <a:cs typeface="Segoe UI Light" panose="020B0502040204020203" pitchFamily="34" charset="0"/>
              </a:rPr>
              <a:t>mocks</a:t>
            </a:r>
            <a:r>
              <a:rPr lang="es-ES" dirty="0">
                <a:latin typeface="Segoe UI Light" panose="020B0502040204020203" pitchFamily="34" charset="0"/>
                <a:cs typeface="Segoe UI Light" panose="020B0502040204020203" pitchFamily="34" charset="0"/>
              </a:rPr>
              <a:t> y </a:t>
            </a:r>
            <a:r>
              <a:rPr lang="es-ES" dirty="0" err="1">
                <a:latin typeface="Segoe UI Light" panose="020B0502040204020203" pitchFamily="34" charset="0"/>
                <a:cs typeface="Segoe UI Light" panose="020B0502040204020203" pitchFamily="34" charset="0"/>
              </a:rPr>
              <a:t>stubs</a:t>
            </a:r>
            <a:r>
              <a:rPr lang="es-ES" dirty="0">
                <a:latin typeface="Segoe UI Light" panose="020B0502040204020203" pitchFamily="34" charset="0"/>
                <a:cs typeface="Segoe UI Light" panose="020B0502040204020203" pitchFamily="34" charset="0"/>
              </a:rPr>
              <a:t> de nuestras dependencias</a:t>
            </a:r>
          </a:p>
          <a:p>
            <a:endParaRPr lang="es-E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515376321"/>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838200" y="365761"/>
            <a:ext cx="10515600" cy="985520"/>
          </a:xfrm>
          <a:prstGeom prst="rect">
            <a:avLst/>
          </a:prstGeom>
          <a:noFill/>
        </p:spPr>
        <p:txBody>
          <a:bodyPr vert="horz" lIns="91440" tIns="45720" rIns="91440" bIns="45720" rtlCol="0" anchor="b">
            <a:normAutofit/>
          </a:bodyPr>
          <a:lstStyle>
            <a:lvl1pPr algn="l" defTabSz="914400" rtl="0" eaLnBrk="1" latinLnBrk="0" hangingPunct="1">
              <a:lnSpc>
                <a:spcPct val="90000"/>
              </a:lnSpc>
              <a:spcBef>
                <a:spcPct val="0"/>
              </a:spcBef>
              <a:buNone/>
              <a:defRPr lang="en-GB" sz="5400" kern="1200">
                <a:solidFill>
                  <a:srgbClr val="C00000"/>
                </a:solidFill>
                <a:latin typeface="Calibri Light" panose="020F0302020204030204" pitchFamily="34" charset="0"/>
                <a:ea typeface="+mj-ea"/>
                <a:cs typeface="Segoe UI Light" panose="020B0502040204020203" pitchFamily="34" charset="0"/>
              </a:defRPr>
            </a:lvl1pPr>
          </a:lstStyle>
          <a:p>
            <a:r>
              <a:rPr lang="es-ES" dirty="0"/>
              <a:t>Resumen</a:t>
            </a:r>
          </a:p>
        </p:txBody>
      </p:sp>
      <p:sp>
        <p:nvSpPr>
          <p:cNvPr id="5" name="Content Placeholder 1"/>
          <p:cNvSpPr txBox="1">
            <a:spLocks/>
          </p:cNvSpPr>
          <p:nvPr/>
        </p:nvSpPr>
        <p:spPr>
          <a:xfrm>
            <a:off x="838200" y="1442720"/>
            <a:ext cx="10515600" cy="4737418"/>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Arial" panose="020B0604020202020204" pitchFamily="34" charset="0"/>
              <a:buChar char="•"/>
            </a:pPr>
            <a:endParaRPr lang="es-ES" sz="1400" dirty="0">
              <a:latin typeface="Segoe UI Light" panose="020B0502040204020203" pitchFamily="34" charset="0"/>
              <a:cs typeface="Segoe UI Light" panose="020B0502040204020203" pitchFamily="34" charset="0"/>
            </a:endParaRPr>
          </a:p>
          <a:p>
            <a:pPr marL="228600" lvl="1" indent="-228600" algn="l">
              <a:spcBef>
                <a:spcPts val="1000"/>
              </a:spcBef>
              <a:buFont typeface="Arial" panose="020B0604020202020204" pitchFamily="34" charset="0"/>
              <a:buChar char="•"/>
            </a:pPr>
            <a:r>
              <a:rPr lang="es-ES" sz="2800" dirty="0">
                <a:latin typeface="Segoe UI Light" panose="020B0502040204020203" pitchFamily="34" charset="0"/>
                <a:cs typeface="Segoe UI Light" panose="020B0502040204020203" pitchFamily="34" charset="0"/>
              </a:rPr>
              <a:t>En esta charla se ha querido dar una primera aproximación al </a:t>
            </a:r>
            <a:r>
              <a:rPr lang="es-ES" sz="2800" dirty="0" err="1">
                <a:latin typeface="Segoe UI Light" panose="020B0502040204020203" pitchFamily="34" charset="0"/>
                <a:cs typeface="Segoe UI Light" panose="020B0502040204020203" pitchFamily="34" charset="0"/>
              </a:rPr>
              <a:t>unit</a:t>
            </a:r>
            <a:r>
              <a:rPr lang="es-ES" sz="2800" dirty="0">
                <a:latin typeface="Segoe UI Light" panose="020B0502040204020203" pitchFamily="34" charset="0"/>
                <a:cs typeface="Segoe UI Light" panose="020B0502040204020203" pitchFamily="34" charset="0"/>
              </a:rPr>
              <a:t> </a:t>
            </a:r>
            <a:r>
              <a:rPr lang="es-ES" sz="2800" dirty="0" err="1">
                <a:latin typeface="Segoe UI Light" panose="020B0502040204020203" pitchFamily="34" charset="0"/>
                <a:cs typeface="Segoe UI Light" panose="020B0502040204020203" pitchFamily="34" charset="0"/>
              </a:rPr>
              <a:t>testing</a:t>
            </a:r>
            <a:r>
              <a:rPr lang="es-ES" sz="2800" dirty="0">
                <a:latin typeface="Segoe UI Light" panose="020B0502040204020203" pitchFamily="34" charset="0"/>
                <a:cs typeface="Segoe UI Light" panose="020B0502040204020203" pitchFamily="34" charset="0"/>
              </a:rPr>
              <a:t> y sus herramientas y técnicas básicas pero esto es solo el comienzo</a:t>
            </a:r>
          </a:p>
          <a:p>
            <a:pPr marL="228600" lvl="1" indent="-228600" algn="l">
              <a:spcBef>
                <a:spcPts val="1000"/>
              </a:spcBef>
              <a:buFont typeface="Arial" panose="020B0604020202020204" pitchFamily="34" charset="0"/>
              <a:buChar char="•"/>
            </a:pPr>
            <a:r>
              <a:rPr lang="es-ES" sz="2800" dirty="0">
                <a:latin typeface="Segoe UI Light" panose="020B0502040204020203" pitchFamily="34" charset="0"/>
                <a:cs typeface="Segoe UI Light" panose="020B0502040204020203" pitchFamily="34" charset="0"/>
              </a:rPr>
              <a:t>TDD =&gt;Red, Green, </a:t>
            </a:r>
            <a:r>
              <a:rPr lang="es-ES" sz="2800" dirty="0" err="1">
                <a:latin typeface="Segoe UI Light" panose="020B0502040204020203" pitchFamily="34" charset="0"/>
                <a:cs typeface="Segoe UI Light" panose="020B0502040204020203" pitchFamily="34" charset="0"/>
              </a:rPr>
              <a:t>refactor</a:t>
            </a:r>
            <a:endParaRPr lang="es-ES" sz="2800" dirty="0">
              <a:latin typeface="Segoe UI Light" panose="020B0502040204020203" pitchFamily="34" charset="0"/>
              <a:cs typeface="Segoe UI Light" panose="020B0502040204020203" pitchFamily="34" charset="0"/>
            </a:endParaRPr>
          </a:p>
          <a:p>
            <a:pPr marL="228600" lvl="1" indent="-228600" algn="l">
              <a:spcBef>
                <a:spcPts val="1000"/>
              </a:spcBef>
              <a:buFont typeface="Arial" panose="020B0604020202020204" pitchFamily="34" charset="0"/>
              <a:buChar char="•"/>
            </a:pPr>
            <a:r>
              <a:rPr lang="es-ES" sz="2800" dirty="0">
                <a:latin typeface="Segoe UI Light" panose="020B0502040204020203" pitchFamily="34" charset="0"/>
                <a:cs typeface="Segoe UI Light" panose="020B0502040204020203" pitchFamily="34" charset="0"/>
              </a:rPr>
              <a:t>Además de test unitarios existen de integración y </a:t>
            </a:r>
            <a:r>
              <a:rPr lang="es-ES" sz="2800" dirty="0" err="1">
                <a:latin typeface="Segoe UI Light" panose="020B0502040204020203" pitchFamily="34" charset="0"/>
                <a:cs typeface="Segoe UI Light" panose="020B0502040204020203" pitchFamily="34" charset="0"/>
              </a:rPr>
              <a:t>end</a:t>
            </a:r>
            <a:r>
              <a:rPr lang="es-ES" sz="2800" dirty="0">
                <a:latin typeface="Segoe UI Light" panose="020B0502040204020203" pitchFamily="34" charset="0"/>
                <a:cs typeface="Segoe UI Light" panose="020B0502040204020203" pitchFamily="34" charset="0"/>
              </a:rPr>
              <a:t> </a:t>
            </a:r>
            <a:r>
              <a:rPr lang="es-ES" sz="2800" dirty="0" err="1">
                <a:latin typeface="Segoe UI Light" panose="020B0502040204020203" pitchFamily="34" charset="0"/>
                <a:cs typeface="Segoe UI Light" panose="020B0502040204020203" pitchFamily="34" charset="0"/>
              </a:rPr>
              <a:t>to</a:t>
            </a:r>
            <a:r>
              <a:rPr lang="es-ES" sz="2800" dirty="0">
                <a:latin typeface="Segoe UI Light" panose="020B0502040204020203" pitchFamily="34" charset="0"/>
                <a:cs typeface="Segoe UI Light" panose="020B0502040204020203" pitchFamily="34" charset="0"/>
              </a:rPr>
              <a:t> </a:t>
            </a:r>
            <a:r>
              <a:rPr lang="es-ES" sz="2800" dirty="0" err="1">
                <a:latin typeface="Segoe UI Light" panose="020B0502040204020203" pitchFamily="34" charset="0"/>
                <a:cs typeface="Segoe UI Light" panose="020B0502040204020203" pitchFamily="34" charset="0"/>
              </a:rPr>
              <a:t>end</a:t>
            </a:r>
            <a:r>
              <a:rPr lang="es-ES" sz="2800" dirty="0">
                <a:latin typeface="Segoe UI Light" panose="020B0502040204020203" pitchFamily="34" charset="0"/>
                <a:cs typeface="Segoe UI Light" panose="020B0502040204020203" pitchFamily="34" charset="0"/>
              </a:rPr>
              <a:t>.</a:t>
            </a:r>
            <a:endParaRPr lang="en-US" sz="2800" dirty="0">
              <a:latin typeface="Segoe UI Light" panose="020B0502040204020203" pitchFamily="34" charset="0"/>
              <a:cs typeface="Segoe UI Light" panose="020B0502040204020203" pitchFamily="34" charset="0"/>
            </a:endParaRPr>
          </a:p>
          <a:p>
            <a:pPr marL="285750" indent="-285750" algn="l">
              <a:buFont typeface="Arial" panose="020B0604020202020204" pitchFamily="34" charset="0"/>
              <a:buChar char="•"/>
            </a:pPr>
            <a:endParaRPr lang="es-ES" sz="1800" dirty="0"/>
          </a:p>
          <a:p>
            <a:endParaRPr lang="es-ES" sz="1800" dirty="0"/>
          </a:p>
          <a:p>
            <a:pPr lvl="1"/>
            <a:endParaRPr lang="es-ES" sz="1600" dirty="0"/>
          </a:p>
          <a:p>
            <a:pPr lvl="2"/>
            <a:endParaRPr lang="es-ES" sz="1400" dirty="0"/>
          </a:p>
          <a:p>
            <a:pPr lvl="2"/>
            <a:endParaRPr lang="es-ES" sz="1400" dirty="0"/>
          </a:p>
          <a:p>
            <a:pPr lvl="2"/>
            <a:endParaRPr lang="es-ES" sz="1400" dirty="0"/>
          </a:p>
        </p:txBody>
      </p:sp>
    </p:spTree>
    <p:extLst>
      <p:ext uri="{BB962C8B-B14F-4D97-AF65-F5344CB8AC3E}">
        <p14:creationId xmlns:p14="http://schemas.microsoft.com/office/powerpoint/2010/main" val="1465982487"/>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193367" y="4344848"/>
            <a:ext cx="6484838" cy="1403934"/>
          </a:xfrm>
          <a:prstGeom prst="rect">
            <a:avLst/>
          </a:prstGeom>
        </p:spPr>
      </p:pic>
      <p:sp>
        <p:nvSpPr>
          <p:cNvPr id="5" name="Text Placeholder 4"/>
          <p:cNvSpPr>
            <a:spLocks noGrp="1"/>
          </p:cNvSpPr>
          <p:nvPr>
            <p:ph type="body" sz="quarter" idx="11"/>
          </p:nvPr>
        </p:nvSpPr>
        <p:spPr>
          <a:xfrm>
            <a:off x="945245" y="3465146"/>
            <a:ext cx="10515600" cy="523875"/>
          </a:xfrm>
        </p:spPr>
        <p:txBody>
          <a:bodyPr/>
          <a:lstStyle/>
          <a:p>
            <a:r>
              <a:rPr lang="es-ES" sz="2400" dirty="0">
                <a:latin typeface="Segoe UI Light" panose="020B0502040204020203" pitchFamily="34" charset="0"/>
                <a:cs typeface="Segoe UI Light" panose="020B0502040204020203" pitchFamily="34" charset="0"/>
              </a:rPr>
              <a:t>Muchas gracias por tu confianza</a:t>
            </a:r>
          </a:p>
        </p:txBody>
      </p:sp>
    </p:spTree>
    <p:extLst>
      <p:ext uri="{BB962C8B-B14F-4D97-AF65-F5344CB8AC3E}">
        <p14:creationId xmlns:p14="http://schemas.microsoft.com/office/powerpoint/2010/main" val="3345879006"/>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Objetivos</a:t>
            </a:r>
          </a:p>
        </p:txBody>
      </p:sp>
      <p:sp>
        <p:nvSpPr>
          <p:cNvPr id="3" name="Content Placeholder 2"/>
          <p:cNvSpPr>
            <a:spLocks noGrp="1"/>
          </p:cNvSpPr>
          <p:nvPr>
            <p:ph idx="1"/>
          </p:nvPr>
        </p:nvSpPr>
        <p:spPr>
          <a:xfrm>
            <a:off x="737796" y="1806687"/>
            <a:ext cx="10515600" cy="1425388"/>
          </a:xfrm>
        </p:spPr>
        <p:txBody>
          <a:bodyPr/>
          <a:lstStyle/>
          <a:p>
            <a:r>
              <a:rPr lang="es-ES" dirty="0"/>
              <a:t>Adquirir una base mínima para realizar </a:t>
            </a:r>
            <a:r>
              <a:rPr lang="es-ES" dirty="0" err="1"/>
              <a:t>unit</a:t>
            </a:r>
            <a:r>
              <a:rPr lang="es-ES" dirty="0"/>
              <a:t> </a:t>
            </a:r>
            <a:r>
              <a:rPr lang="es-ES" dirty="0" err="1"/>
              <a:t>testing</a:t>
            </a:r>
            <a:endParaRPr lang="es-ES" dirty="0"/>
          </a:p>
          <a:p>
            <a:r>
              <a:rPr lang="es-ES" dirty="0"/>
              <a:t>Entender los beneficios que nos aporta</a:t>
            </a:r>
          </a:p>
          <a:p>
            <a:r>
              <a:rPr lang="es-ES" dirty="0"/>
              <a:t>Conocer las herramientas básicas y que nos aporta cada una</a:t>
            </a:r>
          </a:p>
        </p:txBody>
      </p:sp>
    </p:spTree>
    <p:extLst>
      <p:ext uri="{BB962C8B-B14F-4D97-AF65-F5344CB8AC3E}">
        <p14:creationId xmlns:p14="http://schemas.microsoft.com/office/powerpoint/2010/main" val="2959072080"/>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761"/>
            <a:ext cx="10515600" cy="955040"/>
          </a:xfrm>
        </p:spPr>
        <p:txBody>
          <a:bodyPr/>
          <a:lstStyle/>
          <a:p>
            <a:r>
              <a:rPr lang="es-ES" dirty="0"/>
              <a:t>Que es</a:t>
            </a:r>
          </a:p>
        </p:txBody>
      </p:sp>
      <p:sp>
        <p:nvSpPr>
          <p:cNvPr id="2" name="Content Placeholder 1"/>
          <p:cNvSpPr>
            <a:spLocks noGrp="1"/>
          </p:cNvSpPr>
          <p:nvPr>
            <p:ph idx="1"/>
          </p:nvPr>
        </p:nvSpPr>
        <p:spPr>
          <a:xfrm>
            <a:off x="838200" y="1422400"/>
            <a:ext cx="10515600" cy="4643120"/>
          </a:xfrm>
        </p:spPr>
        <p:txBody>
          <a:bodyPr/>
          <a:lstStyle/>
          <a:p>
            <a:r>
              <a:rPr lang="en-US" dirty="0"/>
              <a:t>In </a:t>
            </a:r>
            <a:r>
              <a:rPr lang="en-US" dirty="0">
                <a:hlinkClick r:id="rId3" tooltip="Computer programming"/>
              </a:rPr>
              <a:t>computer programming</a:t>
            </a:r>
            <a:r>
              <a:rPr lang="en-US" dirty="0"/>
              <a:t>, </a:t>
            </a:r>
            <a:r>
              <a:rPr lang="en-US" b="1" dirty="0"/>
              <a:t>unit testing</a:t>
            </a:r>
            <a:r>
              <a:rPr lang="en-US" dirty="0"/>
              <a:t> is a </a:t>
            </a:r>
            <a:r>
              <a:rPr lang="en-US" dirty="0">
                <a:hlinkClick r:id="rId4" tooltip="Software testing"/>
              </a:rPr>
              <a:t>software testing</a:t>
            </a:r>
            <a:r>
              <a:rPr lang="en-US" dirty="0"/>
              <a:t> method by which individual units of </a:t>
            </a:r>
            <a:r>
              <a:rPr lang="en-US" dirty="0">
                <a:hlinkClick r:id="rId5" tooltip="Source code"/>
              </a:rPr>
              <a:t>source code</a:t>
            </a:r>
            <a:r>
              <a:rPr lang="en-US" dirty="0"/>
              <a:t>, sets of one or more computer program modules together with associated control data, usage procedures, and operating procedures, are tested to determine whether they are fit for use</a:t>
            </a:r>
          </a:p>
          <a:p>
            <a:pPr marL="0" indent="0" algn="r">
              <a:buNone/>
            </a:pPr>
            <a:r>
              <a:rPr lang="es-ES" sz="1800" dirty="0"/>
              <a:t>--w</a:t>
            </a:r>
            <a:r>
              <a:rPr lang="en-US" sz="1800" dirty="0" err="1"/>
              <a:t>ikipedia</a:t>
            </a:r>
            <a:endParaRPr lang="en-US" sz="1800" dirty="0"/>
          </a:p>
          <a:p>
            <a:endParaRPr lang="es-ES" sz="1800" dirty="0"/>
          </a:p>
          <a:p>
            <a:pPr marL="0" indent="0">
              <a:buNone/>
            </a:pPr>
            <a:endParaRPr lang="es-ES" sz="1800" dirty="0"/>
          </a:p>
          <a:p>
            <a:pPr marL="457200" lvl="1" indent="0">
              <a:buNone/>
            </a:pPr>
            <a:endParaRPr lang="es-ES" sz="1600" dirty="0"/>
          </a:p>
          <a:p>
            <a:pPr marL="914400" lvl="2" indent="0">
              <a:buNone/>
            </a:pPr>
            <a:endParaRPr lang="es-ES" sz="1400" dirty="0"/>
          </a:p>
          <a:p>
            <a:pPr lvl="2"/>
            <a:endParaRPr lang="es-ES" sz="1400" dirty="0"/>
          </a:p>
          <a:p>
            <a:pPr lvl="2"/>
            <a:endParaRPr lang="es-ES" sz="1400" dirty="0"/>
          </a:p>
        </p:txBody>
      </p:sp>
    </p:spTree>
    <p:extLst>
      <p:ext uri="{BB962C8B-B14F-4D97-AF65-F5344CB8AC3E}">
        <p14:creationId xmlns:p14="http://schemas.microsoft.com/office/powerpoint/2010/main" val="740105667"/>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Por que?</a:t>
            </a:r>
          </a:p>
        </p:txBody>
      </p:sp>
      <p:pic>
        <p:nvPicPr>
          <p:cNvPr id="4" name="Imagen 3">
            <a:extLst>
              <a:ext uri="{FF2B5EF4-FFF2-40B4-BE49-F238E27FC236}">
                <a16:creationId xmlns:a16="http://schemas.microsoft.com/office/drawing/2014/main" id="{7C5A9F28-A6A6-45DE-ACAD-3810EFC16B7D}"/>
              </a:ext>
            </a:extLst>
          </p:cNvPr>
          <p:cNvPicPr>
            <a:picLocks noChangeAspect="1"/>
          </p:cNvPicPr>
          <p:nvPr/>
        </p:nvPicPr>
        <p:blipFill>
          <a:blip r:embed="rId3"/>
          <a:stretch>
            <a:fillRect/>
          </a:stretch>
        </p:blipFill>
        <p:spPr>
          <a:xfrm>
            <a:off x="1146361" y="1873904"/>
            <a:ext cx="3465979" cy="3985876"/>
          </a:xfrm>
          <a:prstGeom prst="rect">
            <a:avLst/>
          </a:prstGeom>
        </p:spPr>
      </p:pic>
      <p:pic>
        <p:nvPicPr>
          <p:cNvPr id="1030" name="Picture 6" descr="https://i.imgflip.com/21c6ma.jpg">
            <a:extLst>
              <a:ext uri="{FF2B5EF4-FFF2-40B4-BE49-F238E27FC236}">
                <a16:creationId xmlns:a16="http://schemas.microsoft.com/office/drawing/2014/main" id="{CBC816BC-4A50-4EC9-B979-7AE8033F6F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4805" y="1873904"/>
            <a:ext cx="4009465" cy="3977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08957"/>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a:t>
            </a:r>
          </a:p>
        </p:txBody>
      </p:sp>
      <p:sp>
        <p:nvSpPr>
          <p:cNvPr id="3" name="Rectángulo 2"/>
          <p:cNvSpPr/>
          <p:nvPr/>
        </p:nvSpPr>
        <p:spPr>
          <a:xfrm>
            <a:off x="838200" y="1690688"/>
            <a:ext cx="10291482" cy="2092881"/>
          </a:xfrm>
          <a:prstGeom prst="rect">
            <a:avLst/>
          </a:prstGeom>
        </p:spPr>
        <p:txBody>
          <a:bodyPr wrap="square">
            <a:spAutoFit/>
          </a:bodyPr>
          <a:lstStyle/>
          <a:p>
            <a:r>
              <a:rPr lang="es-ES" sz="2800" dirty="0">
                <a:latin typeface="Segoe UI Light" panose="020B0502040204020203" pitchFamily="34" charset="0"/>
                <a:cs typeface="Segoe UI Light" panose="020B0502040204020203" pitchFamily="34" charset="0"/>
              </a:rPr>
              <a:t>Tengo 2 </a:t>
            </a:r>
            <a:r>
              <a:rPr lang="es-ES" sz="2800" dirty="0" err="1">
                <a:latin typeface="Segoe UI Light" panose="020B0502040204020203" pitchFamily="34" charset="0"/>
                <a:cs typeface="Segoe UI Light" panose="020B0502040204020203" pitchFamily="34" charset="0"/>
              </a:rPr>
              <a:t>Tokidokis</a:t>
            </a:r>
            <a:r>
              <a:rPr lang="es-ES" sz="2800" dirty="0">
                <a:latin typeface="Segoe UI Light" panose="020B0502040204020203" pitchFamily="34" charset="0"/>
                <a:cs typeface="Segoe UI Light" panose="020B0502040204020203" pitchFamily="34" charset="0"/>
              </a:rPr>
              <a:t> que trabajan para mi el </a:t>
            </a:r>
            <a:r>
              <a:rPr lang="es-ES" sz="2800" dirty="0" err="1">
                <a:latin typeface="Segoe UI Light" panose="020B0502040204020203" pitchFamily="34" charset="0"/>
                <a:cs typeface="Segoe UI Light" panose="020B0502040204020203" pitchFamily="34" charset="0"/>
              </a:rPr>
              <a:t>Tokidoki</a:t>
            </a:r>
            <a:r>
              <a:rPr lang="es-ES" sz="2800" dirty="0">
                <a:latin typeface="Segoe UI Light" panose="020B0502040204020203" pitchFamily="34" charset="0"/>
                <a:cs typeface="Segoe UI Light" panose="020B0502040204020203" pitchFamily="34" charset="0"/>
              </a:rPr>
              <a:t> </a:t>
            </a:r>
            <a:r>
              <a:rPr lang="es-ES" sz="2800" dirty="0" err="1">
                <a:latin typeface="Segoe UI Light" panose="020B0502040204020203" pitchFamily="34" charset="0"/>
                <a:cs typeface="Segoe UI Light" panose="020B0502040204020203" pitchFamily="34" charset="0"/>
              </a:rPr>
              <a:t>Unicorno</a:t>
            </a:r>
            <a:r>
              <a:rPr lang="es-ES" sz="2800" dirty="0">
                <a:latin typeface="Segoe UI Light" panose="020B0502040204020203" pitchFamily="34" charset="0"/>
                <a:cs typeface="Segoe UI Light" panose="020B0502040204020203" pitchFamily="34" charset="0"/>
              </a:rPr>
              <a:t> que factura a 3 cervezas/hora y </a:t>
            </a:r>
            <a:r>
              <a:rPr lang="es-ES" sz="2800" dirty="0" err="1">
                <a:latin typeface="Segoe UI Light" panose="020B0502040204020203" pitchFamily="34" charset="0"/>
                <a:cs typeface="Segoe UI Light" panose="020B0502040204020203" pitchFamily="34" charset="0"/>
              </a:rPr>
              <a:t>Tokidoki</a:t>
            </a:r>
            <a:r>
              <a:rPr lang="es-ES" sz="2800" dirty="0">
                <a:latin typeface="Segoe UI Light" panose="020B0502040204020203" pitchFamily="34" charset="0"/>
                <a:cs typeface="Segoe UI Light" panose="020B0502040204020203" pitchFamily="34" charset="0"/>
              </a:rPr>
              <a:t> </a:t>
            </a:r>
            <a:r>
              <a:rPr lang="es-ES" sz="2800" dirty="0" err="1">
                <a:latin typeface="Segoe UI Light" panose="020B0502040204020203" pitchFamily="34" charset="0"/>
                <a:cs typeface="Segoe UI Light" panose="020B0502040204020203" pitchFamily="34" charset="0"/>
              </a:rPr>
              <a:t>Donutella</a:t>
            </a:r>
            <a:r>
              <a:rPr lang="es-ES" sz="2800" dirty="0">
                <a:latin typeface="Segoe UI Light" panose="020B0502040204020203" pitchFamily="34" charset="0"/>
                <a:cs typeface="Segoe UI Light" panose="020B0502040204020203" pitchFamily="34" charset="0"/>
              </a:rPr>
              <a:t> que factura a 1 cerveza/hora. Lo que quiero es una clase que me de el consumo de cervezas dado el numero de horas</a:t>
            </a:r>
          </a:p>
          <a:p>
            <a:endParaRPr lang="en-US" dirty="0">
              <a:latin typeface="Segoe UI Light" panose="020B0502040204020203" pitchFamily="34" charset="0"/>
              <a:cs typeface="Segoe UI Light" panose="020B0502040204020203" pitchFamily="34" charset="0"/>
            </a:endParaRPr>
          </a:p>
        </p:txBody>
      </p:sp>
      <p:pic>
        <p:nvPicPr>
          <p:cNvPr id="5" name="Imagen 4">
            <a:extLst>
              <a:ext uri="{FF2B5EF4-FFF2-40B4-BE49-F238E27FC236}">
                <a16:creationId xmlns:a16="http://schemas.microsoft.com/office/drawing/2014/main" id="{E7824682-9DB9-4ABD-99D9-94D65B976D91}"/>
              </a:ext>
            </a:extLst>
          </p:cNvPr>
          <p:cNvPicPr>
            <a:picLocks noChangeAspect="1"/>
          </p:cNvPicPr>
          <p:nvPr/>
        </p:nvPicPr>
        <p:blipFill>
          <a:blip r:embed="rId3"/>
          <a:stretch>
            <a:fillRect/>
          </a:stretch>
        </p:blipFill>
        <p:spPr>
          <a:xfrm>
            <a:off x="1329920" y="3399910"/>
            <a:ext cx="2009775" cy="2276475"/>
          </a:xfrm>
          <a:prstGeom prst="rect">
            <a:avLst/>
          </a:prstGeom>
        </p:spPr>
      </p:pic>
      <p:pic>
        <p:nvPicPr>
          <p:cNvPr id="6" name="Imagen 5">
            <a:extLst>
              <a:ext uri="{FF2B5EF4-FFF2-40B4-BE49-F238E27FC236}">
                <a16:creationId xmlns:a16="http://schemas.microsoft.com/office/drawing/2014/main" id="{A7A4E03E-CA3E-4644-97A2-37497C24BB99}"/>
              </a:ext>
            </a:extLst>
          </p:cNvPr>
          <p:cNvPicPr>
            <a:picLocks noChangeAspect="1"/>
          </p:cNvPicPr>
          <p:nvPr/>
        </p:nvPicPr>
        <p:blipFill>
          <a:blip r:embed="rId4"/>
          <a:stretch>
            <a:fillRect/>
          </a:stretch>
        </p:blipFill>
        <p:spPr>
          <a:xfrm>
            <a:off x="7632606" y="3591740"/>
            <a:ext cx="2009775" cy="2276475"/>
          </a:xfrm>
          <a:prstGeom prst="rect">
            <a:avLst/>
          </a:prstGeom>
        </p:spPr>
      </p:pic>
    </p:spTree>
    <p:extLst>
      <p:ext uri="{BB962C8B-B14F-4D97-AF65-F5344CB8AC3E}">
        <p14:creationId xmlns:p14="http://schemas.microsoft.com/office/powerpoint/2010/main" val="1083025223"/>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Ejemplo</a:t>
            </a:r>
            <a:r>
              <a:rPr lang="en-US" dirty="0"/>
              <a:t>. Test runner</a:t>
            </a:r>
          </a:p>
        </p:txBody>
      </p:sp>
      <p:sp>
        <p:nvSpPr>
          <p:cNvPr id="3" name="Content Placeholder 2"/>
          <p:cNvSpPr>
            <a:spLocks noGrp="1"/>
          </p:cNvSpPr>
          <p:nvPr>
            <p:ph idx="1"/>
          </p:nvPr>
        </p:nvSpPr>
        <p:spPr>
          <a:xfrm>
            <a:off x="841248" y="1828800"/>
            <a:ext cx="10515600" cy="4351338"/>
          </a:xfrm>
        </p:spPr>
        <p:txBody>
          <a:bodyPr/>
          <a:lstStyle/>
          <a:p>
            <a:pPr lvl="1"/>
            <a:r>
              <a:rPr lang="es-ES" sz="2800" dirty="0">
                <a:latin typeface="Segoe UI Light" panose="020B0502040204020203" pitchFamily="34" charset="0"/>
                <a:cs typeface="Segoe UI Light" panose="020B0502040204020203" pitchFamily="34" charset="0"/>
              </a:rPr>
              <a:t>Cuando hago test quiero que se ejecuten cada vez que hago cambios, en </a:t>
            </a:r>
            <a:r>
              <a:rPr lang="es-ES" sz="2800" dirty="0" err="1">
                <a:latin typeface="Segoe UI Light" panose="020B0502040204020203" pitchFamily="34" charset="0"/>
                <a:cs typeface="Segoe UI Light" panose="020B0502040204020203" pitchFamily="34" charset="0"/>
              </a:rPr>
              <a:t>javascript</a:t>
            </a:r>
            <a:r>
              <a:rPr lang="es-ES" sz="2800" dirty="0">
                <a:latin typeface="Segoe UI Light" panose="020B0502040204020203" pitchFamily="34" charset="0"/>
                <a:cs typeface="Segoe UI Light" panose="020B0502040204020203" pitchFamily="34" charset="0"/>
              </a:rPr>
              <a:t> es usual ejecutarlos cada vez que modifico un archivo, y en </a:t>
            </a:r>
            <a:r>
              <a:rPr lang="es-ES" sz="2800" dirty="0" err="1">
                <a:latin typeface="Segoe UI Light" panose="020B0502040204020203" pitchFamily="34" charset="0"/>
                <a:cs typeface="Segoe UI Light" panose="020B0502040204020203" pitchFamily="34" charset="0"/>
              </a:rPr>
              <a:t>.net</a:t>
            </a:r>
            <a:r>
              <a:rPr lang="es-ES" sz="2800" dirty="0">
                <a:latin typeface="Segoe UI Light" panose="020B0502040204020203" pitchFamily="34" charset="0"/>
                <a:cs typeface="Segoe UI Light" panose="020B0502040204020203" pitchFamily="34" charset="0"/>
              </a:rPr>
              <a:t> realmente cada vez que compilo debería ejecutar los </a:t>
            </a:r>
            <a:r>
              <a:rPr lang="es-ES" sz="2800" dirty="0" err="1">
                <a:latin typeface="Segoe UI Light" panose="020B0502040204020203" pitchFamily="34" charset="0"/>
                <a:cs typeface="Segoe UI Light" panose="020B0502040204020203" pitchFamily="34" charset="0"/>
              </a:rPr>
              <a:t>unit</a:t>
            </a:r>
            <a:r>
              <a:rPr lang="es-ES" sz="2800" dirty="0">
                <a:latin typeface="Segoe UI Light" panose="020B0502040204020203" pitchFamily="34" charset="0"/>
                <a:cs typeface="Segoe UI Light" panose="020B0502040204020203" pitchFamily="34" charset="0"/>
              </a:rPr>
              <a:t> test o al menos antes de hacer un </a:t>
            </a:r>
            <a:r>
              <a:rPr lang="es-ES" sz="2800" dirty="0" err="1">
                <a:latin typeface="Segoe UI Light" panose="020B0502040204020203" pitchFamily="34" charset="0"/>
                <a:cs typeface="Segoe UI Light" panose="020B0502040204020203" pitchFamily="34" charset="0"/>
              </a:rPr>
              <a:t>check</a:t>
            </a:r>
            <a:r>
              <a:rPr lang="es-ES" sz="2800" dirty="0">
                <a:latin typeface="Segoe UI Light" panose="020B0502040204020203" pitchFamily="34" charset="0"/>
                <a:cs typeface="Segoe UI Light" panose="020B0502040204020203" pitchFamily="34" charset="0"/>
              </a:rPr>
              <a:t> in</a:t>
            </a:r>
          </a:p>
          <a:p>
            <a:pPr lvl="1"/>
            <a:r>
              <a:rPr lang="es-ES" sz="2800" dirty="0">
                <a:latin typeface="Segoe UI Light" panose="020B0502040204020203" pitchFamily="34" charset="0"/>
                <a:cs typeface="Segoe UI Light" panose="020B0502040204020203" pitchFamily="34" charset="0"/>
              </a:rPr>
              <a:t>El programa que se encarga de ayudarme a automatizas la ejecución los </a:t>
            </a:r>
            <a:r>
              <a:rPr lang="es-ES" sz="2800" dirty="0" err="1">
                <a:latin typeface="Segoe UI Light" panose="020B0502040204020203" pitchFamily="34" charset="0"/>
                <a:cs typeface="Segoe UI Light" panose="020B0502040204020203" pitchFamily="34" charset="0"/>
              </a:rPr>
              <a:t>tests</a:t>
            </a:r>
            <a:r>
              <a:rPr lang="es-ES" sz="2800" dirty="0">
                <a:latin typeface="Segoe UI Light" panose="020B0502040204020203" pitchFamily="34" charset="0"/>
                <a:cs typeface="Segoe UI Light" panose="020B0502040204020203" pitchFamily="34" charset="0"/>
              </a:rPr>
              <a:t> y nos informa de su resultado es el test runner  </a:t>
            </a:r>
            <a:endParaRPr lang="en-US" sz="2800" dirty="0">
              <a:latin typeface="Segoe UI Light" panose="020B0502040204020203" pitchFamily="34" charset="0"/>
              <a:cs typeface="Segoe UI Light" panose="020B0502040204020203" pitchFamily="34" charset="0"/>
            </a:endParaRPr>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725701387"/>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a:t>
            </a:r>
            <a:r>
              <a:rPr lang="en-US" dirty="0" err="1"/>
              <a:t>Practiques</a:t>
            </a:r>
            <a:r>
              <a:rPr lang="en-US" dirty="0"/>
              <a:t>	</a:t>
            </a:r>
          </a:p>
        </p:txBody>
      </p:sp>
      <p:sp>
        <p:nvSpPr>
          <p:cNvPr id="3" name="Content Placeholder 2"/>
          <p:cNvSpPr>
            <a:spLocks noGrp="1"/>
          </p:cNvSpPr>
          <p:nvPr>
            <p:ph idx="1"/>
          </p:nvPr>
        </p:nvSpPr>
        <p:spPr>
          <a:xfrm>
            <a:off x="841248" y="1828800"/>
            <a:ext cx="10515600" cy="4351338"/>
          </a:xfrm>
        </p:spPr>
        <p:txBody>
          <a:bodyPr/>
          <a:lstStyle/>
          <a:p>
            <a:r>
              <a:rPr lang="es-ES" dirty="0">
                <a:latin typeface="Segoe UI Light" panose="020B0502040204020203" pitchFamily="34" charset="0"/>
                <a:cs typeface="Segoe UI Light" panose="020B0502040204020203" pitchFamily="34" charset="0"/>
              </a:rPr>
              <a:t>AAA  http://wiki.c2.com/?ArrangeActAssert</a:t>
            </a:r>
          </a:p>
          <a:p>
            <a:pPr lvl="1"/>
            <a:r>
              <a:rPr lang="es-ES" sz="2800" dirty="0" err="1">
                <a:latin typeface="Segoe UI Light" panose="020B0502040204020203" pitchFamily="34" charset="0"/>
                <a:cs typeface="Segoe UI Light" panose="020B0502040204020203" pitchFamily="34" charset="0"/>
              </a:rPr>
              <a:t>Arrange</a:t>
            </a:r>
            <a:endParaRPr lang="es-ES" sz="2800" dirty="0">
              <a:latin typeface="Segoe UI Light" panose="020B0502040204020203" pitchFamily="34" charset="0"/>
              <a:cs typeface="Segoe UI Light" panose="020B0502040204020203" pitchFamily="34" charset="0"/>
            </a:endParaRPr>
          </a:p>
          <a:p>
            <a:pPr lvl="1"/>
            <a:r>
              <a:rPr lang="es-ES" sz="2800" dirty="0" err="1">
                <a:latin typeface="Segoe UI Light" panose="020B0502040204020203" pitchFamily="34" charset="0"/>
                <a:cs typeface="Segoe UI Light" panose="020B0502040204020203" pitchFamily="34" charset="0"/>
              </a:rPr>
              <a:t>Action</a:t>
            </a:r>
            <a:endParaRPr lang="es-ES" sz="2800" dirty="0">
              <a:latin typeface="Segoe UI Light" panose="020B0502040204020203" pitchFamily="34" charset="0"/>
              <a:cs typeface="Segoe UI Light" panose="020B0502040204020203" pitchFamily="34" charset="0"/>
            </a:endParaRPr>
          </a:p>
          <a:p>
            <a:pPr lvl="1"/>
            <a:r>
              <a:rPr lang="es-ES" sz="2800" dirty="0" err="1">
                <a:latin typeface="Segoe UI Light" panose="020B0502040204020203" pitchFamily="34" charset="0"/>
                <a:cs typeface="Segoe UI Light" panose="020B0502040204020203" pitchFamily="34" charset="0"/>
              </a:rPr>
              <a:t>Assert</a:t>
            </a:r>
            <a:endParaRPr lang="es-ES" sz="2800" dirty="0">
              <a:latin typeface="Segoe UI Light" panose="020B0502040204020203" pitchFamily="34" charset="0"/>
              <a:cs typeface="Segoe UI Light" panose="020B0502040204020203" pitchFamily="34" charset="0"/>
            </a:endParaRPr>
          </a:p>
          <a:p>
            <a:r>
              <a:rPr lang="es-ES" dirty="0">
                <a:latin typeface="Segoe UI Light" panose="020B0502040204020203" pitchFamily="34" charset="0"/>
                <a:cs typeface="Segoe UI Light" panose="020B0502040204020203" pitchFamily="34" charset="0"/>
              </a:rPr>
              <a:t>Nomenclatura </a:t>
            </a:r>
            <a:r>
              <a:rPr lang="es-ES" dirty="0" err="1">
                <a:latin typeface="Segoe UI Light" panose="020B0502040204020203" pitchFamily="34" charset="0"/>
                <a:cs typeface="Segoe UI Light" panose="020B0502040204020203" pitchFamily="34" charset="0"/>
              </a:rPr>
              <a:t>tests</a:t>
            </a:r>
            <a:endParaRPr lang="es-ES" dirty="0">
              <a:latin typeface="Segoe UI Light" panose="020B0502040204020203" pitchFamily="34" charset="0"/>
              <a:cs typeface="Segoe UI Light" panose="020B0502040204020203" pitchFamily="34" charset="0"/>
            </a:endParaRPr>
          </a:p>
          <a:p>
            <a:endParaRPr lang="es-E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312664718"/>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Ejemplo</a:t>
            </a:r>
            <a:r>
              <a:rPr lang="en-US" dirty="0"/>
              <a:t> </a:t>
            </a:r>
            <a:r>
              <a:rPr lang="en-US" dirty="0" err="1"/>
              <a:t>continuacion</a:t>
            </a:r>
            <a:r>
              <a:rPr lang="en-US" dirty="0"/>
              <a:t>	</a:t>
            </a:r>
          </a:p>
        </p:txBody>
      </p:sp>
      <p:sp>
        <p:nvSpPr>
          <p:cNvPr id="3" name="Content Placeholder 2"/>
          <p:cNvSpPr>
            <a:spLocks noGrp="1"/>
          </p:cNvSpPr>
          <p:nvPr>
            <p:ph idx="1"/>
          </p:nvPr>
        </p:nvSpPr>
        <p:spPr>
          <a:xfrm>
            <a:off x="841248" y="1828800"/>
            <a:ext cx="10515600" cy="4351338"/>
          </a:xfrm>
        </p:spPr>
        <p:txBody>
          <a:bodyPr/>
          <a:lstStyle/>
          <a:p>
            <a:r>
              <a:rPr lang="es-ES" dirty="0">
                <a:latin typeface="Segoe UI Light" panose="020B0502040204020203" pitchFamily="34" charset="0"/>
                <a:cs typeface="Segoe UI Light" panose="020B0502040204020203" pitchFamily="34" charset="0"/>
              </a:rPr>
              <a:t>Ahora me dicen que realmente no bebe, factura, quiero decir, un </a:t>
            </a:r>
            <a:r>
              <a:rPr lang="es-ES" dirty="0" err="1">
                <a:latin typeface="Segoe UI Light" panose="020B0502040204020203" pitchFamily="34" charset="0"/>
                <a:cs typeface="Segoe UI Light" panose="020B0502040204020203" pitchFamily="34" charset="0"/>
              </a:rPr>
              <a:t>unicorn</a:t>
            </a:r>
            <a:r>
              <a:rPr lang="es-ES" dirty="0">
                <a:latin typeface="Segoe UI Light" panose="020B0502040204020203" pitchFamily="34" charset="0"/>
                <a:cs typeface="Segoe UI Light" panose="020B0502040204020203" pitchFamily="34" charset="0"/>
              </a:rPr>
              <a:t> 3 cervezas y 1 una Donatella sino que depende de unos complejos cálculos que ellos me proporcionan mediante un complejo algoritmo, que solo tengo que adaptar mi programa para que lo utilice</a:t>
            </a:r>
          </a:p>
          <a:p>
            <a:endParaRPr lang="es-E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82725142"/>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Ejemplo</a:t>
            </a:r>
            <a:r>
              <a:rPr lang="en-US" dirty="0"/>
              <a:t>. </a:t>
            </a:r>
            <a:r>
              <a:rPr lang="en-US" dirty="0" err="1"/>
              <a:t>Mejoras</a:t>
            </a:r>
            <a:r>
              <a:rPr lang="en-US" dirty="0"/>
              <a:t> </a:t>
            </a:r>
            <a:r>
              <a:rPr lang="en-US" dirty="0" err="1"/>
              <a:t>colaterales</a:t>
            </a:r>
            <a:r>
              <a:rPr lang="en-US" dirty="0"/>
              <a:t>	</a:t>
            </a:r>
          </a:p>
        </p:txBody>
      </p:sp>
      <p:sp>
        <p:nvSpPr>
          <p:cNvPr id="3" name="Content Placeholder 2"/>
          <p:cNvSpPr>
            <a:spLocks noGrp="1"/>
          </p:cNvSpPr>
          <p:nvPr>
            <p:ph idx="1"/>
          </p:nvPr>
        </p:nvSpPr>
        <p:spPr>
          <a:xfrm>
            <a:off x="841248" y="1828800"/>
            <a:ext cx="10515600" cy="4351338"/>
          </a:xfrm>
        </p:spPr>
        <p:txBody>
          <a:bodyPr/>
          <a:lstStyle/>
          <a:p>
            <a:r>
              <a:rPr lang="es-ES" dirty="0">
                <a:latin typeface="Segoe UI Light" panose="020B0502040204020203" pitchFamily="34" charset="0"/>
                <a:cs typeface="Segoe UI Light" panose="020B0502040204020203" pitchFamily="34" charset="0"/>
              </a:rPr>
              <a:t>El hecho de usar test provoca que mi código sea mejor. Me fuerza a usar inyección de dependencias me ayuda a pensar en los casos limite</a:t>
            </a:r>
          </a:p>
          <a:p>
            <a:r>
              <a:rPr lang="es-ES" dirty="0">
                <a:latin typeface="Segoe UI Light" panose="020B0502040204020203" pitchFamily="34" charset="0"/>
                <a:cs typeface="Segoe UI Light" panose="020B0502040204020203" pitchFamily="34" charset="0"/>
              </a:rPr>
              <a:t>Realmente estoy pidiendo a mi código que funcione en dos entornos diferentes, el entorno de test y el entorno de producción, eso me fuerza ha hacerlo mas robusto y adaptable</a:t>
            </a:r>
          </a:p>
          <a:p>
            <a:endParaRPr lang="es-E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3319332827"/>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theme/theme1.xml><?xml version="1.0" encoding="utf-8"?>
<a:theme xmlns:a="http://schemas.openxmlformats.org/drawingml/2006/main" name="First Pag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esenter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gend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Propuesta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Last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Conten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a55c6545-c4b0-41ba-b65e-41037e7c803f"/>
    <SharedWithUsers xmlns="b048c077-1ef5-43d8-8cbe-0087f6733556">
      <UserInfo>
        <DisplayName>Todos excepto los usuarios externos</DisplayName>
        <AccountId>181</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11374B617ED0E840AAD9696600400A02" ma:contentTypeVersion="9" ma:contentTypeDescription="Crear nuevo documento." ma:contentTypeScope="" ma:versionID="250dcc0a2ebb02d44b4ddffdd32b7dd2">
  <xsd:schema xmlns:xsd="http://www.w3.org/2001/XMLSchema" xmlns:xs="http://www.w3.org/2001/XMLSchema" xmlns:p="http://schemas.microsoft.com/office/2006/metadata/properties" xmlns:ns2="a55c6545-c4b0-41ba-b65e-41037e7c803f" xmlns:ns3="b048c077-1ef5-43d8-8cbe-0087f6733556" targetNamespace="http://schemas.microsoft.com/office/2006/metadata/properties" ma:root="true" ma:fieldsID="7a367e56634011d3948e6870b2482d1c" ns2:_="" ns3:_="">
    <xsd:import namespace="a55c6545-c4b0-41ba-b65e-41037e7c803f"/>
    <xsd:import namespace="b048c077-1ef5-43d8-8cbe-0087f6733556"/>
    <xsd:element name="properties">
      <xsd:complexType>
        <xsd:sequence>
          <xsd:element name="documentManagement">
            <xsd:complexType>
              <xsd:all>
                <xsd:element ref="ns2:TaxCatchAll" minOccurs="0"/>
                <xsd:element ref="ns3:SharedWithUsers"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5c6545-c4b0-41ba-b65e-41037e7c803f"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64defe91-ba4a-4858-8347-393e3d4825e6}" ma:internalName="TaxCatchAll" ma:showField="CatchAllData" ma:web="a55c6545-c4b0-41ba-b65e-41037e7c803f">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048c077-1ef5-43d8-8cbe-0087f6733556" elementFormDefault="qualified">
    <xsd:import namespace="http://schemas.microsoft.com/office/2006/documentManagement/types"/>
    <xsd:import namespace="http://schemas.microsoft.com/office/infopath/2007/PartnerControls"/>
    <xsd:element name="SharedWithUsers" ma:index="9"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0" nillable="true" ma:displayName="Hash de la sugerencia para compartir" ma:internalName="SharingHintHash" ma:readOnly="true">
      <xsd:simpleType>
        <xsd:restriction base="dms:Text"/>
      </xsd:simpleType>
    </xsd:element>
    <xsd:element name="SharedWithDetails" ma:index="11" nillable="true" ma:displayName="Detalles de uso compartido"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13EA09-C0DC-4015-ABE0-A5612D75F864}">
  <ds:schemaRefs>
    <ds:schemaRef ds:uri="http://schemas.microsoft.com/sharepoint/v3/contenttype/forms"/>
  </ds:schemaRefs>
</ds:datastoreItem>
</file>

<file path=customXml/itemProps2.xml><?xml version="1.0" encoding="utf-8"?>
<ds:datastoreItem xmlns:ds="http://schemas.openxmlformats.org/officeDocument/2006/customXml" ds:itemID="{6C60FA3A-4249-4D6E-A9A8-3B7219DF275B}">
  <ds:schemaRefs>
    <ds:schemaRef ds:uri="http://schemas.microsoft.com/office/2006/documentManagement/types"/>
    <ds:schemaRef ds:uri="b048c077-1ef5-43d8-8cbe-0087f6733556"/>
    <ds:schemaRef ds:uri="http://purl.org/dc/elements/1.1/"/>
    <ds:schemaRef ds:uri="http://schemas.microsoft.com/office/2006/metadata/properties"/>
    <ds:schemaRef ds:uri="http://schemas.microsoft.com/office/infopath/2007/PartnerControls"/>
    <ds:schemaRef ds:uri="a55c6545-c4b0-41ba-b65e-41037e7c803f"/>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40B01907-E433-4243-9A3E-9E91011332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5c6545-c4b0-41ba-b65e-41037e7c803f"/>
    <ds:schemaRef ds:uri="b048c077-1ef5-43d8-8cbe-0087f67335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2033</TotalTime>
  <Words>858</Words>
  <Application>Microsoft Office PowerPoint</Application>
  <PresentationFormat>Panorámica</PresentationFormat>
  <Paragraphs>87</Paragraphs>
  <Slides>13</Slides>
  <Notes>12</Notes>
  <HiddenSlides>0</HiddenSlides>
  <MMClips>0</MMClips>
  <ScaleCrop>false</ScaleCrop>
  <HeadingPairs>
    <vt:vector size="6" baseType="variant">
      <vt:variant>
        <vt:lpstr>Fuentes usadas</vt:lpstr>
      </vt:variant>
      <vt:variant>
        <vt:i4>9</vt:i4>
      </vt:variant>
      <vt:variant>
        <vt:lpstr>Tema</vt:lpstr>
      </vt:variant>
      <vt:variant>
        <vt:i4>8</vt:i4>
      </vt:variant>
      <vt:variant>
        <vt:lpstr>Títulos de diapositiva</vt:lpstr>
      </vt:variant>
      <vt:variant>
        <vt:i4>13</vt:i4>
      </vt:variant>
    </vt:vector>
  </HeadingPairs>
  <TitlesOfParts>
    <vt:vector size="30" baseType="lpstr">
      <vt:lpstr>ＭＳ Ｐゴシック</vt:lpstr>
      <vt:lpstr>Arial</vt:lpstr>
      <vt:lpstr>Calibri</vt:lpstr>
      <vt:lpstr>Calibri Light</vt:lpstr>
      <vt:lpstr>Segoe UI</vt:lpstr>
      <vt:lpstr>Segoe UI Light</vt:lpstr>
      <vt:lpstr>Trebuchet MS</vt:lpstr>
      <vt:lpstr>Wingdings</vt:lpstr>
      <vt:lpstr>Wingdings 2</vt:lpstr>
      <vt:lpstr>First Page</vt:lpstr>
      <vt:lpstr>Presenters</vt:lpstr>
      <vt:lpstr>Content</vt:lpstr>
      <vt:lpstr>Agenda</vt:lpstr>
      <vt:lpstr>Custom Design</vt:lpstr>
      <vt:lpstr>Propuestas</vt:lpstr>
      <vt:lpstr>Last slide</vt:lpstr>
      <vt:lpstr>1_Content</vt:lpstr>
      <vt:lpstr>Unit Testing</vt:lpstr>
      <vt:lpstr>Objetivos</vt:lpstr>
      <vt:lpstr>Que es</vt:lpstr>
      <vt:lpstr>Por que?</vt:lpstr>
      <vt:lpstr>Ejemplo</vt:lpstr>
      <vt:lpstr>Ejemplo. Test runner</vt:lpstr>
      <vt:lpstr>Best Practiques </vt:lpstr>
      <vt:lpstr>Ejemplo continuacion </vt:lpstr>
      <vt:lpstr>Ejemplo. Mejoras colaterales </vt:lpstr>
      <vt:lpstr>Fakes, mocks y stubs</vt:lpstr>
      <vt:lpstr>Ejemplo. Uso de frameworks de test </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Fernando Escolar</dc:creator>
  <cp:lastModifiedBy>Robert Freire</cp:lastModifiedBy>
  <cp:revision>170</cp:revision>
  <dcterms:created xsi:type="dcterms:W3CDTF">2014-01-07T15:51:03Z</dcterms:created>
  <dcterms:modified xsi:type="dcterms:W3CDTF">2017-12-19T14:14:18Z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0x01010011374B617ED0E840AAD9696600400A02</vt:lpwstr>
  </property>
</Properties>
</file>