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7"/>
    <p:restoredTop sz="73678"/>
  </p:normalViewPr>
  <p:slideViewPr>
    <p:cSldViewPr snapToGrid="0" snapToObjects="1">
      <p:cViewPr varScale="1">
        <p:scale>
          <a:sx n="111" d="100"/>
          <a:sy n="111" d="100"/>
        </p:scale>
        <p:origin x="2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397C4-0856-FD4F-BBCA-2753E365216C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2D5A-C465-BE45-AFED-D3D83242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9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Language screen pops up when starting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3 languages to choose from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Changes text on buttons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Work that went towards this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Added a language screen class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Changed slightly how Main and </a:t>
            </a:r>
            <a:r>
              <a:rPr lang="en-US" dirty="0" err="1"/>
              <a:t>FroyoController</a:t>
            </a:r>
            <a:r>
              <a:rPr lang="en-US" dirty="0"/>
              <a:t> work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Main creates a </a:t>
            </a:r>
            <a:r>
              <a:rPr lang="en-US" dirty="0" err="1"/>
              <a:t>LanguageScreen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FroyoController</a:t>
            </a:r>
            <a:r>
              <a:rPr lang="en-US" dirty="0"/>
              <a:t> doesn’t create anything when it’s instantiated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Language Data Files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(Show files)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92D5A-C465-BE45-AFED-D3D83242F4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58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92D5A-C465-BE45-AFED-D3D83242F4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6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92D5A-C465-BE45-AFED-D3D83242F4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92D5A-C465-BE45-AFED-D3D83242F4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A06B4B-8C6F-9C4A-A5E9-33BBE70ED5F8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4F8A1C-470F-4249-B430-BE7F6AFDDBC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7711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6B4B-8C6F-9C4A-A5E9-33BBE70ED5F8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8A1C-470F-4249-B430-BE7F6AFD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2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6B4B-8C6F-9C4A-A5E9-33BBE70ED5F8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8A1C-470F-4249-B430-BE7F6AFD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9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6B4B-8C6F-9C4A-A5E9-33BBE70ED5F8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8A1C-470F-4249-B430-BE7F6AFD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4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A06B4B-8C6F-9C4A-A5E9-33BBE70ED5F8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4F8A1C-470F-4249-B430-BE7F6AFDDB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536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6B4B-8C6F-9C4A-A5E9-33BBE70ED5F8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8A1C-470F-4249-B430-BE7F6AFD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6B4B-8C6F-9C4A-A5E9-33BBE70ED5F8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8A1C-470F-4249-B430-BE7F6AFD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6B4B-8C6F-9C4A-A5E9-33BBE70ED5F8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8A1C-470F-4249-B430-BE7F6AFD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6B4B-8C6F-9C4A-A5E9-33BBE70ED5F8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8A1C-470F-4249-B430-BE7F6AFD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9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A06B4B-8C6F-9C4A-A5E9-33BBE70ED5F8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4F8A1C-470F-4249-B430-BE7F6AFDDB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819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A06B4B-8C6F-9C4A-A5E9-33BBE70ED5F8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4F8A1C-470F-4249-B430-BE7F6AFDDB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840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A06B4B-8C6F-9C4A-A5E9-33BBE70ED5F8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64F8A1C-470F-4249-B430-BE7F6AFDDB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096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EE48-AE65-6A40-A1BA-D0C1923BC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7A4D2-3AE5-0C4C-A2EB-F67B098ED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Froyo Games</a:t>
            </a:r>
          </a:p>
        </p:txBody>
      </p:sp>
    </p:spTree>
    <p:extLst>
      <p:ext uri="{BB962C8B-B14F-4D97-AF65-F5344CB8AC3E}">
        <p14:creationId xmlns:p14="http://schemas.microsoft.com/office/powerpoint/2010/main" val="224785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0B69-311B-694E-904E-F52DBC45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 &amp;</a:t>
            </a:r>
            <a:br>
              <a:rPr lang="en-US" dirty="0"/>
            </a:br>
            <a:r>
              <a:rPr lang="en-US" dirty="0"/>
              <a:t>Plan for complete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83725-D9FE-DE48-BFC1-23837E4DF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9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091C-A35C-044A-B32E-55F24E08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Features from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EBC0-16BE-CD43-BA5C-19D74516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Slightly behind</a:t>
            </a:r>
          </a:p>
          <a:p>
            <a:pPr lvl="1"/>
            <a:r>
              <a:rPr lang="en-US" sz="2400" dirty="0"/>
              <a:t>Still confident we can complete everything</a:t>
            </a:r>
          </a:p>
          <a:p>
            <a:r>
              <a:rPr lang="en-US" sz="2400" dirty="0"/>
              <a:t>Connect 4 </a:t>
            </a:r>
          </a:p>
          <a:p>
            <a:pPr lvl="1"/>
            <a:r>
              <a:rPr lang="en-US" sz="2400" dirty="0"/>
              <a:t>Pushed back to this sprint</a:t>
            </a:r>
          </a:p>
          <a:p>
            <a:r>
              <a:rPr lang="en-US" sz="2400" dirty="0"/>
              <a:t>Othello </a:t>
            </a:r>
          </a:p>
          <a:p>
            <a:pPr lvl="1"/>
            <a:r>
              <a:rPr lang="en-US" sz="2400" dirty="0"/>
              <a:t>Not implemented yet, but will be very easy to considering design structure of our model</a:t>
            </a:r>
          </a:p>
          <a:p>
            <a:r>
              <a:rPr lang="en-US" sz="2400" dirty="0"/>
              <a:t>AI</a:t>
            </a:r>
          </a:p>
          <a:p>
            <a:pPr lvl="1"/>
            <a:r>
              <a:rPr lang="en-US" sz="2400" dirty="0"/>
              <a:t>Implemented, but still needs some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13596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B4-E028-1D4B-A08B-B10ED764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AC65-1359-7243-B25E-AC01A0CA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Discussion on Player design and </a:t>
            </a:r>
            <a:r>
              <a:rPr lang="en-US" sz="2800" dirty="0" err="1"/>
              <a:t>BlockState</a:t>
            </a:r>
            <a:r>
              <a:rPr lang="en-US" sz="2800" dirty="0"/>
              <a:t> class</a:t>
            </a:r>
          </a:p>
          <a:p>
            <a:r>
              <a:rPr lang="en-US" sz="2800" dirty="0"/>
              <a:t>Made refactors and will decide as group whether to merge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7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CCF2-0A16-D442-80F4-E8E82101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for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33C6-EF19-CD4D-AD06-435F394F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Win conditions</a:t>
            </a:r>
          </a:p>
          <a:p>
            <a:r>
              <a:rPr lang="en-US" sz="2800" dirty="0"/>
              <a:t>Player boxes</a:t>
            </a:r>
          </a:p>
          <a:p>
            <a:pPr lvl="1"/>
            <a:r>
              <a:rPr lang="en-US" sz="2800" dirty="0"/>
              <a:t>Display name</a:t>
            </a:r>
          </a:p>
          <a:p>
            <a:pPr lvl="1"/>
            <a:r>
              <a:rPr lang="en-US" sz="2800" dirty="0"/>
              <a:t>Indicate whose turn</a:t>
            </a:r>
          </a:p>
          <a:p>
            <a:r>
              <a:rPr lang="en-US" sz="2800" dirty="0"/>
              <a:t>Othello</a:t>
            </a:r>
          </a:p>
          <a:p>
            <a:r>
              <a:rPr lang="en-US" sz="2800" dirty="0"/>
              <a:t>Online Play</a:t>
            </a:r>
          </a:p>
        </p:txBody>
      </p:sp>
    </p:spTree>
    <p:extLst>
      <p:ext uri="{BB962C8B-B14F-4D97-AF65-F5344CB8AC3E}">
        <p14:creationId xmlns:p14="http://schemas.microsoft.com/office/powerpoint/2010/main" val="423611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BE22-8274-274C-B190-7AF5F4E9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&amp; Progress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7A672-958A-C446-9DC3-AB2F36141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DEC0-283F-A447-B098-7E681119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6342-4620-5E41-A630-618928FE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currently choose between 3 languages</a:t>
            </a:r>
          </a:p>
          <a:p>
            <a:r>
              <a:rPr lang="en-US" sz="2400" dirty="0"/>
              <a:t>Added </a:t>
            </a:r>
            <a:r>
              <a:rPr lang="en-US" sz="2400" dirty="0" err="1"/>
              <a:t>LanguageScreen</a:t>
            </a:r>
            <a:r>
              <a:rPr lang="en-US" sz="2400" dirty="0"/>
              <a:t> class</a:t>
            </a:r>
          </a:p>
          <a:p>
            <a:r>
              <a:rPr lang="en-US" sz="2400" dirty="0"/>
              <a:t>Slightly changed Main and </a:t>
            </a:r>
            <a:r>
              <a:rPr lang="en-US" sz="2400" dirty="0" err="1"/>
              <a:t>FroyoController</a:t>
            </a:r>
            <a:endParaRPr lang="en-US" sz="2400" dirty="0"/>
          </a:p>
          <a:p>
            <a:r>
              <a:rPr lang="en-US" sz="2400" dirty="0"/>
              <a:t>Language Data Files</a:t>
            </a:r>
          </a:p>
        </p:txBody>
      </p:sp>
    </p:spTree>
    <p:extLst>
      <p:ext uri="{BB962C8B-B14F-4D97-AF65-F5344CB8AC3E}">
        <p14:creationId xmlns:p14="http://schemas.microsoft.com/office/powerpoint/2010/main" val="379338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1704-28D7-884B-A197-C9D7CB65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E370-1D86-9C41-86BC-7A151B28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Improved the look and feel of the application</a:t>
            </a:r>
          </a:p>
          <a:p>
            <a:r>
              <a:rPr lang="en-US" sz="2800" dirty="0"/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C57E-80A6-8842-A2AF-D844D0AF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Starting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13F5-7C81-B343-B193-C01CDE9C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Can’t start a game unless all proper fields are selected/filled out</a:t>
            </a:r>
          </a:p>
          <a:p>
            <a:r>
              <a:rPr lang="en-US" sz="2400" dirty="0"/>
              <a:t>Alert if name field not filled out</a:t>
            </a:r>
          </a:p>
          <a:p>
            <a:r>
              <a:rPr lang="en-US" sz="2400" dirty="0"/>
              <a:t>Checks are within </a:t>
            </a:r>
            <a:r>
              <a:rPr lang="en-US" sz="2400" dirty="0" err="1"/>
              <a:t>SplashScreenButtonBox</a:t>
            </a:r>
            <a:endParaRPr lang="en-US" sz="2400" dirty="0"/>
          </a:p>
          <a:p>
            <a:pPr lvl="1"/>
            <a:r>
              <a:rPr lang="en-US" sz="2400" dirty="0"/>
              <a:t>Class for all the buttons/text fields on this screen</a:t>
            </a:r>
          </a:p>
          <a:p>
            <a:pPr lvl="1"/>
            <a:r>
              <a:rPr lang="en-US" sz="2400" dirty="0"/>
              <a:t>Prevents errors early on</a:t>
            </a:r>
          </a:p>
        </p:txBody>
      </p:sp>
    </p:spTree>
    <p:extLst>
      <p:ext uri="{BB962C8B-B14F-4D97-AF65-F5344CB8AC3E}">
        <p14:creationId xmlns:p14="http://schemas.microsoft.com/office/powerpoint/2010/main" val="280476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8554-9AE4-A84E-95FE-F6624458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913B-C292-4F45-AA59-3925E008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Pieces drop from top</a:t>
            </a:r>
          </a:p>
          <a:p>
            <a:r>
              <a:rPr lang="en-US" sz="2800" dirty="0"/>
              <a:t>Can click anywhere within a column</a:t>
            </a:r>
          </a:p>
          <a:p>
            <a:r>
              <a:rPr lang="en-US" sz="2800" dirty="0"/>
              <a:t>Prevents you from placing a piece if column is full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833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2DE4-47E2-B945-B68E-DE2A8124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F1FB-72F4-644D-8C2D-CC92CA9F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MinMax</a:t>
            </a:r>
            <a:r>
              <a:rPr lang="en-US" sz="2400" dirty="0"/>
              <a:t> Algorithm</a:t>
            </a:r>
          </a:p>
          <a:p>
            <a:r>
              <a:rPr lang="en-US" sz="2400" dirty="0"/>
              <a:t>Checkers</a:t>
            </a:r>
          </a:p>
          <a:p>
            <a:pPr lvl="1"/>
            <a:r>
              <a:rPr lang="en-US" sz="2400" dirty="0"/>
              <a:t>Can double jump pieces</a:t>
            </a:r>
          </a:p>
          <a:p>
            <a:r>
              <a:rPr lang="en-US" sz="2400" dirty="0"/>
              <a:t>Connect 4</a:t>
            </a:r>
          </a:p>
          <a:p>
            <a:pPr lvl="1"/>
            <a:r>
              <a:rPr lang="en-US" sz="2400" dirty="0"/>
              <a:t>Can block 3 in a row</a:t>
            </a:r>
          </a:p>
          <a:p>
            <a:pPr lvl="1"/>
            <a:r>
              <a:rPr lang="en-US" sz="2400" dirty="0"/>
              <a:t>Slower than checkers</a:t>
            </a:r>
          </a:p>
          <a:p>
            <a:r>
              <a:rPr lang="en-US" sz="2400" dirty="0"/>
              <a:t>Player refactor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683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8DB2-FC14-9746-8560-918A0090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D3550-F619-414F-9F9A-F63589189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5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DCCD-51EA-AE4F-B1D2-06AE4DC3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F53B-05D8-0242-9D92-A7A1601E65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Happy</a:t>
            </a:r>
          </a:p>
          <a:p>
            <a:pPr lvl="1"/>
            <a:r>
              <a:rPr lang="en-US" dirty="0"/>
              <a:t>Checkers Model</a:t>
            </a:r>
          </a:p>
          <a:p>
            <a:pPr lvl="2"/>
            <a:r>
              <a:rPr lang="en-US" dirty="0"/>
              <a:t>Selecting piece</a:t>
            </a:r>
          </a:p>
          <a:p>
            <a:pPr lvl="2"/>
            <a:r>
              <a:rPr lang="en-US" dirty="0"/>
              <a:t>Moving piece</a:t>
            </a:r>
          </a:p>
          <a:p>
            <a:pPr lvl="2"/>
            <a:r>
              <a:rPr lang="en-US" dirty="0"/>
              <a:t>Jumping piece</a:t>
            </a:r>
          </a:p>
          <a:p>
            <a:pPr lvl="2"/>
            <a:r>
              <a:rPr lang="en-US" dirty="0"/>
              <a:t>King piece</a:t>
            </a:r>
          </a:p>
          <a:p>
            <a:pPr lvl="1"/>
            <a:r>
              <a:rPr lang="en-US" dirty="0"/>
              <a:t>Connect 4 Model</a:t>
            </a:r>
          </a:p>
          <a:p>
            <a:pPr lvl="2"/>
            <a:r>
              <a:rPr lang="en-US" dirty="0"/>
              <a:t>Dropping piece</a:t>
            </a:r>
          </a:p>
          <a:p>
            <a:pPr lvl="2"/>
            <a:r>
              <a:rPr lang="en-US" dirty="0"/>
              <a:t>Dropping piece on other piece</a:t>
            </a:r>
          </a:p>
          <a:p>
            <a:pPr lvl="1"/>
            <a:r>
              <a:rPr lang="en-US" dirty="0" err="1"/>
              <a:t>SplashScreen</a:t>
            </a:r>
            <a:endParaRPr lang="en-US" dirty="0"/>
          </a:p>
          <a:p>
            <a:pPr lvl="2"/>
            <a:r>
              <a:rPr lang="en-US" dirty="0"/>
              <a:t>Toggle buttons being selected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C58A5-2F61-5C44-BD97-E5019DD331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Sad</a:t>
            </a:r>
          </a:p>
          <a:p>
            <a:pPr lvl="1"/>
            <a:r>
              <a:rPr lang="en-US" dirty="0" err="1"/>
              <a:t>SplashScreen</a:t>
            </a:r>
            <a:endParaRPr lang="en-US" dirty="0"/>
          </a:p>
          <a:p>
            <a:pPr lvl="2"/>
            <a:r>
              <a:rPr lang="en-US" dirty="0"/>
              <a:t>Trying to start a game without selecting game type</a:t>
            </a:r>
          </a:p>
          <a:p>
            <a:pPr lvl="2"/>
            <a:r>
              <a:rPr lang="en-US" dirty="0"/>
              <a:t>Trying to start a game without selecting player type</a:t>
            </a:r>
          </a:p>
          <a:p>
            <a:pPr lvl="2"/>
            <a:r>
              <a:rPr lang="en-US" dirty="0"/>
              <a:t>Trying to start a game with no name</a:t>
            </a:r>
          </a:p>
        </p:txBody>
      </p:sp>
    </p:spTree>
    <p:extLst>
      <p:ext uri="{BB962C8B-B14F-4D97-AF65-F5344CB8AC3E}">
        <p14:creationId xmlns:p14="http://schemas.microsoft.com/office/powerpoint/2010/main" val="41284874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{2606CCBB-75BF-8242-A8C5-AD92C7770F6C}tf10001072</Template>
  <TotalTime>1614</TotalTime>
  <Words>326</Words>
  <Application>Microsoft Macintosh PowerPoint</Application>
  <PresentationFormat>Widescreen</PresentationFormat>
  <Paragraphs>81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Sprint #2</vt:lpstr>
      <vt:lpstr>New Features &amp; Progress </vt:lpstr>
      <vt:lpstr>Language Screen</vt:lpstr>
      <vt:lpstr>Styling</vt:lpstr>
      <vt:lpstr>Improvements to Starting a Game</vt:lpstr>
      <vt:lpstr>Connect 4</vt:lpstr>
      <vt:lpstr>AI Player</vt:lpstr>
      <vt:lpstr>Testing</vt:lpstr>
      <vt:lpstr>Testing Examples</vt:lpstr>
      <vt:lpstr>What we learned &amp; Plan for complete </vt:lpstr>
      <vt:lpstr>Implemented Features from Plan</vt:lpstr>
      <vt:lpstr>Significant Event</vt:lpstr>
      <vt:lpstr>Features for Complete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#2</dc:title>
  <dc:creator>Lucas Carter</dc:creator>
  <cp:lastModifiedBy>Lucas Carter</cp:lastModifiedBy>
  <cp:revision>9</cp:revision>
  <dcterms:created xsi:type="dcterms:W3CDTF">2020-11-13T17:21:53Z</dcterms:created>
  <dcterms:modified xsi:type="dcterms:W3CDTF">2020-11-14T20:16:13Z</dcterms:modified>
</cp:coreProperties>
</file>