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1"/>
  </p:notesMasterIdLst>
  <p:handoutMasterIdLst>
    <p:handoutMasterId r:id="rId22"/>
  </p:handoutMasterIdLst>
  <p:sldIdLst>
    <p:sldId id="265" r:id="rId2"/>
    <p:sldId id="285" r:id="rId3"/>
    <p:sldId id="289" r:id="rId4"/>
    <p:sldId id="290" r:id="rId5"/>
    <p:sldId id="291" r:id="rId6"/>
    <p:sldId id="292" r:id="rId7"/>
    <p:sldId id="293" r:id="rId8"/>
    <p:sldId id="294" r:id="rId9"/>
    <p:sldId id="299" r:id="rId10"/>
    <p:sldId id="300" r:id="rId11"/>
    <p:sldId id="301" r:id="rId12"/>
    <p:sldId id="295" r:id="rId13"/>
    <p:sldId id="296" r:id="rId14"/>
    <p:sldId id="297" r:id="rId15"/>
    <p:sldId id="298" r:id="rId16"/>
    <p:sldId id="302" r:id="rId17"/>
    <p:sldId id="303" r:id="rId18"/>
    <p:sldId id="304" r:id="rId19"/>
    <p:sldId id="288" r:id="rId20"/>
  </p:sldIdLst>
  <p:sldSz cx="9144000" cy="6858000" type="screen4x3"/>
  <p:notesSz cx="6858000" cy="9144000"/>
  <p:defaultTextStyle>
    <a:defPPr>
      <a:defRPr lang="en-NZ"/>
    </a:defPPr>
    <a:lvl1pPr algn="l" defTabSz="457200"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8B23C840-CE08-CD42-9B8B-580B6A4B5C7F}">
          <p14:sldIdLst>
            <p14:sldId id="265"/>
            <p14:sldId id="285"/>
            <p14:sldId id="289"/>
          </p14:sldIdLst>
        </p14:section>
        <p14:section name="CRM" id="{A8F82946-D05A-9344-88B9-3239356A178E}">
          <p14:sldIdLst>
            <p14:sldId id="290"/>
            <p14:sldId id="291"/>
            <p14:sldId id="292"/>
            <p14:sldId id="293"/>
            <p14:sldId id="294"/>
            <p14:sldId id="299"/>
            <p14:sldId id="300"/>
            <p14:sldId id="301"/>
          </p14:sldIdLst>
        </p14:section>
        <p14:section name="ERP" id="{9E6F188E-D150-E34F-91C1-5291D6F03F9A}">
          <p14:sldIdLst>
            <p14:sldId id="295"/>
            <p14:sldId id="296"/>
            <p14:sldId id="297"/>
            <p14:sldId id="298"/>
            <p14:sldId id="302"/>
            <p14:sldId id="303"/>
            <p14:sldId id="304"/>
          </p14:sldIdLst>
        </p14:section>
        <p14:section name="Reference" id="{0BB5CCAF-5628-5948-BAC5-592AC2213E9B}">
          <p14:sldIdLst>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FF0000"/>
    <a:srgbClr val="404040"/>
    <a:srgbClr val="2F7E1D"/>
    <a:srgbClr val="2E79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95" autoAdjust="0"/>
    <p:restoredTop sz="79326"/>
  </p:normalViewPr>
  <p:slideViewPr>
    <p:cSldViewPr snapToGrid="0" snapToObjects="1">
      <p:cViewPr varScale="1">
        <p:scale>
          <a:sx n="84" d="100"/>
          <a:sy n="84" d="100"/>
        </p:scale>
        <p:origin x="1528" y="17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Song" userId="e77005fb-e6b4-4f46-8c86-95621a0ac549" providerId="ADAL" clId="{2F31457A-4B1F-D34F-A50A-81FBEA879EFF}"/>
    <pc:docChg chg="undo custSel addSld delSld modSld addSection delSection modSection">
      <pc:chgData name="Lei Song" userId="e77005fb-e6b4-4f46-8c86-95621a0ac549" providerId="ADAL" clId="{2F31457A-4B1F-D34F-A50A-81FBEA879EFF}" dt="2023-03-27T08:42:18.544" v="319" actId="1076"/>
      <pc:docMkLst>
        <pc:docMk/>
      </pc:docMkLst>
      <pc:sldChg chg="modSp mod">
        <pc:chgData name="Lei Song" userId="e77005fb-e6b4-4f46-8c86-95621a0ac549" providerId="ADAL" clId="{2F31457A-4B1F-D34F-A50A-81FBEA879EFF}" dt="2023-03-26T08:36:29.963" v="59"/>
        <pc:sldMkLst>
          <pc:docMk/>
          <pc:sldMk cId="0" sldId="265"/>
        </pc:sldMkLst>
        <pc:spChg chg="mod">
          <ac:chgData name="Lei Song" userId="e77005fb-e6b4-4f46-8c86-95621a0ac549" providerId="ADAL" clId="{2F31457A-4B1F-D34F-A50A-81FBEA879EFF}" dt="2023-03-26T08:36:29.963" v="59"/>
          <ac:spMkLst>
            <pc:docMk/>
            <pc:sldMk cId="0" sldId="265"/>
            <ac:spMk id="6" creationId="{E3612489-EF03-4716-996A-812822F609E4}"/>
          </ac:spMkLst>
        </pc:spChg>
      </pc:sldChg>
      <pc:sldChg chg="modSp mod">
        <pc:chgData name="Lei Song" userId="e77005fb-e6b4-4f46-8c86-95621a0ac549" providerId="ADAL" clId="{2F31457A-4B1F-D34F-A50A-81FBEA879EFF}" dt="2023-03-26T07:14:36.383" v="16" actId="20577"/>
        <pc:sldMkLst>
          <pc:docMk/>
          <pc:sldMk cId="287235989" sldId="285"/>
        </pc:sldMkLst>
        <pc:spChg chg="mod">
          <ac:chgData name="Lei Song" userId="e77005fb-e6b4-4f46-8c86-95621a0ac549" providerId="ADAL" clId="{2F31457A-4B1F-D34F-A50A-81FBEA879EFF}" dt="2023-03-26T07:14:29.404" v="9" actId="20577"/>
          <ac:spMkLst>
            <pc:docMk/>
            <pc:sldMk cId="287235989" sldId="285"/>
            <ac:spMk id="3" creationId="{4D74609F-82DE-6944-8C82-B4C3B05B208E}"/>
          </ac:spMkLst>
        </pc:spChg>
        <pc:spChg chg="mod">
          <ac:chgData name="Lei Song" userId="e77005fb-e6b4-4f46-8c86-95621a0ac549" providerId="ADAL" clId="{2F31457A-4B1F-D34F-A50A-81FBEA879EFF}" dt="2023-03-26T07:14:36.383" v="16" actId="20577"/>
          <ac:spMkLst>
            <pc:docMk/>
            <pc:sldMk cId="287235989" sldId="285"/>
            <ac:spMk id="18436" creationId="{35C0A27B-3E4E-46FB-88B1-5822647B7E61}"/>
          </ac:spMkLst>
        </pc:spChg>
      </pc:sldChg>
      <pc:sldChg chg="del">
        <pc:chgData name="Lei Song" userId="e77005fb-e6b4-4f46-8c86-95621a0ac549" providerId="ADAL" clId="{2F31457A-4B1F-D34F-A50A-81FBEA879EFF}" dt="2023-03-26T07:13:00.006" v="4" actId="2696"/>
        <pc:sldMkLst>
          <pc:docMk/>
          <pc:sldMk cId="3816529126" sldId="286"/>
        </pc:sldMkLst>
      </pc:sldChg>
      <pc:sldChg chg="del">
        <pc:chgData name="Lei Song" userId="e77005fb-e6b4-4f46-8c86-95621a0ac549" providerId="ADAL" clId="{2F31457A-4B1F-D34F-A50A-81FBEA879EFF}" dt="2023-03-26T07:13:00.006" v="4" actId="2696"/>
        <pc:sldMkLst>
          <pc:docMk/>
          <pc:sldMk cId="3448425010" sldId="287"/>
        </pc:sldMkLst>
      </pc:sldChg>
      <pc:sldChg chg="modSp mod">
        <pc:chgData name="Lei Song" userId="e77005fb-e6b4-4f46-8c86-95621a0ac549" providerId="ADAL" clId="{2F31457A-4B1F-D34F-A50A-81FBEA879EFF}" dt="2023-03-27T02:58:08.035" v="250"/>
        <pc:sldMkLst>
          <pc:docMk/>
          <pc:sldMk cId="3162242441" sldId="288"/>
        </pc:sldMkLst>
        <pc:spChg chg="mod">
          <ac:chgData name="Lei Song" userId="e77005fb-e6b4-4f46-8c86-95621a0ac549" providerId="ADAL" clId="{2F31457A-4B1F-D34F-A50A-81FBEA879EFF}" dt="2023-03-27T02:58:08.035" v="250"/>
          <ac:spMkLst>
            <pc:docMk/>
            <pc:sldMk cId="3162242441" sldId="288"/>
            <ac:spMk id="2" creationId="{C48CAC7B-0816-22D3-DF92-565CC9BBFD7B}"/>
          </ac:spMkLst>
        </pc:spChg>
      </pc:sldChg>
      <pc:sldChg chg="del">
        <pc:chgData name="Lei Song" userId="e77005fb-e6b4-4f46-8c86-95621a0ac549" providerId="ADAL" clId="{2F31457A-4B1F-D34F-A50A-81FBEA879EFF}" dt="2023-03-26T07:13:00.006" v="4" actId="2696"/>
        <pc:sldMkLst>
          <pc:docMk/>
          <pc:sldMk cId="3534648899" sldId="289"/>
        </pc:sldMkLst>
      </pc:sldChg>
      <pc:sldChg chg="modSp new mod">
        <pc:chgData name="Lei Song" userId="e77005fb-e6b4-4f46-8c86-95621a0ac549" providerId="ADAL" clId="{2F31457A-4B1F-D34F-A50A-81FBEA879EFF}" dt="2023-03-26T07:20:20.695" v="45" actId="255"/>
        <pc:sldMkLst>
          <pc:docMk/>
          <pc:sldMk cId="4269725631" sldId="289"/>
        </pc:sldMkLst>
        <pc:spChg chg="mod">
          <ac:chgData name="Lei Song" userId="e77005fb-e6b4-4f46-8c86-95621a0ac549" providerId="ADAL" clId="{2F31457A-4B1F-D34F-A50A-81FBEA879EFF}" dt="2023-03-26T07:20:20.695" v="45" actId="255"/>
          <ac:spMkLst>
            <pc:docMk/>
            <pc:sldMk cId="4269725631" sldId="289"/>
            <ac:spMk id="2" creationId="{C48798E4-9E89-9A6A-9682-C55E460EE85D}"/>
          </ac:spMkLst>
        </pc:spChg>
        <pc:spChg chg="mod">
          <ac:chgData name="Lei Song" userId="e77005fb-e6b4-4f46-8c86-95621a0ac549" providerId="ADAL" clId="{2F31457A-4B1F-D34F-A50A-81FBEA879EFF}" dt="2023-03-26T07:15:16.002" v="25" actId="20577"/>
          <ac:spMkLst>
            <pc:docMk/>
            <pc:sldMk cId="4269725631" sldId="289"/>
            <ac:spMk id="3" creationId="{D0570E52-B49A-7E80-5DCB-CDB12930B143}"/>
          </ac:spMkLst>
        </pc:spChg>
      </pc:sldChg>
      <pc:sldChg chg="modSp new mod">
        <pc:chgData name="Lei Song" userId="e77005fb-e6b4-4f46-8c86-95621a0ac549" providerId="ADAL" clId="{2F31457A-4B1F-D34F-A50A-81FBEA879EFF}" dt="2023-03-27T02:10:09.618" v="84" actId="5793"/>
        <pc:sldMkLst>
          <pc:docMk/>
          <pc:sldMk cId="1538420018" sldId="290"/>
        </pc:sldMkLst>
        <pc:spChg chg="mod">
          <ac:chgData name="Lei Song" userId="e77005fb-e6b4-4f46-8c86-95621a0ac549" providerId="ADAL" clId="{2F31457A-4B1F-D34F-A50A-81FBEA879EFF}" dt="2023-03-27T02:10:09.618" v="84" actId="5793"/>
          <ac:spMkLst>
            <pc:docMk/>
            <pc:sldMk cId="1538420018" sldId="290"/>
            <ac:spMk id="2" creationId="{4D12407D-B09E-4A3A-4DC6-A11C8C7C0958}"/>
          </ac:spMkLst>
        </pc:spChg>
        <pc:spChg chg="mod">
          <ac:chgData name="Lei Song" userId="e77005fb-e6b4-4f46-8c86-95621a0ac549" providerId="ADAL" clId="{2F31457A-4B1F-D34F-A50A-81FBEA879EFF}" dt="2023-03-27T01:50:56.893" v="63" actId="20577"/>
          <ac:spMkLst>
            <pc:docMk/>
            <pc:sldMk cId="1538420018" sldId="290"/>
            <ac:spMk id="3" creationId="{0ED27CCE-BBCC-78B5-9A18-F6FCDAA14096}"/>
          </ac:spMkLst>
        </pc:spChg>
      </pc:sldChg>
      <pc:sldChg chg="del">
        <pc:chgData name="Lei Song" userId="e77005fb-e6b4-4f46-8c86-95621a0ac549" providerId="ADAL" clId="{2F31457A-4B1F-D34F-A50A-81FBEA879EFF}" dt="2023-03-26T07:13:00.006" v="4" actId="2696"/>
        <pc:sldMkLst>
          <pc:docMk/>
          <pc:sldMk cId="3834827281" sldId="290"/>
        </pc:sldMkLst>
      </pc:sldChg>
      <pc:sldChg chg="del">
        <pc:chgData name="Lei Song" userId="e77005fb-e6b4-4f46-8c86-95621a0ac549" providerId="ADAL" clId="{2F31457A-4B1F-D34F-A50A-81FBEA879EFF}" dt="2023-03-26T07:13:00.006" v="4" actId="2696"/>
        <pc:sldMkLst>
          <pc:docMk/>
          <pc:sldMk cId="812673346" sldId="291"/>
        </pc:sldMkLst>
      </pc:sldChg>
      <pc:sldChg chg="modSp new mod">
        <pc:chgData name="Lei Song" userId="e77005fb-e6b4-4f46-8c86-95621a0ac549" providerId="ADAL" clId="{2F31457A-4B1F-D34F-A50A-81FBEA879EFF}" dt="2023-03-27T02:12:05.477" v="94" actId="20577"/>
        <pc:sldMkLst>
          <pc:docMk/>
          <pc:sldMk cId="1469641252" sldId="291"/>
        </pc:sldMkLst>
        <pc:spChg chg="mod">
          <ac:chgData name="Lei Song" userId="e77005fb-e6b4-4f46-8c86-95621a0ac549" providerId="ADAL" clId="{2F31457A-4B1F-D34F-A50A-81FBEA879EFF}" dt="2023-03-27T02:12:05.477" v="94" actId="20577"/>
          <ac:spMkLst>
            <pc:docMk/>
            <pc:sldMk cId="1469641252" sldId="291"/>
            <ac:spMk id="2" creationId="{C46688D8-3D0F-3D5F-5B5B-157A9F0DF860}"/>
          </ac:spMkLst>
        </pc:spChg>
        <pc:spChg chg="mod">
          <ac:chgData name="Lei Song" userId="e77005fb-e6b4-4f46-8c86-95621a0ac549" providerId="ADAL" clId="{2F31457A-4B1F-D34F-A50A-81FBEA879EFF}" dt="2023-03-27T02:11:27.192" v="87"/>
          <ac:spMkLst>
            <pc:docMk/>
            <pc:sldMk cId="1469641252" sldId="291"/>
            <ac:spMk id="3" creationId="{1AC3AE78-B5FE-3A1D-AA63-8B68570B0BE6}"/>
          </ac:spMkLst>
        </pc:spChg>
      </pc:sldChg>
      <pc:sldChg chg="del">
        <pc:chgData name="Lei Song" userId="e77005fb-e6b4-4f46-8c86-95621a0ac549" providerId="ADAL" clId="{2F31457A-4B1F-D34F-A50A-81FBEA879EFF}" dt="2023-03-26T07:13:00.006" v="4" actId="2696"/>
        <pc:sldMkLst>
          <pc:docMk/>
          <pc:sldMk cId="897131592" sldId="292"/>
        </pc:sldMkLst>
      </pc:sldChg>
      <pc:sldChg chg="modSp new mod">
        <pc:chgData name="Lei Song" userId="e77005fb-e6b4-4f46-8c86-95621a0ac549" providerId="ADAL" clId="{2F31457A-4B1F-D34F-A50A-81FBEA879EFF}" dt="2023-03-27T02:17:11.056" v="113" actId="21"/>
        <pc:sldMkLst>
          <pc:docMk/>
          <pc:sldMk cId="3761561399" sldId="292"/>
        </pc:sldMkLst>
        <pc:spChg chg="mod">
          <ac:chgData name="Lei Song" userId="e77005fb-e6b4-4f46-8c86-95621a0ac549" providerId="ADAL" clId="{2F31457A-4B1F-D34F-A50A-81FBEA879EFF}" dt="2023-03-27T02:17:11.056" v="113" actId="21"/>
          <ac:spMkLst>
            <pc:docMk/>
            <pc:sldMk cId="3761561399" sldId="292"/>
            <ac:spMk id="2" creationId="{2FF8C401-C7C6-2998-0F76-81FD32EC6CAB}"/>
          </ac:spMkLst>
        </pc:spChg>
        <pc:spChg chg="mod">
          <ac:chgData name="Lei Song" userId="e77005fb-e6b4-4f46-8c86-95621a0ac549" providerId="ADAL" clId="{2F31457A-4B1F-D34F-A50A-81FBEA879EFF}" dt="2023-03-27T02:16:47.264" v="110" actId="20577"/>
          <ac:spMkLst>
            <pc:docMk/>
            <pc:sldMk cId="3761561399" sldId="292"/>
            <ac:spMk id="3" creationId="{9DE383C1-8A33-659A-A67D-91D14D4E899E}"/>
          </ac:spMkLst>
        </pc:spChg>
      </pc:sldChg>
      <pc:sldChg chg="del">
        <pc:chgData name="Lei Song" userId="e77005fb-e6b4-4f46-8c86-95621a0ac549" providerId="ADAL" clId="{2F31457A-4B1F-D34F-A50A-81FBEA879EFF}" dt="2023-03-26T07:13:00.006" v="4" actId="2696"/>
        <pc:sldMkLst>
          <pc:docMk/>
          <pc:sldMk cId="728142280" sldId="293"/>
        </pc:sldMkLst>
      </pc:sldChg>
      <pc:sldChg chg="modSp new mod">
        <pc:chgData name="Lei Song" userId="e77005fb-e6b4-4f46-8c86-95621a0ac549" providerId="ADAL" clId="{2F31457A-4B1F-D34F-A50A-81FBEA879EFF}" dt="2023-03-27T02:17:45.745" v="121" actId="20577"/>
        <pc:sldMkLst>
          <pc:docMk/>
          <pc:sldMk cId="4139616856" sldId="293"/>
        </pc:sldMkLst>
        <pc:spChg chg="mod">
          <ac:chgData name="Lei Song" userId="e77005fb-e6b4-4f46-8c86-95621a0ac549" providerId="ADAL" clId="{2F31457A-4B1F-D34F-A50A-81FBEA879EFF}" dt="2023-03-27T02:17:45.745" v="121" actId="20577"/>
          <ac:spMkLst>
            <pc:docMk/>
            <pc:sldMk cId="4139616856" sldId="293"/>
            <ac:spMk id="2" creationId="{282174EA-B185-65E7-EDBB-90D1059A2EDF}"/>
          </ac:spMkLst>
        </pc:spChg>
        <pc:spChg chg="mod">
          <ac:chgData name="Lei Song" userId="e77005fb-e6b4-4f46-8c86-95621a0ac549" providerId="ADAL" clId="{2F31457A-4B1F-D34F-A50A-81FBEA879EFF}" dt="2023-03-27T02:17:34.942" v="119"/>
          <ac:spMkLst>
            <pc:docMk/>
            <pc:sldMk cId="4139616856" sldId="293"/>
            <ac:spMk id="3" creationId="{1C402E6E-C763-FCAD-534E-97C33DB82AF0}"/>
          </ac:spMkLst>
        </pc:spChg>
      </pc:sldChg>
      <pc:sldChg chg="del">
        <pc:chgData name="Lei Song" userId="e77005fb-e6b4-4f46-8c86-95621a0ac549" providerId="ADAL" clId="{2F31457A-4B1F-D34F-A50A-81FBEA879EFF}" dt="2023-03-26T07:13:00.006" v="4" actId="2696"/>
        <pc:sldMkLst>
          <pc:docMk/>
          <pc:sldMk cId="945644462" sldId="294"/>
        </pc:sldMkLst>
      </pc:sldChg>
      <pc:sldChg chg="modSp new mod">
        <pc:chgData name="Lei Song" userId="e77005fb-e6b4-4f46-8c86-95621a0ac549" providerId="ADAL" clId="{2F31457A-4B1F-D34F-A50A-81FBEA879EFF}" dt="2023-03-27T02:21:18.555" v="139" actId="1076"/>
        <pc:sldMkLst>
          <pc:docMk/>
          <pc:sldMk cId="1328099266" sldId="294"/>
        </pc:sldMkLst>
        <pc:spChg chg="mod">
          <ac:chgData name="Lei Song" userId="e77005fb-e6b4-4f46-8c86-95621a0ac549" providerId="ADAL" clId="{2F31457A-4B1F-D34F-A50A-81FBEA879EFF}" dt="2023-03-27T02:21:18.555" v="139" actId="1076"/>
          <ac:spMkLst>
            <pc:docMk/>
            <pc:sldMk cId="1328099266" sldId="294"/>
            <ac:spMk id="2" creationId="{CDEA5703-E1BE-4347-82DF-E40CE743BAC6}"/>
          </ac:spMkLst>
        </pc:spChg>
        <pc:spChg chg="mod">
          <ac:chgData name="Lei Song" userId="e77005fb-e6b4-4f46-8c86-95621a0ac549" providerId="ADAL" clId="{2F31457A-4B1F-D34F-A50A-81FBEA879EFF}" dt="2023-03-27T02:18:22.818" v="134" actId="20577"/>
          <ac:spMkLst>
            <pc:docMk/>
            <pc:sldMk cId="1328099266" sldId="294"/>
            <ac:spMk id="3" creationId="{D9F18557-89DA-5D4D-2E4B-B08417C03346}"/>
          </ac:spMkLst>
        </pc:spChg>
      </pc:sldChg>
      <pc:sldChg chg="del">
        <pc:chgData name="Lei Song" userId="e77005fb-e6b4-4f46-8c86-95621a0ac549" providerId="ADAL" clId="{2F31457A-4B1F-D34F-A50A-81FBEA879EFF}" dt="2023-03-26T07:13:00.006" v="4" actId="2696"/>
        <pc:sldMkLst>
          <pc:docMk/>
          <pc:sldMk cId="2291391148" sldId="295"/>
        </pc:sldMkLst>
      </pc:sldChg>
      <pc:sldChg chg="modSp new mod">
        <pc:chgData name="Lei Song" userId="e77005fb-e6b4-4f46-8c86-95621a0ac549" providerId="ADAL" clId="{2F31457A-4B1F-D34F-A50A-81FBEA879EFF}" dt="2023-03-27T02:25:37.638" v="166" actId="20577"/>
        <pc:sldMkLst>
          <pc:docMk/>
          <pc:sldMk cId="2979597173" sldId="295"/>
        </pc:sldMkLst>
        <pc:spChg chg="mod">
          <ac:chgData name="Lei Song" userId="e77005fb-e6b4-4f46-8c86-95621a0ac549" providerId="ADAL" clId="{2F31457A-4B1F-D34F-A50A-81FBEA879EFF}" dt="2023-03-27T02:25:37.638" v="166" actId="20577"/>
          <ac:spMkLst>
            <pc:docMk/>
            <pc:sldMk cId="2979597173" sldId="295"/>
            <ac:spMk id="2" creationId="{EBC1E6D0-A1CC-70A1-219B-45DCD8EEE0DF}"/>
          </ac:spMkLst>
        </pc:spChg>
        <pc:spChg chg="mod">
          <ac:chgData name="Lei Song" userId="e77005fb-e6b4-4f46-8c86-95621a0ac549" providerId="ADAL" clId="{2F31457A-4B1F-D34F-A50A-81FBEA879EFF}" dt="2023-03-27T02:24:39.495" v="156" actId="20577"/>
          <ac:spMkLst>
            <pc:docMk/>
            <pc:sldMk cId="2979597173" sldId="295"/>
            <ac:spMk id="3" creationId="{E7B7C56A-75CE-5C3A-397B-4E1A29711E77}"/>
          </ac:spMkLst>
        </pc:spChg>
      </pc:sldChg>
      <pc:sldChg chg="modSp new mod">
        <pc:chgData name="Lei Song" userId="e77005fb-e6b4-4f46-8c86-95621a0ac549" providerId="ADAL" clId="{2F31457A-4B1F-D34F-A50A-81FBEA879EFF}" dt="2023-03-27T02:28:23.431" v="191" actId="20577"/>
        <pc:sldMkLst>
          <pc:docMk/>
          <pc:sldMk cId="2068885226" sldId="296"/>
        </pc:sldMkLst>
        <pc:spChg chg="mod">
          <ac:chgData name="Lei Song" userId="e77005fb-e6b4-4f46-8c86-95621a0ac549" providerId="ADAL" clId="{2F31457A-4B1F-D34F-A50A-81FBEA879EFF}" dt="2023-03-27T02:26:55.275" v="178" actId="1076"/>
          <ac:spMkLst>
            <pc:docMk/>
            <pc:sldMk cId="2068885226" sldId="296"/>
            <ac:spMk id="2" creationId="{C6AB2A2B-D79E-6F78-5D99-C9F7FB7BD65F}"/>
          </ac:spMkLst>
        </pc:spChg>
        <pc:spChg chg="mod">
          <ac:chgData name="Lei Song" userId="e77005fb-e6b4-4f46-8c86-95621a0ac549" providerId="ADAL" clId="{2F31457A-4B1F-D34F-A50A-81FBEA879EFF}" dt="2023-03-27T02:28:23.431" v="191" actId="20577"/>
          <ac:spMkLst>
            <pc:docMk/>
            <pc:sldMk cId="2068885226" sldId="296"/>
            <ac:spMk id="3" creationId="{EF66DBFB-13D0-A889-45B5-D2D22DEAC533}"/>
          </ac:spMkLst>
        </pc:spChg>
      </pc:sldChg>
      <pc:sldChg chg="del">
        <pc:chgData name="Lei Song" userId="e77005fb-e6b4-4f46-8c86-95621a0ac549" providerId="ADAL" clId="{2F31457A-4B1F-D34F-A50A-81FBEA879EFF}" dt="2023-03-26T07:13:00.006" v="4" actId="2696"/>
        <pc:sldMkLst>
          <pc:docMk/>
          <pc:sldMk cId="3666991931" sldId="296"/>
        </pc:sldMkLst>
      </pc:sldChg>
      <pc:sldChg chg="del">
        <pc:chgData name="Lei Song" userId="e77005fb-e6b4-4f46-8c86-95621a0ac549" providerId="ADAL" clId="{2F31457A-4B1F-D34F-A50A-81FBEA879EFF}" dt="2023-03-26T07:13:00.006" v="4" actId="2696"/>
        <pc:sldMkLst>
          <pc:docMk/>
          <pc:sldMk cId="492220629" sldId="297"/>
        </pc:sldMkLst>
      </pc:sldChg>
      <pc:sldChg chg="modSp new mod">
        <pc:chgData name="Lei Song" userId="e77005fb-e6b4-4f46-8c86-95621a0ac549" providerId="ADAL" clId="{2F31457A-4B1F-D34F-A50A-81FBEA879EFF}" dt="2023-03-27T02:44:27.045" v="221" actId="255"/>
        <pc:sldMkLst>
          <pc:docMk/>
          <pc:sldMk cId="3690459128" sldId="297"/>
        </pc:sldMkLst>
        <pc:spChg chg="mod">
          <ac:chgData name="Lei Song" userId="e77005fb-e6b4-4f46-8c86-95621a0ac549" providerId="ADAL" clId="{2F31457A-4B1F-D34F-A50A-81FBEA879EFF}" dt="2023-03-27T02:44:27.045" v="221" actId="255"/>
          <ac:spMkLst>
            <pc:docMk/>
            <pc:sldMk cId="3690459128" sldId="297"/>
            <ac:spMk id="2" creationId="{A09FC433-3C1F-C2E0-1A54-E923D156635E}"/>
          </ac:spMkLst>
        </pc:spChg>
        <pc:spChg chg="mod">
          <ac:chgData name="Lei Song" userId="e77005fb-e6b4-4f46-8c86-95621a0ac549" providerId="ADAL" clId="{2F31457A-4B1F-D34F-A50A-81FBEA879EFF}" dt="2023-03-27T02:42:16.938" v="207" actId="20577"/>
          <ac:spMkLst>
            <pc:docMk/>
            <pc:sldMk cId="3690459128" sldId="297"/>
            <ac:spMk id="3" creationId="{28192649-9A46-B0CD-D6C5-4700635DC6A7}"/>
          </ac:spMkLst>
        </pc:spChg>
      </pc:sldChg>
      <pc:sldChg chg="addSp modSp new mod">
        <pc:chgData name="Lei Song" userId="e77005fb-e6b4-4f46-8c86-95621a0ac549" providerId="ADAL" clId="{2F31457A-4B1F-D34F-A50A-81FBEA879EFF}" dt="2023-03-27T02:58:47.119" v="262" actId="20577"/>
        <pc:sldMkLst>
          <pc:docMk/>
          <pc:sldMk cId="3547603090" sldId="298"/>
        </pc:sldMkLst>
        <pc:spChg chg="mod">
          <ac:chgData name="Lei Song" userId="e77005fb-e6b4-4f46-8c86-95621a0ac549" providerId="ADAL" clId="{2F31457A-4B1F-D34F-A50A-81FBEA879EFF}" dt="2023-03-27T02:50:45.250" v="243" actId="20577"/>
          <ac:spMkLst>
            <pc:docMk/>
            <pc:sldMk cId="3547603090" sldId="298"/>
            <ac:spMk id="3" creationId="{31C85BC6-E67A-2584-848F-317D60CFBF87}"/>
          </ac:spMkLst>
        </pc:spChg>
        <pc:spChg chg="add mod">
          <ac:chgData name="Lei Song" userId="e77005fb-e6b4-4f46-8c86-95621a0ac549" providerId="ADAL" clId="{2F31457A-4B1F-D34F-A50A-81FBEA879EFF}" dt="2023-03-27T02:58:47.119" v="262" actId="20577"/>
          <ac:spMkLst>
            <pc:docMk/>
            <pc:sldMk cId="3547603090" sldId="298"/>
            <ac:spMk id="6" creationId="{234D730F-5703-2960-18CE-D39A6B2297B1}"/>
          </ac:spMkLst>
        </pc:spChg>
        <pc:picChg chg="add mod">
          <ac:chgData name="Lei Song" userId="e77005fb-e6b4-4f46-8c86-95621a0ac549" providerId="ADAL" clId="{2F31457A-4B1F-D34F-A50A-81FBEA879EFF}" dt="2023-03-27T02:56:36.568" v="248" actId="1076"/>
          <ac:picMkLst>
            <pc:docMk/>
            <pc:sldMk cId="3547603090" sldId="298"/>
            <ac:picMk id="1026" creationId="{DF81B468-E0CC-2864-5213-E5399AD78FF1}"/>
          </ac:picMkLst>
        </pc:picChg>
      </pc:sldChg>
      <pc:sldChg chg="del">
        <pc:chgData name="Lei Song" userId="e77005fb-e6b4-4f46-8c86-95621a0ac549" providerId="ADAL" clId="{2F31457A-4B1F-D34F-A50A-81FBEA879EFF}" dt="2023-03-26T07:13:00.006" v="4" actId="2696"/>
        <pc:sldMkLst>
          <pc:docMk/>
          <pc:sldMk cId="3609107173" sldId="298"/>
        </pc:sldMkLst>
      </pc:sldChg>
      <pc:sldChg chg="modSp new mod">
        <pc:chgData name="Lei Song" userId="e77005fb-e6b4-4f46-8c86-95621a0ac549" providerId="ADAL" clId="{2F31457A-4B1F-D34F-A50A-81FBEA879EFF}" dt="2023-03-27T03:00:57.389" v="270" actId="255"/>
        <pc:sldMkLst>
          <pc:docMk/>
          <pc:sldMk cId="2445811015" sldId="299"/>
        </pc:sldMkLst>
        <pc:spChg chg="mod">
          <ac:chgData name="Lei Song" userId="e77005fb-e6b4-4f46-8c86-95621a0ac549" providerId="ADAL" clId="{2F31457A-4B1F-D34F-A50A-81FBEA879EFF}" dt="2023-03-27T03:00:57.389" v="270" actId="255"/>
          <ac:spMkLst>
            <pc:docMk/>
            <pc:sldMk cId="2445811015" sldId="299"/>
            <ac:spMk id="2" creationId="{3C660FE1-D0A1-6D9C-B29F-4F4A62F5D175}"/>
          </ac:spMkLst>
        </pc:spChg>
        <pc:spChg chg="mod">
          <ac:chgData name="Lei Song" userId="e77005fb-e6b4-4f46-8c86-95621a0ac549" providerId="ADAL" clId="{2F31457A-4B1F-D34F-A50A-81FBEA879EFF}" dt="2023-03-27T02:59:33.183" v="265" actId="20577"/>
          <ac:spMkLst>
            <pc:docMk/>
            <pc:sldMk cId="2445811015" sldId="299"/>
            <ac:spMk id="3" creationId="{2B497E4C-A604-3E27-9025-B0D8FA7EB8EF}"/>
          </ac:spMkLst>
        </pc:spChg>
      </pc:sldChg>
      <pc:sldChg chg="del">
        <pc:chgData name="Lei Song" userId="e77005fb-e6b4-4f46-8c86-95621a0ac549" providerId="ADAL" clId="{2F31457A-4B1F-D34F-A50A-81FBEA879EFF}" dt="2023-03-26T07:13:00.006" v="4" actId="2696"/>
        <pc:sldMkLst>
          <pc:docMk/>
          <pc:sldMk cId="3856538092" sldId="299"/>
        </pc:sldMkLst>
      </pc:sldChg>
      <pc:sldChg chg="modSp new mod">
        <pc:chgData name="Lei Song" userId="e77005fb-e6b4-4f46-8c86-95621a0ac549" providerId="ADAL" clId="{2F31457A-4B1F-D34F-A50A-81FBEA879EFF}" dt="2023-03-27T03:02:00.947" v="277" actId="255"/>
        <pc:sldMkLst>
          <pc:docMk/>
          <pc:sldMk cId="3143448726" sldId="300"/>
        </pc:sldMkLst>
        <pc:spChg chg="mod">
          <ac:chgData name="Lei Song" userId="e77005fb-e6b4-4f46-8c86-95621a0ac549" providerId="ADAL" clId="{2F31457A-4B1F-D34F-A50A-81FBEA879EFF}" dt="2023-03-27T03:02:00.947" v="277" actId="255"/>
          <ac:spMkLst>
            <pc:docMk/>
            <pc:sldMk cId="3143448726" sldId="300"/>
            <ac:spMk id="2" creationId="{53BEF4FC-2272-66BF-16AE-98A223F8E5FA}"/>
          </ac:spMkLst>
        </pc:spChg>
        <pc:spChg chg="mod">
          <ac:chgData name="Lei Song" userId="e77005fb-e6b4-4f46-8c86-95621a0ac549" providerId="ADAL" clId="{2F31457A-4B1F-D34F-A50A-81FBEA879EFF}" dt="2023-03-27T03:01:17.854" v="274" actId="20577"/>
          <ac:spMkLst>
            <pc:docMk/>
            <pc:sldMk cId="3143448726" sldId="300"/>
            <ac:spMk id="3" creationId="{C754DE9A-BCD6-82CB-0701-B0009C50EF93}"/>
          </ac:spMkLst>
        </pc:spChg>
      </pc:sldChg>
      <pc:sldChg chg="del">
        <pc:chgData name="Lei Song" userId="e77005fb-e6b4-4f46-8c86-95621a0ac549" providerId="ADAL" clId="{2F31457A-4B1F-D34F-A50A-81FBEA879EFF}" dt="2023-03-26T07:13:00.006" v="4" actId="2696"/>
        <pc:sldMkLst>
          <pc:docMk/>
          <pc:sldMk cId="4102749606" sldId="300"/>
        </pc:sldMkLst>
      </pc:sldChg>
      <pc:sldChg chg="del">
        <pc:chgData name="Lei Song" userId="e77005fb-e6b4-4f46-8c86-95621a0ac549" providerId="ADAL" clId="{2F31457A-4B1F-D34F-A50A-81FBEA879EFF}" dt="2023-03-26T07:12:45.022" v="3" actId="2696"/>
        <pc:sldMkLst>
          <pc:docMk/>
          <pc:sldMk cId="2934316140" sldId="301"/>
        </pc:sldMkLst>
      </pc:sldChg>
      <pc:sldChg chg="modSp new mod">
        <pc:chgData name="Lei Song" userId="e77005fb-e6b4-4f46-8c86-95621a0ac549" providerId="ADAL" clId="{2F31457A-4B1F-D34F-A50A-81FBEA879EFF}" dt="2023-03-27T08:28:10.187" v="284" actId="255"/>
        <pc:sldMkLst>
          <pc:docMk/>
          <pc:sldMk cId="3932940144" sldId="301"/>
        </pc:sldMkLst>
        <pc:spChg chg="mod">
          <ac:chgData name="Lei Song" userId="e77005fb-e6b4-4f46-8c86-95621a0ac549" providerId="ADAL" clId="{2F31457A-4B1F-D34F-A50A-81FBEA879EFF}" dt="2023-03-27T08:28:10.187" v="284" actId="255"/>
          <ac:spMkLst>
            <pc:docMk/>
            <pc:sldMk cId="3932940144" sldId="301"/>
            <ac:spMk id="2" creationId="{6D82EB47-D69E-7928-1924-ED205AC3703E}"/>
          </ac:spMkLst>
        </pc:spChg>
        <pc:spChg chg="mod">
          <ac:chgData name="Lei Song" userId="e77005fb-e6b4-4f46-8c86-95621a0ac549" providerId="ADAL" clId="{2F31457A-4B1F-D34F-A50A-81FBEA879EFF}" dt="2023-03-27T08:27:51.460" v="281" actId="20577"/>
          <ac:spMkLst>
            <pc:docMk/>
            <pc:sldMk cId="3932940144" sldId="301"/>
            <ac:spMk id="3" creationId="{ACDC920E-3F93-B157-06BE-3F9FDDC99DCC}"/>
          </ac:spMkLst>
        </pc:spChg>
      </pc:sldChg>
      <pc:sldChg chg="modSp new mod">
        <pc:chgData name="Lei Song" userId="e77005fb-e6b4-4f46-8c86-95621a0ac549" providerId="ADAL" clId="{2F31457A-4B1F-D34F-A50A-81FBEA879EFF}" dt="2023-03-27T08:28:57.244" v="291" actId="255"/>
        <pc:sldMkLst>
          <pc:docMk/>
          <pc:sldMk cId="799054337" sldId="302"/>
        </pc:sldMkLst>
        <pc:spChg chg="mod">
          <ac:chgData name="Lei Song" userId="e77005fb-e6b4-4f46-8c86-95621a0ac549" providerId="ADAL" clId="{2F31457A-4B1F-D34F-A50A-81FBEA879EFF}" dt="2023-03-27T08:28:57.244" v="291" actId="255"/>
          <ac:spMkLst>
            <pc:docMk/>
            <pc:sldMk cId="799054337" sldId="302"/>
            <ac:spMk id="2" creationId="{88E131F3-13C8-17DD-7AEE-119693CA569D}"/>
          </ac:spMkLst>
        </pc:spChg>
        <pc:spChg chg="mod">
          <ac:chgData name="Lei Song" userId="e77005fb-e6b4-4f46-8c86-95621a0ac549" providerId="ADAL" clId="{2F31457A-4B1F-D34F-A50A-81FBEA879EFF}" dt="2023-03-27T08:28:36.943" v="288" actId="20577"/>
          <ac:spMkLst>
            <pc:docMk/>
            <pc:sldMk cId="799054337" sldId="302"/>
            <ac:spMk id="3" creationId="{3586F01A-39F1-A9E9-F193-B26FCD95112A}"/>
          </ac:spMkLst>
        </pc:spChg>
      </pc:sldChg>
      <pc:sldChg chg="del">
        <pc:chgData name="Lei Song" userId="e77005fb-e6b4-4f46-8c86-95621a0ac549" providerId="ADAL" clId="{2F31457A-4B1F-D34F-A50A-81FBEA879EFF}" dt="2023-03-26T07:13:00.006" v="4" actId="2696"/>
        <pc:sldMkLst>
          <pc:docMk/>
          <pc:sldMk cId="3619655211" sldId="302"/>
        </pc:sldMkLst>
      </pc:sldChg>
      <pc:sldChg chg="modSp new mod">
        <pc:chgData name="Lei Song" userId="e77005fb-e6b4-4f46-8c86-95621a0ac549" providerId="ADAL" clId="{2F31457A-4B1F-D34F-A50A-81FBEA879EFF}" dt="2023-03-27T08:29:54.073" v="298" actId="255"/>
        <pc:sldMkLst>
          <pc:docMk/>
          <pc:sldMk cId="784554255" sldId="303"/>
        </pc:sldMkLst>
        <pc:spChg chg="mod">
          <ac:chgData name="Lei Song" userId="e77005fb-e6b4-4f46-8c86-95621a0ac549" providerId="ADAL" clId="{2F31457A-4B1F-D34F-A50A-81FBEA879EFF}" dt="2023-03-27T08:29:54.073" v="298" actId="255"/>
          <ac:spMkLst>
            <pc:docMk/>
            <pc:sldMk cId="784554255" sldId="303"/>
            <ac:spMk id="2" creationId="{86641F63-1A38-DB40-24D8-8B37917876D7}"/>
          </ac:spMkLst>
        </pc:spChg>
        <pc:spChg chg="mod">
          <ac:chgData name="Lei Song" userId="e77005fb-e6b4-4f46-8c86-95621a0ac549" providerId="ADAL" clId="{2F31457A-4B1F-D34F-A50A-81FBEA879EFF}" dt="2023-03-27T08:29:34.352" v="295" actId="20577"/>
          <ac:spMkLst>
            <pc:docMk/>
            <pc:sldMk cId="784554255" sldId="303"/>
            <ac:spMk id="3" creationId="{3F4E0C52-5D7E-253A-1565-A53641B20088}"/>
          </ac:spMkLst>
        </pc:spChg>
      </pc:sldChg>
      <pc:sldChg chg="del">
        <pc:chgData name="Lei Song" userId="e77005fb-e6b4-4f46-8c86-95621a0ac549" providerId="ADAL" clId="{2F31457A-4B1F-D34F-A50A-81FBEA879EFF}" dt="2023-03-26T07:13:00.006" v="4" actId="2696"/>
        <pc:sldMkLst>
          <pc:docMk/>
          <pc:sldMk cId="2179465963" sldId="303"/>
        </pc:sldMkLst>
      </pc:sldChg>
      <pc:sldChg chg="del">
        <pc:chgData name="Lei Song" userId="e77005fb-e6b4-4f46-8c86-95621a0ac549" providerId="ADAL" clId="{2F31457A-4B1F-D34F-A50A-81FBEA879EFF}" dt="2023-03-26T07:13:00.006" v="4" actId="2696"/>
        <pc:sldMkLst>
          <pc:docMk/>
          <pc:sldMk cId="587301397" sldId="304"/>
        </pc:sldMkLst>
      </pc:sldChg>
      <pc:sldChg chg="addSp delSp modSp new mod modNotesTx">
        <pc:chgData name="Lei Song" userId="e77005fb-e6b4-4f46-8c86-95621a0ac549" providerId="ADAL" clId="{2F31457A-4B1F-D34F-A50A-81FBEA879EFF}" dt="2023-03-27T08:42:18.544" v="319" actId="1076"/>
        <pc:sldMkLst>
          <pc:docMk/>
          <pc:sldMk cId="995214676" sldId="304"/>
        </pc:sldMkLst>
        <pc:spChg chg="del">
          <ac:chgData name="Lei Song" userId="e77005fb-e6b4-4f46-8c86-95621a0ac549" providerId="ADAL" clId="{2F31457A-4B1F-D34F-A50A-81FBEA879EFF}" dt="2023-03-27T08:39:41.103" v="311"/>
          <ac:spMkLst>
            <pc:docMk/>
            <pc:sldMk cId="995214676" sldId="304"/>
            <ac:spMk id="2" creationId="{84A28FD1-4CD4-3249-DCCB-4ADEFCCD94FC}"/>
          </ac:spMkLst>
        </pc:spChg>
        <pc:spChg chg="mod">
          <ac:chgData name="Lei Song" userId="e77005fb-e6b4-4f46-8c86-95621a0ac549" providerId="ADAL" clId="{2F31457A-4B1F-D34F-A50A-81FBEA879EFF}" dt="2023-03-27T08:38:48.464" v="306" actId="20577"/>
          <ac:spMkLst>
            <pc:docMk/>
            <pc:sldMk cId="995214676" sldId="304"/>
            <ac:spMk id="3" creationId="{18302355-7145-C703-4EE2-6EE1B1AF474A}"/>
          </ac:spMkLst>
        </pc:spChg>
        <pc:spChg chg="add del">
          <ac:chgData name="Lei Song" userId="e77005fb-e6b4-4f46-8c86-95621a0ac549" providerId="ADAL" clId="{2F31457A-4B1F-D34F-A50A-81FBEA879EFF}" dt="2023-03-27T08:39:26.893" v="310" actId="478"/>
          <ac:spMkLst>
            <pc:docMk/>
            <pc:sldMk cId="995214676" sldId="304"/>
            <ac:spMk id="6" creationId="{FD952201-5F8A-7BDB-5767-D8F9F058D5B8}"/>
          </ac:spMkLst>
        </pc:spChg>
        <pc:spChg chg="add del">
          <ac:chgData name="Lei Song" userId="e77005fb-e6b4-4f46-8c86-95621a0ac549" providerId="ADAL" clId="{2F31457A-4B1F-D34F-A50A-81FBEA879EFF}" dt="2023-03-27T08:39:23.357" v="309" actId="478"/>
          <ac:spMkLst>
            <pc:docMk/>
            <pc:sldMk cId="995214676" sldId="304"/>
            <ac:spMk id="8" creationId="{A5990238-B871-0D22-4650-6B45DA214D25}"/>
          </ac:spMkLst>
        </pc:spChg>
        <pc:spChg chg="add mod">
          <ac:chgData name="Lei Song" userId="e77005fb-e6b4-4f46-8c86-95621a0ac549" providerId="ADAL" clId="{2F31457A-4B1F-D34F-A50A-81FBEA879EFF}" dt="2023-03-27T08:42:18.544" v="319" actId="1076"/>
          <ac:spMkLst>
            <pc:docMk/>
            <pc:sldMk cId="995214676" sldId="304"/>
            <ac:spMk id="12" creationId="{6B9BC68B-B095-0114-8541-2401F4120F16}"/>
          </ac:spMkLst>
        </pc:spChg>
        <pc:picChg chg="add mod">
          <ac:chgData name="Lei Song" userId="e77005fb-e6b4-4f46-8c86-95621a0ac549" providerId="ADAL" clId="{2F31457A-4B1F-D34F-A50A-81FBEA879EFF}" dt="2023-03-27T08:40:29.240" v="314" actId="1076"/>
          <ac:picMkLst>
            <pc:docMk/>
            <pc:sldMk cId="995214676" sldId="304"/>
            <ac:picMk id="10" creationId="{D3A18870-9596-22E5-4C94-F976FFF9C1BF}"/>
          </ac:picMkLst>
        </pc:picChg>
      </pc:sldChg>
      <pc:sldChg chg="del">
        <pc:chgData name="Lei Song" userId="e77005fb-e6b4-4f46-8c86-95621a0ac549" providerId="ADAL" clId="{2F31457A-4B1F-D34F-A50A-81FBEA879EFF}" dt="2023-03-26T07:13:00.006" v="4" actId="2696"/>
        <pc:sldMkLst>
          <pc:docMk/>
          <pc:sldMk cId="2917983643" sldId="305"/>
        </pc:sldMkLst>
      </pc:sldChg>
      <pc:sldChg chg="del">
        <pc:chgData name="Lei Song" userId="e77005fb-e6b4-4f46-8c86-95621a0ac549" providerId="ADAL" clId="{2F31457A-4B1F-D34F-A50A-81FBEA879EFF}" dt="2023-03-26T07:13:00.006" v="4" actId="2696"/>
        <pc:sldMkLst>
          <pc:docMk/>
          <pc:sldMk cId="690550465" sldId="306"/>
        </pc:sldMkLst>
      </pc:sldChg>
      <pc:sldChg chg="del">
        <pc:chgData name="Lei Song" userId="e77005fb-e6b4-4f46-8c86-95621a0ac549" providerId="ADAL" clId="{2F31457A-4B1F-D34F-A50A-81FBEA879EFF}" dt="2023-03-26T07:13:00.006" v="4" actId="2696"/>
        <pc:sldMkLst>
          <pc:docMk/>
          <pc:sldMk cId="3773669032" sldId="307"/>
        </pc:sldMkLst>
      </pc:sldChg>
      <pc:sldChg chg="del">
        <pc:chgData name="Lei Song" userId="e77005fb-e6b4-4f46-8c86-95621a0ac549" providerId="ADAL" clId="{2F31457A-4B1F-D34F-A50A-81FBEA879EFF}" dt="2023-03-26T07:13:00.006" v="4" actId="2696"/>
        <pc:sldMkLst>
          <pc:docMk/>
          <pc:sldMk cId="405835593" sldId="308"/>
        </pc:sldMkLst>
      </pc:sldChg>
      <pc:sldChg chg="del">
        <pc:chgData name="Lei Song" userId="e77005fb-e6b4-4f46-8c86-95621a0ac549" providerId="ADAL" clId="{2F31457A-4B1F-D34F-A50A-81FBEA879EFF}" dt="2023-03-26T07:13:00.006" v="4" actId="2696"/>
        <pc:sldMkLst>
          <pc:docMk/>
          <pc:sldMk cId="1699802901" sldId="309"/>
        </pc:sldMkLst>
      </pc:sldChg>
      <pc:sldChg chg="del">
        <pc:chgData name="Lei Song" userId="e77005fb-e6b4-4f46-8c86-95621a0ac549" providerId="ADAL" clId="{2F31457A-4B1F-D34F-A50A-81FBEA879EFF}" dt="2023-03-26T07:13:00.006" v="4" actId="2696"/>
        <pc:sldMkLst>
          <pc:docMk/>
          <pc:sldMk cId="2188634879" sldId="310"/>
        </pc:sldMkLst>
      </pc:sldChg>
      <pc:sldChg chg="del">
        <pc:chgData name="Lei Song" userId="e77005fb-e6b4-4f46-8c86-95621a0ac549" providerId="ADAL" clId="{2F31457A-4B1F-D34F-A50A-81FBEA879EFF}" dt="2023-03-26T07:13:00.006" v="4" actId="2696"/>
        <pc:sldMkLst>
          <pc:docMk/>
          <pc:sldMk cId="3733378425" sldId="311"/>
        </pc:sldMkLst>
      </pc:sldChg>
      <pc:sldChg chg="del">
        <pc:chgData name="Lei Song" userId="e77005fb-e6b4-4f46-8c86-95621a0ac549" providerId="ADAL" clId="{2F31457A-4B1F-D34F-A50A-81FBEA879EFF}" dt="2023-03-26T07:13:00.006" v="4" actId="2696"/>
        <pc:sldMkLst>
          <pc:docMk/>
          <pc:sldMk cId="3883429197" sldId="312"/>
        </pc:sldMkLst>
      </pc:sldChg>
      <pc:sldChg chg="del">
        <pc:chgData name="Lei Song" userId="e77005fb-e6b4-4f46-8c86-95621a0ac549" providerId="ADAL" clId="{2F31457A-4B1F-D34F-A50A-81FBEA879EFF}" dt="2023-03-26T07:13:00.006" v="4" actId="2696"/>
        <pc:sldMkLst>
          <pc:docMk/>
          <pc:sldMk cId="285189452" sldId="313"/>
        </pc:sldMkLst>
      </pc:sldChg>
      <pc:sldChg chg="del">
        <pc:chgData name="Lei Song" userId="e77005fb-e6b4-4f46-8c86-95621a0ac549" providerId="ADAL" clId="{2F31457A-4B1F-D34F-A50A-81FBEA879EFF}" dt="2023-03-26T07:13:00.006" v="4" actId="2696"/>
        <pc:sldMkLst>
          <pc:docMk/>
          <pc:sldMk cId="3271881266" sldId="314"/>
        </pc:sldMkLst>
      </pc:sldChg>
      <pc:sldChg chg="del">
        <pc:chgData name="Lei Song" userId="e77005fb-e6b4-4f46-8c86-95621a0ac549" providerId="ADAL" clId="{2F31457A-4B1F-D34F-A50A-81FBEA879EFF}" dt="2023-03-26T07:13:00.006" v="4" actId="2696"/>
        <pc:sldMkLst>
          <pc:docMk/>
          <pc:sldMk cId="3483260949" sldId="315"/>
        </pc:sldMkLst>
      </pc:sldChg>
      <pc:sldChg chg="del">
        <pc:chgData name="Lei Song" userId="e77005fb-e6b4-4f46-8c86-95621a0ac549" providerId="ADAL" clId="{2F31457A-4B1F-D34F-A50A-81FBEA879EFF}" dt="2023-03-26T07:13:00.006" v="4" actId="2696"/>
        <pc:sldMkLst>
          <pc:docMk/>
          <pc:sldMk cId="3042761302" sldId="316"/>
        </pc:sldMkLst>
      </pc:sldChg>
      <pc:sldChg chg="del">
        <pc:chgData name="Lei Song" userId="e77005fb-e6b4-4f46-8c86-95621a0ac549" providerId="ADAL" clId="{2F31457A-4B1F-D34F-A50A-81FBEA879EFF}" dt="2023-03-26T07:13:00.006" v="4" actId="2696"/>
        <pc:sldMkLst>
          <pc:docMk/>
          <pc:sldMk cId="3605458062" sldId="317"/>
        </pc:sldMkLst>
      </pc:sldChg>
      <pc:sldChg chg="del">
        <pc:chgData name="Lei Song" userId="e77005fb-e6b4-4f46-8c86-95621a0ac549" providerId="ADAL" clId="{2F31457A-4B1F-D34F-A50A-81FBEA879EFF}" dt="2023-03-26T07:12:42.513" v="2" actId="2696"/>
        <pc:sldMkLst>
          <pc:docMk/>
          <pc:sldMk cId="629670611" sldId="318"/>
        </pc:sldMkLst>
      </pc:sldChg>
      <pc:sldChg chg="new del">
        <pc:chgData name="Lei Song" userId="e77005fb-e6b4-4f46-8c86-95621a0ac549" providerId="ADAL" clId="{2F31457A-4B1F-D34F-A50A-81FBEA879EFF}" dt="2023-03-26T07:12:39.521" v="1" actId="2696"/>
        <pc:sldMkLst>
          <pc:docMk/>
          <pc:sldMk cId="4277625596" sldId="319"/>
        </pc:sldMkLst>
      </pc:sldChg>
    </pc:docChg>
  </pc:docChgLst>
  <pc:docChgLst>
    <pc:chgData name="Lei Song" userId="e77005fb-e6b4-4f46-8c86-95621a0ac549" providerId="ADAL" clId="{071AA54F-D43A-454C-BC32-537C2A787DB3}"/>
    <pc:docChg chg="undo custSel addSld delSld modSld delSection modSection">
      <pc:chgData name="Lei Song" userId="e77005fb-e6b4-4f46-8c86-95621a0ac549" providerId="ADAL" clId="{071AA54F-D43A-454C-BC32-537C2A787DB3}" dt="2023-03-01T00:45:24.258" v="660" actId="20577"/>
      <pc:docMkLst>
        <pc:docMk/>
      </pc:docMkLst>
      <pc:sldChg chg="modSp mod">
        <pc:chgData name="Lei Song" userId="e77005fb-e6b4-4f46-8c86-95621a0ac549" providerId="ADAL" clId="{071AA54F-D43A-454C-BC32-537C2A787DB3}" dt="2023-02-28T00:54:38.835" v="44" actId="20577"/>
        <pc:sldMkLst>
          <pc:docMk/>
          <pc:sldMk cId="287235989" sldId="285"/>
        </pc:sldMkLst>
        <pc:spChg chg="mod">
          <ac:chgData name="Lei Song" userId="e77005fb-e6b4-4f46-8c86-95621a0ac549" providerId="ADAL" clId="{071AA54F-D43A-454C-BC32-537C2A787DB3}" dt="2023-02-28T00:54:38.835" v="44" actId="20577"/>
          <ac:spMkLst>
            <pc:docMk/>
            <pc:sldMk cId="287235989" sldId="285"/>
            <ac:spMk id="3" creationId="{4D74609F-82DE-6944-8C82-B4C3B05B208E}"/>
          </ac:spMkLst>
        </pc:spChg>
      </pc:sldChg>
      <pc:sldChg chg="modSp new mod">
        <pc:chgData name="Lei Song" userId="e77005fb-e6b4-4f46-8c86-95621a0ac549" providerId="ADAL" clId="{071AA54F-D43A-454C-BC32-537C2A787DB3}" dt="2023-03-01T00:01:06.786" v="336" actId="20577"/>
        <pc:sldMkLst>
          <pc:docMk/>
          <pc:sldMk cId="1348222594" sldId="286"/>
        </pc:sldMkLst>
        <pc:spChg chg="mod">
          <ac:chgData name="Lei Song" userId="e77005fb-e6b4-4f46-8c86-95621a0ac549" providerId="ADAL" clId="{071AA54F-D43A-454C-BC32-537C2A787DB3}" dt="2023-03-01T00:01:06.786" v="336" actId="20577"/>
          <ac:spMkLst>
            <pc:docMk/>
            <pc:sldMk cId="1348222594" sldId="286"/>
            <ac:spMk id="2" creationId="{ECB70056-F891-C5C5-CDAB-2B402972F11D}"/>
          </ac:spMkLst>
        </pc:spChg>
        <pc:spChg chg="mod">
          <ac:chgData name="Lei Song" userId="e77005fb-e6b4-4f46-8c86-95621a0ac549" providerId="ADAL" clId="{071AA54F-D43A-454C-BC32-537C2A787DB3}" dt="2023-02-28T00:55:12.923" v="57" actId="20577"/>
          <ac:spMkLst>
            <pc:docMk/>
            <pc:sldMk cId="1348222594" sldId="286"/>
            <ac:spMk id="3" creationId="{64A7A21F-FF4E-79CE-9750-152AA104967E}"/>
          </ac:spMkLst>
        </pc:spChg>
      </pc:sldChg>
      <pc:sldChg chg="del">
        <pc:chgData name="Lei Song" userId="e77005fb-e6b4-4f46-8c86-95621a0ac549" providerId="ADAL" clId="{071AA54F-D43A-454C-BC32-537C2A787DB3}" dt="2023-02-28T00:54:59.601" v="46" actId="2696"/>
        <pc:sldMkLst>
          <pc:docMk/>
          <pc:sldMk cId="2857326560" sldId="286"/>
        </pc:sldMkLst>
      </pc:sldChg>
      <pc:sldChg chg="addSp modSp new mod">
        <pc:chgData name="Lei Song" userId="e77005fb-e6b4-4f46-8c86-95621a0ac549" providerId="ADAL" clId="{071AA54F-D43A-454C-BC32-537C2A787DB3}" dt="2023-02-28T23:51:51.703" v="211" actId="1076"/>
        <pc:sldMkLst>
          <pc:docMk/>
          <pc:sldMk cId="2605729987" sldId="287"/>
        </pc:sldMkLst>
        <pc:spChg chg="mod">
          <ac:chgData name="Lei Song" userId="e77005fb-e6b4-4f46-8c86-95621a0ac549" providerId="ADAL" clId="{071AA54F-D43A-454C-BC32-537C2A787DB3}" dt="2023-02-28T23:51:41.229" v="207" actId="20577"/>
          <ac:spMkLst>
            <pc:docMk/>
            <pc:sldMk cId="2605729987" sldId="287"/>
            <ac:spMk id="2" creationId="{EE1015EF-001D-8827-F136-D0B218CB6313}"/>
          </ac:spMkLst>
        </pc:spChg>
        <pc:spChg chg="mod">
          <ac:chgData name="Lei Song" userId="e77005fb-e6b4-4f46-8c86-95621a0ac549" providerId="ADAL" clId="{071AA54F-D43A-454C-BC32-537C2A787DB3}" dt="2023-02-28T23:51:17.713" v="193" actId="20577"/>
          <ac:spMkLst>
            <pc:docMk/>
            <pc:sldMk cId="2605729987" sldId="287"/>
            <ac:spMk id="3" creationId="{7EEF7D80-925B-464C-5370-FEAAAF5B5BD8}"/>
          </ac:spMkLst>
        </pc:spChg>
        <pc:spChg chg="add mod">
          <ac:chgData name="Lei Song" userId="e77005fb-e6b4-4f46-8c86-95621a0ac549" providerId="ADAL" clId="{071AA54F-D43A-454C-BC32-537C2A787DB3}" dt="2023-02-28T01:03:29.696" v="105" actId="1076"/>
          <ac:spMkLst>
            <pc:docMk/>
            <pc:sldMk cId="2605729987" sldId="287"/>
            <ac:spMk id="5" creationId="{AB7B4EE4-0177-4ECD-6080-79655C792BD4}"/>
          </ac:spMkLst>
        </pc:spChg>
        <pc:picChg chg="add mod">
          <ac:chgData name="Lei Song" userId="e77005fb-e6b4-4f46-8c86-95621a0ac549" providerId="ADAL" clId="{071AA54F-D43A-454C-BC32-537C2A787DB3}" dt="2023-02-28T23:51:51.703" v="211" actId="1076"/>
          <ac:picMkLst>
            <pc:docMk/>
            <pc:sldMk cId="2605729987" sldId="287"/>
            <ac:picMk id="1026" creationId="{EE1AF015-F14D-F45F-D4F3-71CD09102799}"/>
          </ac:picMkLst>
        </pc:picChg>
      </pc:sldChg>
      <pc:sldChg chg="modSp new mod">
        <pc:chgData name="Lei Song" userId="e77005fb-e6b4-4f46-8c86-95621a0ac549" providerId="ADAL" clId="{071AA54F-D43A-454C-BC32-537C2A787DB3}" dt="2023-03-01T00:43:20.463" v="646" actId="20577"/>
        <pc:sldMkLst>
          <pc:docMk/>
          <pc:sldMk cId="1004712929" sldId="288"/>
        </pc:sldMkLst>
        <pc:spChg chg="mod">
          <ac:chgData name="Lei Song" userId="e77005fb-e6b4-4f46-8c86-95621a0ac549" providerId="ADAL" clId="{071AA54F-D43A-454C-BC32-537C2A787DB3}" dt="2023-03-01T00:43:20.463" v="646" actId="20577"/>
          <ac:spMkLst>
            <pc:docMk/>
            <pc:sldMk cId="1004712929" sldId="288"/>
            <ac:spMk id="2" creationId="{D64F4C39-BBFE-5B76-1F25-8C96D9C6F4A7}"/>
          </ac:spMkLst>
        </pc:spChg>
        <pc:spChg chg="mod">
          <ac:chgData name="Lei Song" userId="e77005fb-e6b4-4f46-8c86-95621a0ac549" providerId="ADAL" clId="{071AA54F-D43A-454C-BC32-537C2A787DB3}" dt="2023-02-28T01:03:17.467" v="101" actId="20577"/>
          <ac:spMkLst>
            <pc:docMk/>
            <pc:sldMk cId="1004712929" sldId="288"/>
            <ac:spMk id="3" creationId="{ED95E54F-88F2-1164-7458-7B918F52B6D7}"/>
          </ac:spMkLst>
        </pc:spChg>
      </pc:sldChg>
      <pc:sldChg chg="addSp delSp modSp new del mod">
        <pc:chgData name="Lei Song" userId="e77005fb-e6b4-4f46-8c86-95621a0ac549" providerId="ADAL" clId="{071AA54F-D43A-454C-BC32-537C2A787DB3}" dt="2023-02-28T23:57:33.070" v="301" actId="2696"/>
        <pc:sldMkLst>
          <pc:docMk/>
          <pc:sldMk cId="578938845" sldId="289"/>
        </pc:sldMkLst>
        <pc:spChg chg="mod">
          <ac:chgData name="Lei Song" userId="e77005fb-e6b4-4f46-8c86-95621a0ac549" providerId="ADAL" clId="{071AA54F-D43A-454C-BC32-537C2A787DB3}" dt="2023-02-28T01:04:23.126" v="110"/>
          <ac:spMkLst>
            <pc:docMk/>
            <pc:sldMk cId="578938845" sldId="289"/>
            <ac:spMk id="2" creationId="{483D3901-3B54-1DD3-0247-93FFFFC4C903}"/>
          </ac:spMkLst>
        </pc:spChg>
        <pc:spChg chg="mod">
          <ac:chgData name="Lei Song" userId="e77005fb-e6b4-4f46-8c86-95621a0ac549" providerId="ADAL" clId="{071AA54F-D43A-454C-BC32-537C2A787DB3}" dt="2023-02-28T01:03:54.690" v="108"/>
          <ac:spMkLst>
            <pc:docMk/>
            <pc:sldMk cId="578938845" sldId="289"/>
            <ac:spMk id="3" creationId="{A2323B76-8B1A-CCE5-F6EF-FED5967D01DF}"/>
          </ac:spMkLst>
        </pc:spChg>
        <pc:spChg chg="add del mod">
          <ac:chgData name="Lei Song" userId="e77005fb-e6b4-4f46-8c86-95621a0ac549" providerId="ADAL" clId="{071AA54F-D43A-454C-BC32-537C2A787DB3}" dt="2023-02-28T01:14:32.969" v="123" actId="478"/>
          <ac:spMkLst>
            <pc:docMk/>
            <pc:sldMk cId="578938845" sldId="289"/>
            <ac:spMk id="5" creationId="{0A52175B-C215-B1F6-D868-26DF1D604F11}"/>
          </ac:spMkLst>
        </pc:spChg>
        <pc:spChg chg="add mod">
          <ac:chgData name="Lei Song" userId="e77005fb-e6b4-4f46-8c86-95621a0ac549" providerId="ADAL" clId="{071AA54F-D43A-454C-BC32-537C2A787DB3}" dt="2023-02-28T01:14:51.285" v="127" actId="1076"/>
          <ac:spMkLst>
            <pc:docMk/>
            <pc:sldMk cId="578938845" sldId="289"/>
            <ac:spMk id="6" creationId="{0AE9DDCA-336D-94A3-18DC-CF7AA7AB1384}"/>
          </ac:spMkLst>
        </pc:spChg>
        <pc:picChg chg="add mod">
          <ac:chgData name="Lei Song" userId="e77005fb-e6b4-4f46-8c86-95621a0ac549" providerId="ADAL" clId="{071AA54F-D43A-454C-BC32-537C2A787DB3}" dt="2023-02-28T01:05:51.243" v="113" actId="1076"/>
          <ac:picMkLst>
            <pc:docMk/>
            <pc:sldMk cId="578938845" sldId="289"/>
            <ac:picMk id="2050" creationId="{DF86DD27-D05D-2B30-5500-6CA5DAFCDF43}"/>
          </ac:picMkLst>
        </pc:picChg>
      </pc:sldChg>
      <pc:sldChg chg="modSp new del mod">
        <pc:chgData name="Lei Song" userId="e77005fb-e6b4-4f46-8c86-95621a0ac549" providerId="ADAL" clId="{071AA54F-D43A-454C-BC32-537C2A787DB3}" dt="2023-02-28T23:57:33.070" v="301" actId="2696"/>
        <pc:sldMkLst>
          <pc:docMk/>
          <pc:sldMk cId="2050533455" sldId="290"/>
        </pc:sldMkLst>
        <pc:spChg chg="mod">
          <ac:chgData name="Lei Song" userId="e77005fb-e6b4-4f46-8c86-95621a0ac549" providerId="ADAL" clId="{071AA54F-D43A-454C-BC32-537C2A787DB3}" dt="2023-02-28T01:15:13.846" v="130"/>
          <ac:spMkLst>
            <pc:docMk/>
            <pc:sldMk cId="2050533455" sldId="290"/>
            <ac:spMk id="3" creationId="{4A207E3D-9B52-BC1E-1448-710993A89837}"/>
          </ac:spMkLst>
        </pc:spChg>
      </pc:sldChg>
      <pc:sldChg chg="modSp new mod">
        <pc:chgData name="Lei Song" userId="e77005fb-e6b4-4f46-8c86-95621a0ac549" providerId="ADAL" clId="{071AA54F-D43A-454C-BC32-537C2A787DB3}" dt="2023-03-01T00:28:59.465" v="616"/>
        <pc:sldMkLst>
          <pc:docMk/>
          <pc:sldMk cId="550073303" sldId="291"/>
        </pc:sldMkLst>
        <pc:spChg chg="mod">
          <ac:chgData name="Lei Song" userId="e77005fb-e6b4-4f46-8c86-95621a0ac549" providerId="ADAL" clId="{071AA54F-D43A-454C-BC32-537C2A787DB3}" dt="2023-03-01T00:23:24.505" v="525" actId="20577"/>
          <ac:spMkLst>
            <pc:docMk/>
            <pc:sldMk cId="550073303" sldId="291"/>
            <ac:spMk id="2" creationId="{51981F30-269E-084E-C302-C79F93CE7571}"/>
          </ac:spMkLst>
        </pc:spChg>
        <pc:spChg chg="mod">
          <ac:chgData name="Lei Song" userId="e77005fb-e6b4-4f46-8c86-95621a0ac549" providerId="ADAL" clId="{071AA54F-D43A-454C-BC32-537C2A787DB3}" dt="2023-03-01T00:28:59.465" v="616"/>
          <ac:spMkLst>
            <pc:docMk/>
            <pc:sldMk cId="550073303" sldId="291"/>
            <ac:spMk id="3" creationId="{62890950-EB96-3B49-60A1-1CB475D2E92F}"/>
          </ac:spMkLst>
        </pc:spChg>
      </pc:sldChg>
      <pc:sldChg chg="addSp modSp new mod">
        <pc:chgData name="Lei Song" userId="e77005fb-e6b4-4f46-8c86-95621a0ac549" providerId="ADAL" clId="{071AA54F-D43A-454C-BC32-537C2A787DB3}" dt="2023-03-01T00:35:00.375" v="633" actId="1076"/>
        <pc:sldMkLst>
          <pc:docMk/>
          <pc:sldMk cId="1149525751" sldId="292"/>
        </pc:sldMkLst>
        <pc:spChg chg="mod">
          <ac:chgData name="Lei Song" userId="e77005fb-e6b4-4f46-8c86-95621a0ac549" providerId="ADAL" clId="{071AA54F-D43A-454C-BC32-537C2A787DB3}" dt="2023-02-28T23:51:44.532" v="209" actId="20577"/>
          <ac:spMkLst>
            <pc:docMk/>
            <pc:sldMk cId="1149525751" sldId="292"/>
            <ac:spMk id="2" creationId="{CADB57DA-E9DF-2024-6334-C9A6836B36D6}"/>
          </ac:spMkLst>
        </pc:spChg>
        <pc:spChg chg="mod">
          <ac:chgData name="Lei Song" userId="e77005fb-e6b4-4f46-8c86-95621a0ac549" providerId="ADAL" clId="{071AA54F-D43A-454C-BC32-537C2A787DB3}" dt="2023-02-28T23:50:15.149" v="183" actId="20577"/>
          <ac:spMkLst>
            <pc:docMk/>
            <pc:sldMk cId="1149525751" sldId="292"/>
            <ac:spMk id="3" creationId="{C54A5902-187D-7AB1-55F5-06BCF312ED78}"/>
          </ac:spMkLst>
        </pc:spChg>
        <pc:spChg chg="add mod">
          <ac:chgData name="Lei Song" userId="e77005fb-e6b4-4f46-8c86-95621a0ac549" providerId="ADAL" clId="{071AA54F-D43A-454C-BC32-537C2A787DB3}" dt="2023-03-01T00:35:00.375" v="633" actId="1076"/>
          <ac:spMkLst>
            <pc:docMk/>
            <pc:sldMk cId="1149525751" sldId="292"/>
            <ac:spMk id="6" creationId="{54238718-54C9-C9E5-2D5C-A8799EFB1EE1}"/>
          </ac:spMkLst>
        </pc:spChg>
      </pc:sldChg>
      <pc:sldChg chg="addSp modSp new mod">
        <pc:chgData name="Lei Song" userId="e77005fb-e6b4-4f46-8c86-95621a0ac549" providerId="ADAL" clId="{071AA54F-D43A-454C-BC32-537C2A787DB3}" dt="2023-03-01T00:39:43.893" v="635" actId="1076"/>
        <pc:sldMkLst>
          <pc:docMk/>
          <pc:sldMk cId="3721064622" sldId="293"/>
        </pc:sldMkLst>
        <pc:spChg chg="mod">
          <ac:chgData name="Lei Song" userId="e77005fb-e6b4-4f46-8c86-95621a0ac549" providerId="ADAL" clId="{071AA54F-D43A-454C-BC32-537C2A787DB3}" dt="2023-02-28T23:53:31.787" v="235" actId="20577"/>
          <ac:spMkLst>
            <pc:docMk/>
            <pc:sldMk cId="3721064622" sldId="293"/>
            <ac:spMk id="2" creationId="{51107F5B-5523-1DF8-D58E-C1B054163176}"/>
          </ac:spMkLst>
        </pc:spChg>
        <pc:spChg chg="mod">
          <ac:chgData name="Lei Song" userId="e77005fb-e6b4-4f46-8c86-95621a0ac549" providerId="ADAL" clId="{071AA54F-D43A-454C-BC32-537C2A787DB3}" dt="2023-02-28T23:52:38.429" v="220" actId="20577"/>
          <ac:spMkLst>
            <pc:docMk/>
            <pc:sldMk cId="3721064622" sldId="293"/>
            <ac:spMk id="3" creationId="{703224E4-EC26-821D-968B-94DB4636BD12}"/>
          </ac:spMkLst>
        </pc:spChg>
        <pc:spChg chg="add mod">
          <ac:chgData name="Lei Song" userId="e77005fb-e6b4-4f46-8c86-95621a0ac549" providerId="ADAL" clId="{071AA54F-D43A-454C-BC32-537C2A787DB3}" dt="2023-03-01T00:39:43.893" v="635" actId="1076"/>
          <ac:spMkLst>
            <pc:docMk/>
            <pc:sldMk cId="3721064622" sldId="293"/>
            <ac:spMk id="6" creationId="{79A9D72C-758D-7E36-823E-FC0AEFC967C5}"/>
          </ac:spMkLst>
        </pc:spChg>
      </pc:sldChg>
      <pc:sldChg chg="modSp new mod">
        <pc:chgData name="Lei Song" userId="e77005fb-e6b4-4f46-8c86-95621a0ac549" providerId="ADAL" clId="{071AA54F-D43A-454C-BC32-537C2A787DB3}" dt="2023-02-28T23:54:18.529" v="251" actId="20577"/>
        <pc:sldMkLst>
          <pc:docMk/>
          <pc:sldMk cId="620131348" sldId="294"/>
        </pc:sldMkLst>
        <pc:spChg chg="mod">
          <ac:chgData name="Lei Song" userId="e77005fb-e6b4-4f46-8c86-95621a0ac549" providerId="ADAL" clId="{071AA54F-D43A-454C-BC32-537C2A787DB3}" dt="2023-02-28T23:54:18.529" v="251" actId="20577"/>
          <ac:spMkLst>
            <pc:docMk/>
            <pc:sldMk cId="620131348" sldId="294"/>
            <ac:spMk id="2" creationId="{C6413BAC-7833-72D5-A1B8-1D20DEA5EB58}"/>
          </ac:spMkLst>
        </pc:spChg>
        <pc:spChg chg="mod">
          <ac:chgData name="Lei Song" userId="e77005fb-e6b4-4f46-8c86-95621a0ac549" providerId="ADAL" clId="{071AA54F-D43A-454C-BC32-537C2A787DB3}" dt="2023-02-28T23:53:58.532" v="238"/>
          <ac:spMkLst>
            <pc:docMk/>
            <pc:sldMk cId="620131348" sldId="294"/>
            <ac:spMk id="3" creationId="{60BBC244-11DB-3F20-FF18-F26C4027F7EE}"/>
          </ac:spMkLst>
        </pc:spChg>
      </pc:sldChg>
      <pc:sldChg chg="modSp new mod">
        <pc:chgData name="Lei Song" userId="e77005fb-e6b4-4f46-8c86-95621a0ac549" providerId="ADAL" clId="{071AA54F-D43A-454C-BC32-537C2A787DB3}" dt="2023-02-28T23:55:16.313" v="269" actId="20577"/>
        <pc:sldMkLst>
          <pc:docMk/>
          <pc:sldMk cId="3495893695" sldId="295"/>
        </pc:sldMkLst>
        <pc:spChg chg="mod">
          <ac:chgData name="Lei Song" userId="e77005fb-e6b4-4f46-8c86-95621a0ac549" providerId="ADAL" clId="{071AA54F-D43A-454C-BC32-537C2A787DB3}" dt="2023-02-28T23:55:16.313" v="269" actId="20577"/>
          <ac:spMkLst>
            <pc:docMk/>
            <pc:sldMk cId="3495893695" sldId="295"/>
            <ac:spMk id="2" creationId="{1FE01735-B5D5-B20A-7AFE-4CA333BDB841}"/>
          </ac:spMkLst>
        </pc:spChg>
        <pc:spChg chg="mod">
          <ac:chgData name="Lei Song" userId="e77005fb-e6b4-4f46-8c86-95621a0ac549" providerId="ADAL" clId="{071AA54F-D43A-454C-BC32-537C2A787DB3}" dt="2023-02-28T23:54:53.528" v="256" actId="20577"/>
          <ac:spMkLst>
            <pc:docMk/>
            <pc:sldMk cId="3495893695" sldId="295"/>
            <ac:spMk id="3" creationId="{215DCBF3-0011-9ABB-659A-C464A2F24441}"/>
          </ac:spMkLst>
        </pc:spChg>
      </pc:sldChg>
      <pc:sldChg chg="modSp new mod">
        <pc:chgData name="Lei Song" userId="e77005fb-e6b4-4f46-8c86-95621a0ac549" providerId="ADAL" clId="{071AA54F-D43A-454C-BC32-537C2A787DB3}" dt="2023-02-28T23:56:05.752" v="285" actId="20577"/>
        <pc:sldMkLst>
          <pc:docMk/>
          <pc:sldMk cId="3054799056" sldId="296"/>
        </pc:sldMkLst>
        <pc:spChg chg="mod">
          <ac:chgData name="Lei Song" userId="e77005fb-e6b4-4f46-8c86-95621a0ac549" providerId="ADAL" clId="{071AA54F-D43A-454C-BC32-537C2A787DB3}" dt="2023-02-28T23:56:05.752" v="285" actId="20577"/>
          <ac:spMkLst>
            <pc:docMk/>
            <pc:sldMk cId="3054799056" sldId="296"/>
            <ac:spMk id="2" creationId="{84A78855-F89D-6DDC-993C-CC4D7F6B1D85}"/>
          </ac:spMkLst>
        </pc:spChg>
        <pc:spChg chg="mod">
          <ac:chgData name="Lei Song" userId="e77005fb-e6b4-4f46-8c86-95621a0ac549" providerId="ADAL" clId="{071AA54F-D43A-454C-BC32-537C2A787DB3}" dt="2023-02-28T23:55:47.228" v="272"/>
          <ac:spMkLst>
            <pc:docMk/>
            <pc:sldMk cId="3054799056" sldId="296"/>
            <ac:spMk id="3" creationId="{82B7B1D8-4C0C-7A87-213D-3E5021C5AA07}"/>
          </ac:spMkLst>
        </pc:spChg>
      </pc:sldChg>
      <pc:sldChg chg="addSp modSp new mod">
        <pc:chgData name="Lei Song" userId="e77005fb-e6b4-4f46-8c86-95621a0ac549" providerId="ADAL" clId="{071AA54F-D43A-454C-BC32-537C2A787DB3}" dt="2023-03-01T00:40:09.925" v="637" actId="1076"/>
        <pc:sldMkLst>
          <pc:docMk/>
          <pc:sldMk cId="4224213454" sldId="297"/>
        </pc:sldMkLst>
        <pc:spChg chg="mod">
          <ac:chgData name="Lei Song" userId="e77005fb-e6b4-4f46-8c86-95621a0ac549" providerId="ADAL" clId="{071AA54F-D43A-454C-BC32-537C2A787DB3}" dt="2023-02-28T23:57:03.401" v="300" actId="20577"/>
          <ac:spMkLst>
            <pc:docMk/>
            <pc:sldMk cId="4224213454" sldId="297"/>
            <ac:spMk id="2" creationId="{842F101F-027B-2A3D-529F-4FF68D61BBD3}"/>
          </ac:spMkLst>
        </pc:spChg>
        <pc:spChg chg="mod">
          <ac:chgData name="Lei Song" userId="e77005fb-e6b4-4f46-8c86-95621a0ac549" providerId="ADAL" clId="{071AA54F-D43A-454C-BC32-537C2A787DB3}" dt="2023-02-28T23:56:27.958" v="288"/>
          <ac:spMkLst>
            <pc:docMk/>
            <pc:sldMk cId="4224213454" sldId="297"/>
            <ac:spMk id="3" creationId="{06600238-BF9F-3BC7-5862-83C5DBB81DD6}"/>
          </ac:spMkLst>
        </pc:spChg>
        <pc:spChg chg="add mod">
          <ac:chgData name="Lei Song" userId="e77005fb-e6b4-4f46-8c86-95621a0ac549" providerId="ADAL" clId="{071AA54F-D43A-454C-BC32-537C2A787DB3}" dt="2023-03-01T00:40:09.925" v="637" actId="1076"/>
          <ac:spMkLst>
            <pc:docMk/>
            <pc:sldMk cId="4224213454" sldId="297"/>
            <ac:spMk id="6" creationId="{906489E6-D261-3ABA-33F9-77166E4D72FA}"/>
          </ac:spMkLst>
        </pc:spChg>
      </pc:sldChg>
      <pc:sldChg chg="addSp modSp new mod">
        <pc:chgData name="Lei Song" userId="e77005fb-e6b4-4f46-8c86-95621a0ac549" providerId="ADAL" clId="{071AA54F-D43A-454C-BC32-537C2A787DB3}" dt="2023-03-01T00:41:09.900" v="641" actId="1076"/>
        <pc:sldMkLst>
          <pc:docMk/>
          <pc:sldMk cId="1852203834" sldId="298"/>
        </pc:sldMkLst>
        <pc:spChg chg="mod">
          <ac:chgData name="Lei Song" userId="e77005fb-e6b4-4f46-8c86-95621a0ac549" providerId="ADAL" clId="{071AA54F-D43A-454C-BC32-537C2A787DB3}" dt="2023-02-28T23:58:23.878" v="317" actId="20577"/>
          <ac:spMkLst>
            <pc:docMk/>
            <pc:sldMk cId="1852203834" sldId="298"/>
            <ac:spMk id="2" creationId="{C7CAD2A1-239F-4146-3B69-7D4221BF44A5}"/>
          </ac:spMkLst>
        </pc:spChg>
        <pc:spChg chg="mod">
          <ac:chgData name="Lei Song" userId="e77005fb-e6b4-4f46-8c86-95621a0ac549" providerId="ADAL" clId="{071AA54F-D43A-454C-BC32-537C2A787DB3}" dt="2023-02-28T23:58:02.471" v="304"/>
          <ac:spMkLst>
            <pc:docMk/>
            <pc:sldMk cId="1852203834" sldId="298"/>
            <ac:spMk id="3" creationId="{8F912699-54AA-3774-01E0-53FC3FB63B55}"/>
          </ac:spMkLst>
        </pc:spChg>
        <pc:spChg chg="add mod">
          <ac:chgData name="Lei Song" userId="e77005fb-e6b4-4f46-8c86-95621a0ac549" providerId="ADAL" clId="{071AA54F-D43A-454C-BC32-537C2A787DB3}" dt="2023-03-01T00:41:09.900" v="641" actId="1076"/>
          <ac:spMkLst>
            <pc:docMk/>
            <pc:sldMk cId="1852203834" sldId="298"/>
            <ac:spMk id="6" creationId="{201DCA5E-165B-120E-CF80-57A72BFE9404}"/>
          </ac:spMkLst>
        </pc:spChg>
      </pc:sldChg>
      <pc:sldChg chg="addSp modSp new mod">
        <pc:chgData name="Lei Song" userId="e77005fb-e6b4-4f46-8c86-95621a0ac549" providerId="ADAL" clId="{071AA54F-D43A-454C-BC32-537C2A787DB3}" dt="2023-03-01T00:40:48.059" v="639" actId="1076"/>
        <pc:sldMkLst>
          <pc:docMk/>
          <pc:sldMk cId="2500050627" sldId="299"/>
        </pc:sldMkLst>
        <pc:spChg chg="mod">
          <ac:chgData name="Lei Song" userId="e77005fb-e6b4-4f46-8c86-95621a0ac549" providerId="ADAL" clId="{071AA54F-D43A-454C-BC32-537C2A787DB3}" dt="2023-02-28T23:59:19.244" v="333" actId="20577"/>
          <ac:spMkLst>
            <pc:docMk/>
            <pc:sldMk cId="2500050627" sldId="299"/>
            <ac:spMk id="2" creationId="{1DABF4EB-D92F-A952-83D2-01F7C6175B6E}"/>
          </ac:spMkLst>
        </pc:spChg>
        <pc:spChg chg="mod">
          <ac:chgData name="Lei Song" userId="e77005fb-e6b4-4f46-8c86-95621a0ac549" providerId="ADAL" clId="{071AA54F-D43A-454C-BC32-537C2A787DB3}" dt="2023-02-28T23:58:59.372" v="320"/>
          <ac:spMkLst>
            <pc:docMk/>
            <pc:sldMk cId="2500050627" sldId="299"/>
            <ac:spMk id="3" creationId="{CE6CF58F-2F39-1C91-153F-A6F7147F9449}"/>
          </ac:spMkLst>
        </pc:spChg>
        <pc:spChg chg="add mod">
          <ac:chgData name="Lei Song" userId="e77005fb-e6b4-4f46-8c86-95621a0ac549" providerId="ADAL" clId="{071AA54F-D43A-454C-BC32-537C2A787DB3}" dt="2023-03-01T00:40:48.059" v="639" actId="1076"/>
          <ac:spMkLst>
            <pc:docMk/>
            <pc:sldMk cId="2500050627" sldId="299"/>
            <ac:spMk id="6" creationId="{8927FF49-88D1-6DFB-C08A-22FD2CFBE507}"/>
          </ac:spMkLst>
        </pc:spChg>
      </pc:sldChg>
      <pc:sldChg chg="modSp new mod">
        <pc:chgData name="Lei Song" userId="e77005fb-e6b4-4f46-8c86-95621a0ac549" providerId="ADAL" clId="{071AA54F-D43A-454C-BC32-537C2A787DB3}" dt="2023-03-01T00:01:39.512" v="351" actId="20577"/>
        <pc:sldMkLst>
          <pc:docMk/>
          <pc:sldMk cId="2356991091" sldId="300"/>
        </pc:sldMkLst>
        <pc:spChg chg="mod">
          <ac:chgData name="Lei Song" userId="e77005fb-e6b4-4f46-8c86-95621a0ac549" providerId="ADAL" clId="{071AA54F-D43A-454C-BC32-537C2A787DB3}" dt="2023-03-01T00:01:39.512" v="351" actId="20577"/>
          <ac:spMkLst>
            <pc:docMk/>
            <pc:sldMk cId="2356991091" sldId="300"/>
            <ac:spMk id="2" creationId="{03266F5E-90F3-CA00-CD59-1E743BC831D0}"/>
          </ac:spMkLst>
        </pc:spChg>
        <pc:spChg chg="mod">
          <ac:chgData name="Lei Song" userId="e77005fb-e6b4-4f46-8c86-95621a0ac549" providerId="ADAL" clId="{071AA54F-D43A-454C-BC32-537C2A787DB3}" dt="2023-03-01T00:01:19.337" v="338"/>
          <ac:spMkLst>
            <pc:docMk/>
            <pc:sldMk cId="2356991091" sldId="300"/>
            <ac:spMk id="3" creationId="{EBB15D42-9759-E483-78FE-4430C5B4CE32}"/>
          </ac:spMkLst>
        </pc:spChg>
      </pc:sldChg>
      <pc:sldChg chg="modSp new mod">
        <pc:chgData name="Lei Song" userId="e77005fb-e6b4-4f46-8c86-95621a0ac549" providerId="ADAL" clId="{071AA54F-D43A-454C-BC32-537C2A787DB3}" dt="2023-03-01T00:02:47.249" v="379" actId="20577"/>
        <pc:sldMkLst>
          <pc:docMk/>
          <pc:sldMk cId="1064637920" sldId="301"/>
        </pc:sldMkLst>
        <pc:spChg chg="mod">
          <ac:chgData name="Lei Song" userId="e77005fb-e6b4-4f46-8c86-95621a0ac549" providerId="ADAL" clId="{071AA54F-D43A-454C-BC32-537C2A787DB3}" dt="2023-03-01T00:02:47.249" v="379" actId="20577"/>
          <ac:spMkLst>
            <pc:docMk/>
            <pc:sldMk cId="1064637920" sldId="301"/>
            <ac:spMk id="2" creationId="{BC811300-45A4-909D-A1BC-12274786020D}"/>
          </ac:spMkLst>
        </pc:spChg>
        <pc:spChg chg="mod">
          <ac:chgData name="Lei Song" userId="e77005fb-e6b4-4f46-8c86-95621a0ac549" providerId="ADAL" clId="{071AA54F-D43A-454C-BC32-537C2A787DB3}" dt="2023-03-01T00:02:20.140" v="354"/>
          <ac:spMkLst>
            <pc:docMk/>
            <pc:sldMk cId="1064637920" sldId="301"/>
            <ac:spMk id="3" creationId="{4E1C900B-7982-7F56-9D4E-9016C1A0394C}"/>
          </ac:spMkLst>
        </pc:spChg>
      </pc:sldChg>
      <pc:sldChg chg="modSp new mod">
        <pc:chgData name="Lei Song" userId="e77005fb-e6b4-4f46-8c86-95621a0ac549" providerId="ADAL" clId="{071AA54F-D43A-454C-BC32-537C2A787DB3}" dt="2023-03-01T00:15:35.738" v="405" actId="20577"/>
        <pc:sldMkLst>
          <pc:docMk/>
          <pc:sldMk cId="631668008" sldId="302"/>
        </pc:sldMkLst>
        <pc:spChg chg="mod">
          <ac:chgData name="Lei Song" userId="e77005fb-e6b4-4f46-8c86-95621a0ac549" providerId="ADAL" clId="{071AA54F-D43A-454C-BC32-537C2A787DB3}" dt="2023-03-01T00:15:35.738" v="405" actId="20577"/>
          <ac:spMkLst>
            <pc:docMk/>
            <pc:sldMk cId="631668008" sldId="302"/>
            <ac:spMk id="2" creationId="{4D283810-07DA-F679-7CFE-62AE16341009}"/>
          </ac:spMkLst>
        </pc:spChg>
        <pc:spChg chg="mod">
          <ac:chgData name="Lei Song" userId="e77005fb-e6b4-4f46-8c86-95621a0ac549" providerId="ADAL" clId="{071AA54F-D43A-454C-BC32-537C2A787DB3}" dt="2023-03-01T00:03:27.912" v="382"/>
          <ac:spMkLst>
            <pc:docMk/>
            <pc:sldMk cId="631668008" sldId="302"/>
            <ac:spMk id="3" creationId="{7EF75294-C4AF-96E2-BC3F-6A86705621C2}"/>
          </ac:spMkLst>
        </pc:spChg>
      </pc:sldChg>
      <pc:sldChg chg="modSp new mod">
        <pc:chgData name="Lei Song" userId="e77005fb-e6b4-4f46-8c86-95621a0ac549" providerId="ADAL" clId="{071AA54F-D43A-454C-BC32-537C2A787DB3}" dt="2023-03-01T00:16:16.832" v="421" actId="20577"/>
        <pc:sldMkLst>
          <pc:docMk/>
          <pc:sldMk cId="3710963937" sldId="303"/>
        </pc:sldMkLst>
        <pc:spChg chg="mod">
          <ac:chgData name="Lei Song" userId="e77005fb-e6b4-4f46-8c86-95621a0ac549" providerId="ADAL" clId="{071AA54F-D43A-454C-BC32-537C2A787DB3}" dt="2023-03-01T00:16:16.832" v="421" actId="20577"/>
          <ac:spMkLst>
            <pc:docMk/>
            <pc:sldMk cId="3710963937" sldId="303"/>
            <ac:spMk id="2" creationId="{8FD1B236-F518-A22D-7082-784E695822F6}"/>
          </ac:spMkLst>
        </pc:spChg>
        <pc:spChg chg="mod">
          <ac:chgData name="Lei Song" userId="e77005fb-e6b4-4f46-8c86-95621a0ac549" providerId="ADAL" clId="{071AA54F-D43A-454C-BC32-537C2A787DB3}" dt="2023-03-01T00:15:53.268" v="408"/>
          <ac:spMkLst>
            <pc:docMk/>
            <pc:sldMk cId="3710963937" sldId="303"/>
            <ac:spMk id="3" creationId="{3D8703B1-86D1-A858-6487-238F3CCCE7C1}"/>
          </ac:spMkLst>
        </pc:spChg>
      </pc:sldChg>
      <pc:sldChg chg="modSp new mod">
        <pc:chgData name="Lei Song" userId="e77005fb-e6b4-4f46-8c86-95621a0ac549" providerId="ADAL" clId="{071AA54F-D43A-454C-BC32-537C2A787DB3}" dt="2023-03-01T00:17:03.521" v="449" actId="20577"/>
        <pc:sldMkLst>
          <pc:docMk/>
          <pc:sldMk cId="1508530381" sldId="304"/>
        </pc:sldMkLst>
        <pc:spChg chg="mod">
          <ac:chgData name="Lei Song" userId="e77005fb-e6b4-4f46-8c86-95621a0ac549" providerId="ADAL" clId="{071AA54F-D43A-454C-BC32-537C2A787DB3}" dt="2023-03-01T00:17:03.521" v="449" actId="20577"/>
          <ac:spMkLst>
            <pc:docMk/>
            <pc:sldMk cId="1508530381" sldId="304"/>
            <ac:spMk id="2" creationId="{6D9CE6B0-CB52-B99A-08AD-A40435E0F52F}"/>
          </ac:spMkLst>
        </pc:spChg>
        <pc:spChg chg="mod">
          <ac:chgData name="Lei Song" userId="e77005fb-e6b4-4f46-8c86-95621a0ac549" providerId="ADAL" clId="{071AA54F-D43A-454C-BC32-537C2A787DB3}" dt="2023-03-01T00:16:40.480" v="424" actId="207"/>
          <ac:spMkLst>
            <pc:docMk/>
            <pc:sldMk cId="1508530381" sldId="304"/>
            <ac:spMk id="3" creationId="{F73F716A-B9B8-1A8C-B0DC-3821C52D6DDC}"/>
          </ac:spMkLst>
        </pc:spChg>
      </pc:sldChg>
      <pc:sldChg chg="modSp new mod">
        <pc:chgData name="Lei Song" userId="e77005fb-e6b4-4f46-8c86-95621a0ac549" providerId="ADAL" clId="{071AA54F-D43A-454C-BC32-537C2A787DB3}" dt="2023-03-01T00:17:48.757" v="469" actId="20577"/>
        <pc:sldMkLst>
          <pc:docMk/>
          <pc:sldMk cId="932507242" sldId="305"/>
        </pc:sldMkLst>
        <pc:spChg chg="mod">
          <ac:chgData name="Lei Song" userId="e77005fb-e6b4-4f46-8c86-95621a0ac549" providerId="ADAL" clId="{071AA54F-D43A-454C-BC32-537C2A787DB3}" dt="2023-03-01T00:17:48.757" v="469" actId="20577"/>
          <ac:spMkLst>
            <pc:docMk/>
            <pc:sldMk cId="932507242" sldId="305"/>
            <ac:spMk id="2" creationId="{1665ACB1-1C26-5B97-A37C-DA990131FA79}"/>
          </ac:spMkLst>
        </pc:spChg>
        <pc:spChg chg="mod">
          <ac:chgData name="Lei Song" userId="e77005fb-e6b4-4f46-8c86-95621a0ac549" providerId="ADAL" clId="{071AA54F-D43A-454C-BC32-537C2A787DB3}" dt="2023-03-01T00:17:28.510" v="452"/>
          <ac:spMkLst>
            <pc:docMk/>
            <pc:sldMk cId="932507242" sldId="305"/>
            <ac:spMk id="3" creationId="{22DEE137-B595-4C66-5B4C-05163FA2A5C2}"/>
          </ac:spMkLst>
        </pc:spChg>
      </pc:sldChg>
      <pc:sldChg chg="addSp delSp modSp new mod">
        <pc:chgData name="Lei Song" userId="e77005fb-e6b4-4f46-8c86-95621a0ac549" providerId="ADAL" clId="{071AA54F-D43A-454C-BC32-537C2A787DB3}" dt="2023-03-01T00:44:44.805" v="657" actId="1076"/>
        <pc:sldMkLst>
          <pc:docMk/>
          <pc:sldMk cId="1304305060" sldId="306"/>
        </pc:sldMkLst>
        <pc:spChg chg="mod">
          <ac:chgData name="Lei Song" userId="e77005fb-e6b4-4f46-8c86-95621a0ac549" providerId="ADAL" clId="{071AA54F-D43A-454C-BC32-537C2A787DB3}" dt="2023-03-01T00:19:05.950" v="489" actId="20577"/>
          <ac:spMkLst>
            <pc:docMk/>
            <pc:sldMk cId="1304305060" sldId="306"/>
            <ac:spMk id="2" creationId="{01CDAE04-9123-AE9E-5FA8-7778867D68F6}"/>
          </ac:spMkLst>
        </pc:spChg>
        <pc:spChg chg="mod">
          <ac:chgData name="Lei Song" userId="e77005fb-e6b4-4f46-8c86-95621a0ac549" providerId="ADAL" clId="{071AA54F-D43A-454C-BC32-537C2A787DB3}" dt="2023-03-01T00:18:27.650" v="476" actId="113"/>
          <ac:spMkLst>
            <pc:docMk/>
            <pc:sldMk cId="1304305060" sldId="306"/>
            <ac:spMk id="3" creationId="{5FD4D461-B2C7-14E3-5A75-CA0B8A531943}"/>
          </ac:spMkLst>
        </pc:spChg>
        <pc:spChg chg="add del mod">
          <ac:chgData name="Lei Song" userId="e77005fb-e6b4-4f46-8c86-95621a0ac549" providerId="ADAL" clId="{071AA54F-D43A-454C-BC32-537C2A787DB3}" dt="2023-03-01T00:44:39.839" v="655" actId="478"/>
          <ac:spMkLst>
            <pc:docMk/>
            <pc:sldMk cId="1304305060" sldId="306"/>
            <ac:spMk id="6" creationId="{DE57B6E9-4C19-A3FD-D578-F726EA1D8400}"/>
          </ac:spMkLst>
        </pc:spChg>
        <pc:spChg chg="add mod">
          <ac:chgData name="Lei Song" userId="e77005fb-e6b4-4f46-8c86-95621a0ac549" providerId="ADAL" clId="{071AA54F-D43A-454C-BC32-537C2A787DB3}" dt="2023-03-01T00:44:44.805" v="657" actId="1076"/>
          <ac:spMkLst>
            <pc:docMk/>
            <pc:sldMk cId="1304305060" sldId="306"/>
            <ac:spMk id="8" creationId="{CDF96773-EEA7-FE02-5D65-E71C65356DAC}"/>
          </ac:spMkLst>
        </pc:spChg>
      </pc:sldChg>
      <pc:sldChg chg="addSp modSp new mod">
        <pc:chgData name="Lei Song" userId="e77005fb-e6b4-4f46-8c86-95621a0ac549" providerId="ADAL" clId="{071AA54F-D43A-454C-BC32-537C2A787DB3}" dt="2023-03-01T00:41:45.306" v="643" actId="1076"/>
        <pc:sldMkLst>
          <pc:docMk/>
          <pc:sldMk cId="3594072853" sldId="307"/>
        </pc:sldMkLst>
        <pc:spChg chg="mod">
          <ac:chgData name="Lei Song" userId="e77005fb-e6b4-4f46-8c86-95621a0ac549" providerId="ADAL" clId="{071AA54F-D43A-454C-BC32-537C2A787DB3}" dt="2023-03-01T00:19:43.085" v="505" actId="20577"/>
          <ac:spMkLst>
            <pc:docMk/>
            <pc:sldMk cId="3594072853" sldId="307"/>
            <ac:spMk id="2" creationId="{2DA954CB-6924-27F9-B74B-F0A58E380322}"/>
          </ac:spMkLst>
        </pc:spChg>
        <pc:spChg chg="mod">
          <ac:chgData name="Lei Song" userId="e77005fb-e6b4-4f46-8c86-95621a0ac549" providerId="ADAL" clId="{071AA54F-D43A-454C-BC32-537C2A787DB3}" dt="2023-03-01T00:19:25.142" v="492"/>
          <ac:spMkLst>
            <pc:docMk/>
            <pc:sldMk cId="3594072853" sldId="307"/>
            <ac:spMk id="3" creationId="{55D32794-CEA1-EDA1-1987-64AF1E06DC8E}"/>
          </ac:spMkLst>
        </pc:spChg>
        <pc:spChg chg="add mod">
          <ac:chgData name="Lei Song" userId="e77005fb-e6b4-4f46-8c86-95621a0ac549" providerId="ADAL" clId="{071AA54F-D43A-454C-BC32-537C2A787DB3}" dt="2023-03-01T00:41:45.306" v="643" actId="1076"/>
          <ac:spMkLst>
            <pc:docMk/>
            <pc:sldMk cId="3594072853" sldId="307"/>
            <ac:spMk id="6" creationId="{C13D64FE-B7AC-2AD9-0AC1-933DDBF0A2DA}"/>
          </ac:spMkLst>
        </pc:spChg>
      </pc:sldChg>
      <pc:sldChg chg="modSp new mod">
        <pc:chgData name="Lei Song" userId="e77005fb-e6b4-4f46-8c86-95621a0ac549" providerId="ADAL" clId="{071AA54F-D43A-454C-BC32-537C2A787DB3}" dt="2023-03-01T00:22:26.877" v="521" actId="20577"/>
        <pc:sldMkLst>
          <pc:docMk/>
          <pc:sldMk cId="4019485013" sldId="308"/>
        </pc:sldMkLst>
        <pc:spChg chg="mod">
          <ac:chgData name="Lei Song" userId="e77005fb-e6b4-4f46-8c86-95621a0ac549" providerId="ADAL" clId="{071AA54F-D43A-454C-BC32-537C2A787DB3}" dt="2023-03-01T00:22:26.877" v="521" actId="20577"/>
          <ac:spMkLst>
            <pc:docMk/>
            <pc:sldMk cId="4019485013" sldId="308"/>
            <ac:spMk id="2" creationId="{EB024A1B-0B1E-885A-376D-02C7BC6830D2}"/>
          </ac:spMkLst>
        </pc:spChg>
        <pc:spChg chg="mod">
          <ac:chgData name="Lei Song" userId="e77005fb-e6b4-4f46-8c86-95621a0ac549" providerId="ADAL" clId="{071AA54F-D43A-454C-BC32-537C2A787DB3}" dt="2023-03-01T00:20:02.402" v="508"/>
          <ac:spMkLst>
            <pc:docMk/>
            <pc:sldMk cId="4019485013" sldId="308"/>
            <ac:spMk id="3" creationId="{563CE6BE-6653-91FD-325B-FEAEA63A31EE}"/>
          </ac:spMkLst>
        </pc:spChg>
      </pc:sldChg>
      <pc:sldChg chg="addSp modSp new mod">
        <pc:chgData name="Lei Song" userId="e77005fb-e6b4-4f46-8c86-95621a0ac549" providerId="ADAL" clId="{071AA54F-D43A-454C-BC32-537C2A787DB3}" dt="2023-03-01T00:45:24.258" v="660" actId="20577"/>
        <pc:sldMkLst>
          <pc:docMk/>
          <pc:sldMk cId="2323065633" sldId="309"/>
        </pc:sldMkLst>
        <pc:spChg chg="mod">
          <ac:chgData name="Lei Song" userId="e77005fb-e6b4-4f46-8c86-95621a0ac549" providerId="ADAL" clId="{071AA54F-D43A-454C-BC32-537C2A787DB3}" dt="2023-03-01T00:24:33.112" v="541" actId="20577"/>
          <ac:spMkLst>
            <pc:docMk/>
            <pc:sldMk cId="2323065633" sldId="309"/>
            <ac:spMk id="2" creationId="{1CD6CF5C-8F45-F69E-0B4F-B47C123E9896}"/>
          </ac:spMkLst>
        </pc:spChg>
        <pc:spChg chg="mod">
          <ac:chgData name="Lei Song" userId="e77005fb-e6b4-4f46-8c86-95621a0ac549" providerId="ADAL" clId="{071AA54F-D43A-454C-BC32-537C2A787DB3}" dt="2023-03-01T00:23:56.296" v="528"/>
          <ac:spMkLst>
            <pc:docMk/>
            <pc:sldMk cId="2323065633" sldId="309"/>
            <ac:spMk id="3" creationId="{E7D70D02-D650-7921-D4B4-F962E06DE7BA}"/>
          </ac:spMkLst>
        </pc:spChg>
        <pc:spChg chg="add mod">
          <ac:chgData name="Lei Song" userId="e77005fb-e6b4-4f46-8c86-95621a0ac549" providerId="ADAL" clId="{071AA54F-D43A-454C-BC32-537C2A787DB3}" dt="2023-03-01T00:45:24.258" v="660" actId="20577"/>
          <ac:spMkLst>
            <pc:docMk/>
            <pc:sldMk cId="2323065633" sldId="309"/>
            <ac:spMk id="6" creationId="{F6EAD9CA-EB80-8217-3F25-67DFF6EE9A30}"/>
          </ac:spMkLst>
        </pc:spChg>
      </pc:sldChg>
      <pc:sldChg chg="modSp new mod">
        <pc:chgData name="Lei Song" userId="e77005fb-e6b4-4f46-8c86-95621a0ac549" providerId="ADAL" clId="{071AA54F-D43A-454C-BC32-537C2A787DB3}" dt="2023-03-01T00:25:23.158" v="557" actId="20577"/>
        <pc:sldMkLst>
          <pc:docMk/>
          <pc:sldMk cId="21910374" sldId="310"/>
        </pc:sldMkLst>
        <pc:spChg chg="mod">
          <ac:chgData name="Lei Song" userId="e77005fb-e6b4-4f46-8c86-95621a0ac549" providerId="ADAL" clId="{071AA54F-D43A-454C-BC32-537C2A787DB3}" dt="2023-03-01T00:25:23.158" v="557" actId="20577"/>
          <ac:spMkLst>
            <pc:docMk/>
            <pc:sldMk cId="21910374" sldId="310"/>
            <ac:spMk id="2" creationId="{5273E3FB-D853-2139-31F3-521312144464}"/>
          </ac:spMkLst>
        </pc:spChg>
        <pc:spChg chg="mod">
          <ac:chgData name="Lei Song" userId="e77005fb-e6b4-4f46-8c86-95621a0ac549" providerId="ADAL" clId="{071AA54F-D43A-454C-BC32-537C2A787DB3}" dt="2023-03-01T00:25:02.448" v="544"/>
          <ac:spMkLst>
            <pc:docMk/>
            <pc:sldMk cId="21910374" sldId="310"/>
            <ac:spMk id="3" creationId="{14AA261A-2D4A-D965-61E4-17FA35B43478}"/>
          </ac:spMkLst>
        </pc:spChg>
      </pc:sldChg>
      <pc:sldChg chg="addSp modSp new mod">
        <pc:chgData name="Lei Song" userId="e77005fb-e6b4-4f46-8c86-95621a0ac549" providerId="ADAL" clId="{071AA54F-D43A-454C-BC32-537C2A787DB3}" dt="2023-03-01T00:44:10.142" v="652" actId="1076"/>
        <pc:sldMkLst>
          <pc:docMk/>
          <pc:sldMk cId="2131523097" sldId="311"/>
        </pc:sldMkLst>
        <pc:spChg chg="mod">
          <ac:chgData name="Lei Song" userId="e77005fb-e6b4-4f46-8c86-95621a0ac549" providerId="ADAL" clId="{071AA54F-D43A-454C-BC32-537C2A787DB3}" dt="2023-03-01T00:26:15.391" v="573" actId="20577"/>
          <ac:spMkLst>
            <pc:docMk/>
            <pc:sldMk cId="2131523097" sldId="311"/>
            <ac:spMk id="2" creationId="{86EBB3B5-13AB-41A2-4249-E3299015EB0A}"/>
          </ac:spMkLst>
        </pc:spChg>
        <pc:spChg chg="mod">
          <ac:chgData name="Lei Song" userId="e77005fb-e6b4-4f46-8c86-95621a0ac549" providerId="ADAL" clId="{071AA54F-D43A-454C-BC32-537C2A787DB3}" dt="2023-03-01T00:25:41.382" v="560"/>
          <ac:spMkLst>
            <pc:docMk/>
            <pc:sldMk cId="2131523097" sldId="311"/>
            <ac:spMk id="3" creationId="{438AA6B6-4ECC-C62D-6D8F-A40622648273}"/>
          </ac:spMkLst>
        </pc:spChg>
        <pc:spChg chg="add mod">
          <ac:chgData name="Lei Song" userId="e77005fb-e6b4-4f46-8c86-95621a0ac549" providerId="ADAL" clId="{071AA54F-D43A-454C-BC32-537C2A787DB3}" dt="2023-03-01T00:44:10.142" v="652" actId="1076"/>
          <ac:spMkLst>
            <pc:docMk/>
            <pc:sldMk cId="2131523097" sldId="311"/>
            <ac:spMk id="6" creationId="{FB897528-C588-3ED5-7901-79CA383F7E6D}"/>
          </ac:spMkLst>
        </pc:spChg>
      </pc:sldChg>
      <pc:sldChg chg="addSp modSp new mod">
        <pc:chgData name="Lei Song" userId="e77005fb-e6b4-4f46-8c86-95621a0ac549" providerId="ADAL" clId="{071AA54F-D43A-454C-BC32-537C2A787DB3}" dt="2023-03-01T00:43:52.711" v="650" actId="1076"/>
        <pc:sldMkLst>
          <pc:docMk/>
          <pc:sldMk cId="3939854672" sldId="312"/>
        </pc:sldMkLst>
        <pc:spChg chg="mod">
          <ac:chgData name="Lei Song" userId="e77005fb-e6b4-4f46-8c86-95621a0ac549" providerId="ADAL" clId="{071AA54F-D43A-454C-BC32-537C2A787DB3}" dt="2023-03-01T00:27:22.511" v="598" actId="20577"/>
          <ac:spMkLst>
            <pc:docMk/>
            <pc:sldMk cId="3939854672" sldId="312"/>
            <ac:spMk id="2" creationId="{BEFB56FB-2989-4C9D-019F-AA4F83438AA9}"/>
          </ac:spMkLst>
        </pc:spChg>
        <pc:spChg chg="mod">
          <ac:chgData name="Lei Song" userId="e77005fb-e6b4-4f46-8c86-95621a0ac549" providerId="ADAL" clId="{071AA54F-D43A-454C-BC32-537C2A787DB3}" dt="2023-03-01T00:26:42.662" v="576"/>
          <ac:spMkLst>
            <pc:docMk/>
            <pc:sldMk cId="3939854672" sldId="312"/>
            <ac:spMk id="3" creationId="{4A586833-7923-B98F-761A-A24FF386AA29}"/>
          </ac:spMkLst>
        </pc:spChg>
        <pc:spChg chg="add mod">
          <ac:chgData name="Lei Song" userId="e77005fb-e6b4-4f46-8c86-95621a0ac549" providerId="ADAL" clId="{071AA54F-D43A-454C-BC32-537C2A787DB3}" dt="2023-03-01T00:43:52.711" v="650" actId="1076"/>
          <ac:spMkLst>
            <pc:docMk/>
            <pc:sldMk cId="3939854672" sldId="312"/>
            <ac:spMk id="6" creationId="{859155A7-C461-0859-CA02-EA3EF6B9898E}"/>
          </ac:spMkLst>
        </pc:spChg>
      </pc:sldChg>
      <pc:sldChg chg="addSp modSp new mod">
        <pc:chgData name="Lei Song" userId="e77005fb-e6b4-4f46-8c86-95621a0ac549" providerId="ADAL" clId="{071AA54F-D43A-454C-BC32-537C2A787DB3}" dt="2023-03-01T00:43:36.500" v="648" actId="1076"/>
        <pc:sldMkLst>
          <pc:docMk/>
          <pc:sldMk cId="1987324662" sldId="313"/>
        </pc:sldMkLst>
        <pc:spChg chg="mod">
          <ac:chgData name="Lei Song" userId="e77005fb-e6b4-4f46-8c86-95621a0ac549" providerId="ADAL" clId="{071AA54F-D43A-454C-BC32-537C2A787DB3}" dt="2023-03-01T00:28:41.203" v="615" actId="20577"/>
          <ac:spMkLst>
            <pc:docMk/>
            <pc:sldMk cId="1987324662" sldId="313"/>
            <ac:spMk id="2" creationId="{D4303CB2-5297-A74F-0EF2-4BF4EDB6C64C}"/>
          </ac:spMkLst>
        </pc:spChg>
        <pc:spChg chg="mod">
          <ac:chgData name="Lei Song" userId="e77005fb-e6b4-4f46-8c86-95621a0ac549" providerId="ADAL" clId="{071AA54F-D43A-454C-BC32-537C2A787DB3}" dt="2023-03-01T00:27:52.110" v="601"/>
          <ac:spMkLst>
            <pc:docMk/>
            <pc:sldMk cId="1987324662" sldId="313"/>
            <ac:spMk id="3" creationId="{20E615B6-768B-8AA0-49EE-55E2ED460AB1}"/>
          </ac:spMkLst>
        </pc:spChg>
        <pc:spChg chg="add mod">
          <ac:chgData name="Lei Song" userId="e77005fb-e6b4-4f46-8c86-95621a0ac549" providerId="ADAL" clId="{071AA54F-D43A-454C-BC32-537C2A787DB3}" dt="2023-03-01T00:43:36.500" v="648" actId="1076"/>
          <ac:spMkLst>
            <pc:docMk/>
            <pc:sldMk cId="1987324662" sldId="313"/>
            <ac:spMk id="6" creationId="{89A947B8-96ED-A922-5001-94D8E969D96D}"/>
          </ac:spMkLst>
        </pc:spChg>
      </pc:sldChg>
      <pc:sldChg chg="modSp add mod">
        <pc:chgData name="Lei Song" userId="e77005fb-e6b4-4f46-8c86-95621a0ac549" providerId="ADAL" clId="{071AA54F-D43A-454C-BC32-537C2A787DB3}" dt="2023-03-01T00:29:49.934" v="628"/>
        <pc:sldMkLst>
          <pc:docMk/>
          <pc:sldMk cId="1824623255" sldId="314"/>
        </pc:sldMkLst>
        <pc:spChg chg="mod">
          <ac:chgData name="Lei Song" userId="e77005fb-e6b4-4f46-8c86-95621a0ac549" providerId="ADAL" clId="{071AA54F-D43A-454C-BC32-537C2A787DB3}" dt="2023-03-01T00:29:49.934" v="628"/>
          <ac:spMkLst>
            <pc:docMk/>
            <pc:sldMk cId="1824623255" sldId="314"/>
            <ac:spMk id="2" creationId="{51981F30-269E-084E-C302-C79F93CE7571}"/>
          </ac:spMkLst>
        </pc:spChg>
      </pc:sldChg>
    </pc:docChg>
  </pc:docChgLst>
  <pc:docChgLst>
    <pc:chgData name="Lei Song" userId="e77005fb-e6b4-4f46-8c86-95621a0ac549" providerId="ADAL" clId="{57FE9828-394F-3B4D-8234-DAC50337E773}"/>
    <pc:docChg chg="undo custSel addSld delSld modSld sldOrd addSection modSection">
      <pc:chgData name="Lei Song" userId="e77005fb-e6b4-4f46-8c86-95621a0ac549" providerId="ADAL" clId="{57FE9828-394F-3B4D-8234-DAC50337E773}" dt="2023-03-01T05:48:40.462" v="818" actId="20577"/>
      <pc:docMkLst>
        <pc:docMk/>
      </pc:docMkLst>
      <pc:sldChg chg="modSp mod">
        <pc:chgData name="Lei Song" userId="e77005fb-e6b4-4f46-8c86-95621a0ac549" providerId="ADAL" clId="{57FE9828-394F-3B4D-8234-DAC50337E773}" dt="2023-03-01T04:15:10.605" v="18" actId="20577"/>
        <pc:sldMkLst>
          <pc:docMk/>
          <pc:sldMk cId="0" sldId="265"/>
        </pc:sldMkLst>
        <pc:spChg chg="mod">
          <ac:chgData name="Lei Song" userId="e77005fb-e6b4-4f46-8c86-95621a0ac549" providerId="ADAL" clId="{57FE9828-394F-3B4D-8234-DAC50337E773}" dt="2023-03-01T04:15:10.605" v="18" actId="20577"/>
          <ac:spMkLst>
            <pc:docMk/>
            <pc:sldMk cId="0" sldId="265"/>
            <ac:spMk id="6" creationId="{E3612489-EF03-4716-996A-812822F609E4}"/>
          </ac:spMkLst>
        </pc:spChg>
      </pc:sldChg>
      <pc:sldChg chg="modSp mod">
        <pc:chgData name="Lei Song" userId="e77005fb-e6b4-4f46-8c86-95621a0ac549" providerId="ADAL" clId="{57FE9828-394F-3B4D-8234-DAC50337E773}" dt="2023-03-01T04:15:22.323" v="41" actId="20577"/>
        <pc:sldMkLst>
          <pc:docMk/>
          <pc:sldMk cId="287235989" sldId="285"/>
        </pc:sldMkLst>
        <pc:spChg chg="mod">
          <ac:chgData name="Lei Song" userId="e77005fb-e6b4-4f46-8c86-95621a0ac549" providerId="ADAL" clId="{57FE9828-394F-3B4D-8234-DAC50337E773}" dt="2023-03-01T04:15:22.323" v="41" actId="20577"/>
          <ac:spMkLst>
            <pc:docMk/>
            <pc:sldMk cId="287235989" sldId="285"/>
            <ac:spMk id="18436" creationId="{35C0A27B-3E4E-46FB-88B1-5822647B7E61}"/>
          </ac:spMkLst>
        </pc:spChg>
      </pc:sldChg>
      <pc:sldChg chg="addSp modSp mod">
        <pc:chgData name="Lei Song" userId="e77005fb-e6b4-4f46-8c86-95621a0ac549" providerId="ADAL" clId="{57FE9828-394F-3B4D-8234-DAC50337E773}" dt="2023-03-01T04:23:42.118" v="103" actId="20577"/>
        <pc:sldMkLst>
          <pc:docMk/>
          <pc:sldMk cId="3816529126" sldId="286"/>
        </pc:sldMkLst>
        <pc:spChg chg="mod">
          <ac:chgData name="Lei Song" userId="e77005fb-e6b4-4f46-8c86-95621a0ac549" providerId="ADAL" clId="{57FE9828-394F-3B4D-8234-DAC50337E773}" dt="2023-03-01T04:17:23.097" v="84" actId="20577"/>
          <ac:spMkLst>
            <pc:docMk/>
            <pc:sldMk cId="3816529126" sldId="286"/>
            <ac:spMk id="2" creationId="{D06BB840-4CBA-0D42-E1D3-5FE24CDBFB0C}"/>
          </ac:spMkLst>
        </pc:spChg>
        <pc:spChg chg="mod">
          <ac:chgData name="Lei Song" userId="e77005fb-e6b4-4f46-8c86-95621a0ac549" providerId="ADAL" clId="{57FE9828-394F-3B4D-8234-DAC50337E773}" dt="2023-03-01T04:16:23.863" v="62" actId="20577"/>
          <ac:spMkLst>
            <pc:docMk/>
            <pc:sldMk cId="3816529126" sldId="286"/>
            <ac:spMk id="3" creationId="{955105F7-1DBD-E168-DE7A-CA7BD2B2EA43}"/>
          </ac:spMkLst>
        </pc:spChg>
        <pc:spChg chg="add mod">
          <ac:chgData name="Lei Song" userId="e77005fb-e6b4-4f46-8c86-95621a0ac549" providerId="ADAL" clId="{57FE9828-394F-3B4D-8234-DAC50337E773}" dt="2023-03-01T04:23:42.118" v="103" actId="20577"/>
          <ac:spMkLst>
            <pc:docMk/>
            <pc:sldMk cId="3816529126" sldId="286"/>
            <ac:spMk id="6" creationId="{DC750542-6236-9500-2AE8-8F61AE93B467}"/>
          </ac:spMkLst>
        </pc:spChg>
      </pc:sldChg>
      <pc:sldChg chg="del">
        <pc:chgData name="Lei Song" userId="e77005fb-e6b4-4f46-8c86-95621a0ac549" providerId="ADAL" clId="{57FE9828-394F-3B4D-8234-DAC50337E773}" dt="2023-03-01T04:15:57.851" v="61" actId="2696"/>
        <pc:sldMkLst>
          <pc:docMk/>
          <pc:sldMk cId="186711831" sldId="287"/>
        </pc:sldMkLst>
      </pc:sldChg>
      <pc:sldChg chg="addSp modSp new mod">
        <pc:chgData name="Lei Song" userId="e77005fb-e6b4-4f46-8c86-95621a0ac549" providerId="ADAL" clId="{57FE9828-394F-3B4D-8234-DAC50337E773}" dt="2023-03-01T04:28:48.834" v="154" actId="20577"/>
        <pc:sldMkLst>
          <pc:docMk/>
          <pc:sldMk cId="3448425010" sldId="287"/>
        </pc:sldMkLst>
        <pc:spChg chg="mod">
          <ac:chgData name="Lei Song" userId="e77005fb-e6b4-4f46-8c86-95621a0ac549" providerId="ADAL" clId="{57FE9828-394F-3B4D-8234-DAC50337E773}" dt="2023-03-01T04:27:33.128" v="150" actId="20577"/>
          <ac:spMkLst>
            <pc:docMk/>
            <pc:sldMk cId="3448425010" sldId="287"/>
            <ac:spMk id="2" creationId="{2680370F-C362-347B-EC52-FEF7D908A15A}"/>
          </ac:spMkLst>
        </pc:spChg>
        <pc:spChg chg="mod">
          <ac:chgData name="Lei Song" userId="e77005fb-e6b4-4f46-8c86-95621a0ac549" providerId="ADAL" clId="{57FE9828-394F-3B4D-8234-DAC50337E773}" dt="2023-03-01T04:28:48.834" v="154" actId="20577"/>
          <ac:spMkLst>
            <pc:docMk/>
            <pc:sldMk cId="3448425010" sldId="287"/>
            <ac:spMk id="3" creationId="{A2E0B1EC-FB8C-E4CF-D94C-FB9B1EA6B08D}"/>
          </ac:spMkLst>
        </pc:spChg>
        <pc:spChg chg="add mod">
          <ac:chgData name="Lei Song" userId="e77005fb-e6b4-4f46-8c86-95621a0ac549" providerId="ADAL" clId="{57FE9828-394F-3B4D-8234-DAC50337E773}" dt="2023-03-01T04:24:25.881" v="109" actId="1076"/>
          <ac:spMkLst>
            <pc:docMk/>
            <pc:sldMk cId="3448425010" sldId="287"/>
            <ac:spMk id="6" creationId="{2FAE7163-65D9-D5B8-9367-1CD0A424F195}"/>
          </ac:spMkLst>
        </pc:spChg>
      </pc:sldChg>
      <pc:sldChg chg="del">
        <pc:chgData name="Lei Song" userId="e77005fb-e6b4-4f46-8c86-95621a0ac549" providerId="ADAL" clId="{57FE9828-394F-3B4D-8234-DAC50337E773}" dt="2023-03-01T04:15:57.851" v="61" actId="2696"/>
        <pc:sldMkLst>
          <pc:docMk/>
          <pc:sldMk cId="1886594002" sldId="288"/>
        </pc:sldMkLst>
      </pc:sldChg>
      <pc:sldChg chg="modSp new mod">
        <pc:chgData name="Lei Song" userId="e77005fb-e6b4-4f46-8c86-95621a0ac549" providerId="ADAL" clId="{57FE9828-394F-3B4D-8234-DAC50337E773}" dt="2023-03-01T04:44:00.701" v="303"/>
        <pc:sldMkLst>
          <pc:docMk/>
          <pc:sldMk cId="3162242441" sldId="288"/>
        </pc:sldMkLst>
        <pc:spChg chg="mod">
          <ac:chgData name="Lei Song" userId="e77005fb-e6b4-4f46-8c86-95621a0ac549" providerId="ADAL" clId="{57FE9828-394F-3B4D-8234-DAC50337E773}" dt="2023-03-01T04:44:00.701" v="303"/>
          <ac:spMkLst>
            <pc:docMk/>
            <pc:sldMk cId="3162242441" sldId="288"/>
            <ac:spMk id="2" creationId="{C48CAC7B-0816-22D3-DF92-565CC9BBFD7B}"/>
          </ac:spMkLst>
        </pc:spChg>
        <pc:spChg chg="mod">
          <ac:chgData name="Lei Song" userId="e77005fb-e6b4-4f46-8c86-95621a0ac549" providerId="ADAL" clId="{57FE9828-394F-3B4D-8234-DAC50337E773}" dt="2023-03-01T04:23:26.350" v="98" actId="20577"/>
          <ac:spMkLst>
            <pc:docMk/>
            <pc:sldMk cId="3162242441" sldId="288"/>
            <ac:spMk id="3" creationId="{B3B43E28-C978-1F34-EB9A-51475994A8E9}"/>
          </ac:spMkLst>
        </pc:spChg>
      </pc:sldChg>
      <pc:sldChg chg="del">
        <pc:chgData name="Lei Song" userId="e77005fb-e6b4-4f46-8c86-95621a0ac549" providerId="ADAL" clId="{57FE9828-394F-3B4D-8234-DAC50337E773}" dt="2023-03-01T04:15:57.851" v="61" actId="2696"/>
        <pc:sldMkLst>
          <pc:docMk/>
          <pc:sldMk cId="1855959573" sldId="289"/>
        </pc:sldMkLst>
      </pc:sldChg>
      <pc:sldChg chg="addSp modSp new mod">
        <pc:chgData name="Lei Song" userId="e77005fb-e6b4-4f46-8c86-95621a0ac549" providerId="ADAL" clId="{57FE9828-394F-3B4D-8234-DAC50337E773}" dt="2023-03-01T04:32:55.265" v="190" actId="20577"/>
        <pc:sldMkLst>
          <pc:docMk/>
          <pc:sldMk cId="3534648899" sldId="289"/>
        </pc:sldMkLst>
        <pc:spChg chg="mod">
          <ac:chgData name="Lei Song" userId="e77005fb-e6b4-4f46-8c86-95621a0ac549" providerId="ADAL" clId="{57FE9828-394F-3B4D-8234-DAC50337E773}" dt="2023-03-01T04:29:09.633" v="158"/>
          <ac:spMkLst>
            <pc:docMk/>
            <pc:sldMk cId="3534648899" sldId="289"/>
            <ac:spMk id="2" creationId="{A56461B5-03EE-7651-2A4E-123F82F0E0D9}"/>
          </ac:spMkLst>
        </pc:spChg>
        <pc:spChg chg="mod">
          <ac:chgData name="Lei Song" userId="e77005fb-e6b4-4f46-8c86-95621a0ac549" providerId="ADAL" clId="{57FE9828-394F-3B4D-8234-DAC50337E773}" dt="2023-03-01T04:29:00.086" v="156"/>
          <ac:spMkLst>
            <pc:docMk/>
            <pc:sldMk cId="3534648899" sldId="289"/>
            <ac:spMk id="3" creationId="{43E7720F-0D53-3E5F-597B-80E53900CCD2}"/>
          </ac:spMkLst>
        </pc:spChg>
        <pc:spChg chg="add mod">
          <ac:chgData name="Lei Song" userId="e77005fb-e6b4-4f46-8c86-95621a0ac549" providerId="ADAL" clId="{57FE9828-394F-3B4D-8234-DAC50337E773}" dt="2023-03-01T04:32:55.265" v="190" actId="20577"/>
          <ac:spMkLst>
            <pc:docMk/>
            <pc:sldMk cId="3534648899" sldId="289"/>
            <ac:spMk id="6" creationId="{180E96FB-0E2F-2747-6A4D-114C31474E64}"/>
          </ac:spMkLst>
        </pc:spChg>
      </pc:sldChg>
      <pc:sldChg chg="del">
        <pc:chgData name="Lei Song" userId="e77005fb-e6b4-4f46-8c86-95621a0ac549" providerId="ADAL" clId="{57FE9828-394F-3B4D-8234-DAC50337E773}" dt="2023-03-01T04:15:57.851" v="61" actId="2696"/>
        <pc:sldMkLst>
          <pc:docMk/>
          <pc:sldMk cId="1638608215" sldId="290"/>
        </pc:sldMkLst>
      </pc:sldChg>
      <pc:sldChg chg="addSp modSp new mod">
        <pc:chgData name="Lei Song" userId="e77005fb-e6b4-4f46-8c86-95621a0ac549" providerId="ADAL" clId="{57FE9828-394F-3B4D-8234-DAC50337E773}" dt="2023-03-01T04:33:12.639" v="194" actId="20577"/>
        <pc:sldMkLst>
          <pc:docMk/>
          <pc:sldMk cId="3834827281" sldId="290"/>
        </pc:sldMkLst>
        <pc:spChg chg="mod">
          <ac:chgData name="Lei Song" userId="e77005fb-e6b4-4f46-8c86-95621a0ac549" providerId="ADAL" clId="{57FE9828-394F-3B4D-8234-DAC50337E773}" dt="2023-03-01T04:29:39.874" v="163"/>
          <ac:spMkLst>
            <pc:docMk/>
            <pc:sldMk cId="3834827281" sldId="290"/>
            <ac:spMk id="2" creationId="{43D24048-B336-39C8-6EAC-BCCFC50C2A88}"/>
          </ac:spMkLst>
        </pc:spChg>
        <pc:spChg chg="mod">
          <ac:chgData name="Lei Song" userId="e77005fb-e6b4-4f46-8c86-95621a0ac549" providerId="ADAL" clId="{57FE9828-394F-3B4D-8234-DAC50337E773}" dt="2023-03-01T04:29:32.128" v="161"/>
          <ac:spMkLst>
            <pc:docMk/>
            <pc:sldMk cId="3834827281" sldId="290"/>
            <ac:spMk id="3" creationId="{EB868186-23A1-37C4-7F91-FBA9750FE78F}"/>
          </ac:spMkLst>
        </pc:spChg>
        <pc:spChg chg="add mod">
          <ac:chgData name="Lei Song" userId="e77005fb-e6b4-4f46-8c86-95621a0ac549" providerId="ADAL" clId="{57FE9828-394F-3B4D-8234-DAC50337E773}" dt="2023-03-01T04:33:12.639" v="194" actId="20577"/>
          <ac:spMkLst>
            <pc:docMk/>
            <pc:sldMk cId="3834827281" sldId="290"/>
            <ac:spMk id="6" creationId="{F486C6E7-583F-112F-83EE-E3AE1D8DC943}"/>
          </ac:spMkLst>
        </pc:spChg>
      </pc:sldChg>
      <pc:sldChg chg="del">
        <pc:chgData name="Lei Song" userId="e77005fb-e6b4-4f46-8c86-95621a0ac549" providerId="ADAL" clId="{57FE9828-394F-3B4D-8234-DAC50337E773}" dt="2023-03-01T04:15:57.851" v="61" actId="2696"/>
        <pc:sldMkLst>
          <pc:docMk/>
          <pc:sldMk cId="7745729" sldId="291"/>
        </pc:sldMkLst>
      </pc:sldChg>
      <pc:sldChg chg="addSp modSp new mod">
        <pc:chgData name="Lei Song" userId="e77005fb-e6b4-4f46-8c86-95621a0ac549" providerId="ADAL" clId="{57FE9828-394F-3B4D-8234-DAC50337E773}" dt="2023-03-01T04:33:32.495" v="197" actId="20577"/>
        <pc:sldMkLst>
          <pc:docMk/>
          <pc:sldMk cId="812673346" sldId="291"/>
        </pc:sldMkLst>
        <pc:spChg chg="mod">
          <ac:chgData name="Lei Song" userId="e77005fb-e6b4-4f46-8c86-95621a0ac549" providerId="ADAL" clId="{57FE9828-394F-3B4D-8234-DAC50337E773}" dt="2023-03-01T04:30:08.542" v="168"/>
          <ac:spMkLst>
            <pc:docMk/>
            <pc:sldMk cId="812673346" sldId="291"/>
            <ac:spMk id="2" creationId="{32A8503E-D664-EFD1-61CD-3126A7BA242E}"/>
          </ac:spMkLst>
        </pc:spChg>
        <pc:spChg chg="mod">
          <ac:chgData name="Lei Song" userId="e77005fb-e6b4-4f46-8c86-95621a0ac549" providerId="ADAL" clId="{57FE9828-394F-3B4D-8234-DAC50337E773}" dt="2023-03-01T04:29:56.614" v="166"/>
          <ac:spMkLst>
            <pc:docMk/>
            <pc:sldMk cId="812673346" sldId="291"/>
            <ac:spMk id="3" creationId="{56FABBAE-E4FF-BB8B-0247-231860B5DA71}"/>
          </ac:spMkLst>
        </pc:spChg>
        <pc:spChg chg="add mod">
          <ac:chgData name="Lei Song" userId="e77005fb-e6b4-4f46-8c86-95621a0ac549" providerId="ADAL" clId="{57FE9828-394F-3B4D-8234-DAC50337E773}" dt="2023-03-01T04:33:32.495" v="197" actId="20577"/>
          <ac:spMkLst>
            <pc:docMk/>
            <pc:sldMk cId="812673346" sldId="291"/>
            <ac:spMk id="6" creationId="{CBD7D647-5804-EA5B-4820-C9D7ECE5E00F}"/>
          </ac:spMkLst>
        </pc:spChg>
      </pc:sldChg>
      <pc:sldChg chg="addSp modSp new mod">
        <pc:chgData name="Lei Song" userId="e77005fb-e6b4-4f46-8c86-95621a0ac549" providerId="ADAL" clId="{57FE9828-394F-3B4D-8234-DAC50337E773}" dt="2023-03-01T04:33:53.023" v="200" actId="14100"/>
        <pc:sldMkLst>
          <pc:docMk/>
          <pc:sldMk cId="897131592" sldId="292"/>
        </pc:sldMkLst>
        <pc:spChg chg="mod">
          <ac:chgData name="Lei Song" userId="e77005fb-e6b4-4f46-8c86-95621a0ac549" providerId="ADAL" clId="{57FE9828-394F-3B4D-8234-DAC50337E773}" dt="2023-03-01T04:30:37.232" v="173"/>
          <ac:spMkLst>
            <pc:docMk/>
            <pc:sldMk cId="897131592" sldId="292"/>
            <ac:spMk id="2" creationId="{E27A0717-3EA7-0EA8-E83F-8C763C9B1D56}"/>
          </ac:spMkLst>
        </pc:spChg>
        <pc:spChg chg="mod">
          <ac:chgData name="Lei Song" userId="e77005fb-e6b4-4f46-8c86-95621a0ac549" providerId="ADAL" clId="{57FE9828-394F-3B4D-8234-DAC50337E773}" dt="2023-03-01T04:30:28.691" v="171"/>
          <ac:spMkLst>
            <pc:docMk/>
            <pc:sldMk cId="897131592" sldId="292"/>
            <ac:spMk id="3" creationId="{91F93E38-B736-320D-A78D-23D43A6D9750}"/>
          </ac:spMkLst>
        </pc:spChg>
        <pc:spChg chg="add mod">
          <ac:chgData name="Lei Song" userId="e77005fb-e6b4-4f46-8c86-95621a0ac549" providerId="ADAL" clId="{57FE9828-394F-3B4D-8234-DAC50337E773}" dt="2023-03-01T04:33:53.023" v="200" actId="14100"/>
          <ac:spMkLst>
            <pc:docMk/>
            <pc:sldMk cId="897131592" sldId="292"/>
            <ac:spMk id="6" creationId="{02DB70BC-103B-77ED-273C-445A455DA8B6}"/>
          </ac:spMkLst>
        </pc:spChg>
      </pc:sldChg>
      <pc:sldChg chg="del">
        <pc:chgData name="Lei Song" userId="e77005fb-e6b4-4f46-8c86-95621a0ac549" providerId="ADAL" clId="{57FE9828-394F-3B4D-8234-DAC50337E773}" dt="2023-03-01T04:15:57.851" v="61" actId="2696"/>
        <pc:sldMkLst>
          <pc:docMk/>
          <pc:sldMk cId="2711287410" sldId="292"/>
        </pc:sldMkLst>
      </pc:sldChg>
      <pc:sldChg chg="addSp modSp new mod">
        <pc:chgData name="Lei Song" userId="e77005fb-e6b4-4f46-8c86-95621a0ac549" providerId="ADAL" clId="{57FE9828-394F-3B4D-8234-DAC50337E773}" dt="2023-03-01T04:34:12.163" v="203" actId="1076"/>
        <pc:sldMkLst>
          <pc:docMk/>
          <pc:sldMk cId="728142280" sldId="293"/>
        </pc:sldMkLst>
        <pc:spChg chg="mod">
          <ac:chgData name="Lei Song" userId="e77005fb-e6b4-4f46-8c86-95621a0ac549" providerId="ADAL" clId="{57FE9828-394F-3B4D-8234-DAC50337E773}" dt="2023-03-01T04:34:07.153" v="201"/>
          <ac:spMkLst>
            <pc:docMk/>
            <pc:sldMk cId="728142280" sldId="293"/>
            <ac:spMk id="2" creationId="{DEE2061D-2D3C-542D-43AD-E91F8684E8A2}"/>
          </ac:spMkLst>
        </pc:spChg>
        <pc:spChg chg="mod">
          <ac:chgData name="Lei Song" userId="e77005fb-e6b4-4f46-8c86-95621a0ac549" providerId="ADAL" clId="{57FE9828-394F-3B4D-8234-DAC50337E773}" dt="2023-03-01T04:30:59.998" v="176"/>
          <ac:spMkLst>
            <pc:docMk/>
            <pc:sldMk cId="728142280" sldId="293"/>
            <ac:spMk id="3" creationId="{A0388EC4-172E-6822-DEF2-D423A082EDD2}"/>
          </ac:spMkLst>
        </pc:spChg>
        <pc:spChg chg="add mod">
          <ac:chgData name="Lei Song" userId="e77005fb-e6b4-4f46-8c86-95621a0ac549" providerId="ADAL" clId="{57FE9828-394F-3B4D-8234-DAC50337E773}" dt="2023-03-01T04:34:12.163" v="203" actId="1076"/>
          <ac:spMkLst>
            <pc:docMk/>
            <pc:sldMk cId="728142280" sldId="293"/>
            <ac:spMk id="6" creationId="{74E155A5-A009-F26B-A913-DF8B5A79C099}"/>
          </ac:spMkLst>
        </pc:spChg>
      </pc:sldChg>
      <pc:sldChg chg="del">
        <pc:chgData name="Lei Song" userId="e77005fb-e6b4-4f46-8c86-95621a0ac549" providerId="ADAL" clId="{57FE9828-394F-3B4D-8234-DAC50337E773}" dt="2023-03-01T04:15:57.851" v="61" actId="2696"/>
        <pc:sldMkLst>
          <pc:docMk/>
          <pc:sldMk cId="4034266907" sldId="293"/>
        </pc:sldMkLst>
      </pc:sldChg>
      <pc:sldChg chg="modSp new mod">
        <pc:chgData name="Lei Song" userId="e77005fb-e6b4-4f46-8c86-95621a0ac549" providerId="ADAL" clId="{57FE9828-394F-3B4D-8234-DAC50337E773}" dt="2023-03-01T04:36:57.463" v="216" actId="12"/>
        <pc:sldMkLst>
          <pc:docMk/>
          <pc:sldMk cId="945644462" sldId="294"/>
        </pc:sldMkLst>
        <pc:spChg chg="mod">
          <ac:chgData name="Lei Song" userId="e77005fb-e6b4-4f46-8c86-95621a0ac549" providerId="ADAL" clId="{57FE9828-394F-3B4D-8234-DAC50337E773}" dt="2023-03-01T04:36:57.463" v="216" actId="12"/>
          <ac:spMkLst>
            <pc:docMk/>
            <pc:sldMk cId="945644462" sldId="294"/>
            <ac:spMk id="2" creationId="{3F78B6DE-6145-8F32-F28F-76932BF26555}"/>
          </ac:spMkLst>
        </pc:spChg>
        <pc:spChg chg="mod">
          <ac:chgData name="Lei Song" userId="e77005fb-e6b4-4f46-8c86-95621a0ac549" providerId="ADAL" clId="{57FE9828-394F-3B4D-8234-DAC50337E773}" dt="2023-03-01T04:36:16.775" v="205"/>
          <ac:spMkLst>
            <pc:docMk/>
            <pc:sldMk cId="945644462" sldId="294"/>
            <ac:spMk id="3" creationId="{AEA69D42-1962-8C9F-FA02-A5201C64E050}"/>
          </ac:spMkLst>
        </pc:spChg>
      </pc:sldChg>
      <pc:sldChg chg="del">
        <pc:chgData name="Lei Song" userId="e77005fb-e6b4-4f46-8c86-95621a0ac549" providerId="ADAL" clId="{57FE9828-394F-3B4D-8234-DAC50337E773}" dt="2023-03-01T04:15:57.851" v="61" actId="2696"/>
        <pc:sldMkLst>
          <pc:docMk/>
          <pc:sldMk cId="2967314421" sldId="294"/>
        </pc:sldMkLst>
      </pc:sldChg>
      <pc:sldChg chg="addSp modSp new mod">
        <pc:chgData name="Lei Song" userId="e77005fb-e6b4-4f46-8c86-95621a0ac549" providerId="ADAL" clId="{57FE9828-394F-3B4D-8234-DAC50337E773}" dt="2023-03-01T04:44:14.225" v="305" actId="1076"/>
        <pc:sldMkLst>
          <pc:docMk/>
          <pc:sldMk cId="2291391148" sldId="295"/>
        </pc:sldMkLst>
        <pc:spChg chg="mod">
          <ac:chgData name="Lei Song" userId="e77005fb-e6b4-4f46-8c86-95621a0ac549" providerId="ADAL" clId="{57FE9828-394F-3B4D-8234-DAC50337E773}" dt="2023-03-01T04:38:21.685" v="237" actId="20577"/>
          <ac:spMkLst>
            <pc:docMk/>
            <pc:sldMk cId="2291391148" sldId="295"/>
            <ac:spMk id="2" creationId="{15900E3F-BB2D-18BB-5D62-FC343DC1CDC9}"/>
          </ac:spMkLst>
        </pc:spChg>
        <pc:spChg chg="mod">
          <ac:chgData name="Lei Song" userId="e77005fb-e6b4-4f46-8c86-95621a0ac549" providerId="ADAL" clId="{57FE9828-394F-3B4D-8234-DAC50337E773}" dt="2023-03-01T04:37:07.893" v="219"/>
          <ac:spMkLst>
            <pc:docMk/>
            <pc:sldMk cId="2291391148" sldId="295"/>
            <ac:spMk id="3" creationId="{6BAEC25C-5AB3-2EE0-A418-6FCF1131E72F}"/>
          </ac:spMkLst>
        </pc:spChg>
        <pc:spChg chg="add mod">
          <ac:chgData name="Lei Song" userId="e77005fb-e6b4-4f46-8c86-95621a0ac549" providerId="ADAL" clId="{57FE9828-394F-3B4D-8234-DAC50337E773}" dt="2023-03-01T04:44:14.225" v="305" actId="1076"/>
          <ac:spMkLst>
            <pc:docMk/>
            <pc:sldMk cId="2291391148" sldId="295"/>
            <ac:spMk id="6" creationId="{14CFED3E-E29D-3140-0BE9-C5FFE74F9454}"/>
          </ac:spMkLst>
        </pc:spChg>
      </pc:sldChg>
      <pc:sldChg chg="del">
        <pc:chgData name="Lei Song" userId="e77005fb-e6b4-4f46-8c86-95621a0ac549" providerId="ADAL" clId="{57FE9828-394F-3B4D-8234-DAC50337E773}" dt="2023-03-01T04:15:57.851" v="61" actId="2696"/>
        <pc:sldMkLst>
          <pc:docMk/>
          <pc:sldMk cId="2500335668" sldId="295"/>
        </pc:sldMkLst>
      </pc:sldChg>
      <pc:sldChg chg="del">
        <pc:chgData name="Lei Song" userId="e77005fb-e6b4-4f46-8c86-95621a0ac549" providerId="ADAL" clId="{57FE9828-394F-3B4D-8234-DAC50337E773}" dt="2023-03-01T04:15:57.851" v="61" actId="2696"/>
        <pc:sldMkLst>
          <pc:docMk/>
          <pc:sldMk cId="541136727" sldId="296"/>
        </pc:sldMkLst>
      </pc:sldChg>
      <pc:sldChg chg="addSp modSp new mod">
        <pc:chgData name="Lei Song" userId="e77005fb-e6b4-4f46-8c86-95621a0ac549" providerId="ADAL" clId="{57FE9828-394F-3B4D-8234-DAC50337E773}" dt="2023-03-01T04:44:33.713" v="307" actId="1076"/>
        <pc:sldMkLst>
          <pc:docMk/>
          <pc:sldMk cId="3666991931" sldId="296"/>
        </pc:sldMkLst>
        <pc:spChg chg="mod">
          <ac:chgData name="Lei Song" userId="e77005fb-e6b4-4f46-8c86-95621a0ac549" providerId="ADAL" clId="{57FE9828-394F-3B4D-8234-DAC50337E773}" dt="2023-03-01T04:39:29.576" v="252" actId="179"/>
          <ac:spMkLst>
            <pc:docMk/>
            <pc:sldMk cId="3666991931" sldId="296"/>
            <ac:spMk id="2" creationId="{680813BF-B135-77F2-0AFE-44754B5AD183}"/>
          </ac:spMkLst>
        </pc:spChg>
        <pc:spChg chg="mod">
          <ac:chgData name="Lei Song" userId="e77005fb-e6b4-4f46-8c86-95621a0ac549" providerId="ADAL" clId="{57FE9828-394F-3B4D-8234-DAC50337E773}" dt="2023-03-01T04:38:45.779" v="241" actId="20577"/>
          <ac:spMkLst>
            <pc:docMk/>
            <pc:sldMk cId="3666991931" sldId="296"/>
            <ac:spMk id="3" creationId="{E19EAB6B-A30E-74D3-981C-C326A116400A}"/>
          </ac:spMkLst>
        </pc:spChg>
        <pc:spChg chg="add mod">
          <ac:chgData name="Lei Song" userId="e77005fb-e6b4-4f46-8c86-95621a0ac549" providerId="ADAL" clId="{57FE9828-394F-3B4D-8234-DAC50337E773}" dt="2023-03-01T04:44:33.713" v="307" actId="1076"/>
          <ac:spMkLst>
            <pc:docMk/>
            <pc:sldMk cId="3666991931" sldId="296"/>
            <ac:spMk id="6" creationId="{679160CE-DDF7-A107-E75D-CF1AF4AE415B}"/>
          </ac:spMkLst>
        </pc:spChg>
      </pc:sldChg>
      <pc:sldChg chg="addSp modSp new mod">
        <pc:chgData name="Lei Song" userId="e77005fb-e6b4-4f46-8c86-95621a0ac549" providerId="ADAL" clId="{57FE9828-394F-3B4D-8234-DAC50337E773}" dt="2023-03-01T04:44:53.975" v="309" actId="1076"/>
        <pc:sldMkLst>
          <pc:docMk/>
          <pc:sldMk cId="492220629" sldId="297"/>
        </pc:sldMkLst>
        <pc:spChg chg="mod">
          <ac:chgData name="Lei Song" userId="e77005fb-e6b4-4f46-8c86-95621a0ac549" providerId="ADAL" clId="{57FE9828-394F-3B4D-8234-DAC50337E773}" dt="2023-03-01T04:40:35.652" v="268" actId="20577"/>
          <ac:spMkLst>
            <pc:docMk/>
            <pc:sldMk cId="492220629" sldId="297"/>
            <ac:spMk id="2" creationId="{DB0C4FE8-6CCD-9092-24A5-6B7C354E680A}"/>
          </ac:spMkLst>
        </pc:spChg>
        <pc:spChg chg="mod">
          <ac:chgData name="Lei Song" userId="e77005fb-e6b4-4f46-8c86-95621a0ac549" providerId="ADAL" clId="{57FE9828-394F-3B4D-8234-DAC50337E773}" dt="2023-03-01T04:39:54.201" v="256" actId="20577"/>
          <ac:spMkLst>
            <pc:docMk/>
            <pc:sldMk cId="492220629" sldId="297"/>
            <ac:spMk id="3" creationId="{01024F29-3ECE-0990-F3B9-B1CA97A0BD8F}"/>
          </ac:spMkLst>
        </pc:spChg>
        <pc:spChg chg="add mod">
          <ac:chgData name="Lei Song" userId="e77005fb-e6b4-4f46-8c86-95621a0ac549" providerId="ADAL" clId="{57FE9828-394F-3B4D-8234-DAC50337E773}" dt="2023-03-01T04:44:53.975" v="309" actId="1076"/>
          <ac:spMkLst>
            <pc:docMk/>
            <pc:sldMk cId="492220629" sldId="297"/>
            <ac:spMk id="6" creationId="{AE8131FB-90DC-34F0-EF55-02E6FF7C786A}"/>
          </ac:spMkLst>
        </pc:spChg>
      </pc:sldChg>
      <pc:sldChg chg="del">
        <pc:chgData name="Lei Song" userId="e77005fb-e6b4-4f46-8c86-95621a0ac549" providerId="ADAL" clId="{57FE9828-394F-3B4D-8234-DAC50337E773}" dt="2023-03-01T04:15:57.851" v="61" actId="2696"/>
        <pc:sldMkLst>
          <pc:docMk/>
          <pc:sldMk cId="2603751794" sldId="297"/>
        </pc:sldMkLst>
      </pc:sldChg>
      <pc:sldChg chg="del">
        <pc:chgData name="Lei Song" userId="e77005fb-e6b4-4f46-8c86-95621a0ac549" providerId="ADAL" clId="{57FE9828-394F-3B4D-8234-DAC50337E773}" dt="2023-03-01T04:15:57.851" v="61" actId="2696"/>
        <pc:sldMkLst>
          <pc:docMk/>
          <pc:sldMk cId="3383697662" sldId="298"/>
        </pc:sldMkLst>
      </pc:sldChg>
      <pc:sldChg chg="addSp modSp new mod">
        <pc:chgData name="Lei Song" userId="e77005fb-e6b4-4f46-8c86-95621a0ac549" providerId="ADAL" clId="{57FE9828-394F-3B4D-8234-DAC50337E773}" dt="2023-03-01T04:45:13.377" v="311" actId="1076"/>
        <pc:sldMkLst>
          <pc:docMk/>
          <pc:sldMk cId="3609107173" sldId="298"/>
        </pc:sldMkLst>
        <pc:spChg chg="mod">
          <ac:chgData name="Lei Song" userId="e77005fb-e6b4-4f46-8c86-95621a0ac549" providerId="ADAL" clId="{57FE9828-394F-3B4D-8234-DAC50337E773}" dt="2023-03-01T04:41:39.097" v="284" actId="179"/>
          <ac:spMkLst>
            <pc:docMk/>
            <pc:sldMk cId="3609107173" sldId="298"/>
            <ac:spMk id="2" creationId="{8305AE40-E4D0-1228-30DA-99C153163276}"/>
          </ac:spMkLst>
        </pc:spChg>
        <pc:spChg chg="mod">
          <ac:chgData name="Lei Song" userId="e77005fb-e6b4-4f46-8c86-95621a0ac549" providerId="ADAL" clId="{57FE9828-394F-3B4D-8234-DAC50337E773}" dt="2023-03-01T04:40:57.939" v="272" actId="20577"/>
          <ac:spMkLst>
            <pc:docMk/>
            <pc:sldMk cId="3609107173" sldId="298"/>
            <ac:spMk id="3" creationId="{98B6299B-AB30-FE90-A8F1-BCD26F8AD6AB}"/>
          </ac:spMkLst>
        </pc:spChg>
        <pc:spChg chg="add mod">
          <ac:chgData name="Lei Song" userId="e77005fb-e6b4-4f46-8c86-95621a0ac549" providerId="ADAL" clId="{57FE9828-394F-3B4D-8234-DAC50337E773}" dt="2023-03-01T04:45:13.377" v="311" actId="1076"/>
          <ac:spMkLst>
            <pc:docMk/>
            <pc:sldMk cId="3609107173" sldId="298"/>
            <ac:spMk id="6" creationId="{F319BE97-54F2-3632-F886-F3D4E670546F}"/>
          </ac:spMkLst>
        </pc:spChg>
      </pc:sldChg>
      <pc:sldChg chg="del">
        <pc:chgData name="Lei Song" userId="e77005fb-e6b4-4f46-8c86-95621a0ac549" providerId="ADAL" clId="{57FE9828-394F-3B4D-8234-DAC50337E773}" dt="2023-03-01T04:15:57.851" v="61" actId="2696"/>
        <pc:sldMkLst>
          <pc:docMk/>
          <pc:sldMk cId="2345339461" sldId="299"/>
        </pc:sldMkLst>
      </pc:sldChg>
      <pc:sldChg chg="addSp modSp new mod">
        <pc:chgData name="Lei Song" userId="e77005fb-e6b4-4f46-8c86-95621a0ac549" providerId="ADAL" clId="{57FE9828-394F-3B4D-8234-DAC50337E773}" dt="2023-03-01T04:45:28.680" v="313" actId="1076"/>
        <pc:sldMkLst>
          <pc:docMk/>
          <pc:sldMk cId="3856538092" sldId="299"/>
        </pc:sldMkLst>
        <pc:spChg chg="mod">
          <ac:chgData name="Lei Song" userId="e77005fb-e6b4-4f46-8c86-95621a0ac549" providerId="ADAL" clId="{57FE9828-394F-3B4D-8234-DAC50337E773}" dt="2023-03-01T04:42:26.043" v="300" actId="20577"/>
          <ac:spMkLst>
            <pc:docMk/>
            <pc:sldMk cId="3856538092" sldId="299"/>
            <ac:spMk id="2" creationId="{C595A3A3-C4F2-7389-BDD6-808D711683D0}"/>
          </ac:spMkLst>
        </pc:spChg>
        <pc:spChg chg="mod">
          <ac:chgData name="Lei Song" userId="e77005fb-e6b4-4f46-8c86-95621a0ac549" providerId="ADAL" clId="{57FE9828-394F-3B4D-8234-DAC50337E773}" dt="2023-03-01T04:41:54.256" v="288" actId="20577"/>
          <ac:spMkLst>
            <pc:docMk/>
            <pc:sldMk cId="3856538092" sldId="299"/>
            <ac:spMk id="3" creationId="{6498C256-3361-1DB8-4380-6BCE2F66239D}"/>
          </ac:spMkLst>
        </pc:spChg>
        <pc:spChg chg="add mod">
          <ac:chgData name="Lei Song" userId="e77005fb-e6b4-4f46-8c86-95621a0ac549" providerId="ADAL" clId="{57FE9828-394F-3B4D-8234-DAC50337E773}" dt="2023-03-01T04:45:28.680" v="313" actId="1076"/>
          <ac:spMkLst>
            <pc:docMk/>
            <pc:sldMk cId="3856538092" sldId="299"/>
            <ac:spMk id="6" creationId="{B72A3F7E-0493-12DF-D956-2B52DF6A20A1}"/>
          </ac:spMkLst>
        </pc:spChg>
      </pc:sldChg>
      <pc:sldChg chg="del">
        <pc:chgData name="Lei Song" userId="e77005fb-e6b4-4f46-8c86-95621a0ac549" providerId="ADAL" clId="{57FE9828-394F-3B4D-8234-DAC50337E773}" dt="2023-03-01T04:15:57.851" v="61" actId="2696"/>
        <pc:sldMkLst>
          <pc:docMk/>
          <pc:sldMk cId="487096777" sldId="300"/>
        </pc:sldMkLst>
      </pc:sldChg>
      <pc:sldChg chg="modSp new mod ord">
        <pc:chgData name="Lei Song" userId="e77005fb-e6b4-4f46-8c86-95621a0ac549" providerId="ADAL" clId="{57FE9828-394F-3B4D-8234-DAC50337E773}" dt="2023-03-01T04:53:18.434" v="397" actId="2711"/>
        <pc:sldMkLst>
          <pc:docMk/>
          <pc:sldMk cId="4102749606" sldId="300"/>
        </pc:sldMkLst>
        <pc:spChg chg="mod">
          <ac:chgData name="Lei Song" userId="e77005fb-e6b4-4f46-8c86-95621a0ac549" providerId="ADAL" clId="{57FE9828-394F-3B4D-8234-DAC50337E773}" dt="2023-03-01T04:53:18.434" v="397" actId="2711"/>
          <ac:spMkLst>
            <pc:docMk/>
            <pc:sldMk cId="4102749606" sldId="300"/>
            <ac:spMk id="2" creationId="{C931639A-D662-0742-B34F-5418A9CC5D72}"/>
          </ac:spMkLst>
        </pc:spChg>
        <pc:spChg chg="mod">
          <ac:chgData name="Lei Song" userId="e77005fb-e6b4-4f46-8c86-95621a0ac549" providerId="ADAL" clId="{57FE9828-394F-3B4D-8234-DAC50337E773}" dt="2023-03-01T04:46:55.500" v="331" actId="20577"/>
          <ac:spMkLst>
            <pc:docMk/>
            <pc:sldMk cId="4102749606" sldId="300"/>
            <ac:spMk id="3" creationId="{D7065398-77B5-3902-614E-3593E2563CA6}"/>
          </ac:spMkLst>
        </pc:spChg>
      </pc:sldChg>
      <pc:sldChg chg="del">
        <pc:chgData name="Lei Song" userId="e77005fb-e6b4-4f46-8c86-95621a0ac549" providerId="ADAL" clId="{57FE9828-394F-3B4D-8234-DAC50337E773}" dt="2023-03-01T04:15:57.851" v="61" actId="2696"/>
        <pc:sldMkLst>
          <pc:docMk/>
          <pc:sldMk cId="478587663" sldId="301"/>
        </pc:sldMkLst>
      </pc:sldChg>
      <pc:sldChg chg="modSp add mod">
        <pc:chgData name="Lei Song" userId="e77005fb-e6b4-4f46-8c86-95621a0ac549" providerId="ADAL" clId="{57FE9828-394F-3B4D-8234-DAC50337E773}" dt="2023-03-01T05:40:55.343" v="693" actId="20577"/>
        <pc:sldMkLst>
          <pc:docMk/>
          <pc:sldMk cId="2934316140" sldId="301"/>
        </pc:sldMkLst>
        <pc:spChg chg="mod">
          <ac:chgData name="Lei Song" userId="e77005fb-e6b4-4f46-8c86-95621a0ac549" providerId="ADAL" clId="{57FE9828-394F-3B4D-8234-DAC50337E773}" dt="2023-03-01T05:40:55.343" v="693" actId="20577"/>
          <ac:spMkLst>
            <pc:docMk/>
            <pc:sldMk cId="2934316140" sldId="301"/>
            <ac:spMk id="2" creationId="{C48CAC7B-0816-22D3-DF92-565CC9BBFD7B}"/>
          </ac:spMkLst>
        </pc:spChg>
      </pc:sldChg>
      <pc:sldChg chg="add del">
        <pc:chgData name="Lei Song" userId="e77005fb-e6b4-4f46-8c86-95621a0ac549" providerId="ADAL" clId="{57FE9828-394F-3B4D-8234-DAC50337E773}" dt="2023-03-01T04:49:35.029" v="339" actId="2696"/>
        <pc:sldMkLst>
          <pc:docMk/>
          <pc:sldMk cId="782467659" sldId="302"/>
        </pc:sldMkLst>
      </pc:sldChg>
      <pc:sldChg chg="del">
        <pc:chgData name="Lei Song" userId="e77005fb-e6b4-4f46-8c86-95621a0ac549" providerId="ADAL" clId="{57FE9828-394F-3B4D-8234-DAC50337E773}" dt="2023-03-01T04:15:57.851" v="61" actId="2696"/>
        <pc:sldMkLst>
          <pc:docMk/>
          <pc:sldMk cId="2900855456" sldId="302"/>
        </pc:sldMkLst>
      </pc:sldChg>
      <pc:sldChg chg="modSp new mod">
        <pc:chgData name="Lei Song" userId="e77005fb-e6b4-4f46-8c86-95621a0ac549" providerId="ADAL" clId="{57FE9828-394F-3B4D-8234-DAC50337E773}" dt="2023-03-01T04:55:01.876" v="427" actId="255"/>
        <pc:sldMkLst>
          <pc:docMk/>
          <pc:sldMk cId="3619655211" sldId="302"/>
        </pc:sldMkLst>
        <pc:spChg chg="mod">
          <ac:chgData name="Lei Song" userId="e77005fb-e6b4-4f46-8c86-95621a0ac549" providerId="ADAL" clId="{57FE9828-394F-3B4D-8234-DAC50337E773}" dt="2023-03-01T04:55:01.876" v="427" actId="255"/>
          <ac:spMkLst>
            <pc:docMk/>
            <pc:sldMk cId="3619655211" sldId="302"/>
            <ac:spMk id="2" creationId="{1021B9C8-9C30-C81C-087E-641938C0D912}"/>
          </ac:spMkLst>
        </pc:spChg>
        <pc:spChg chg="mod">
          <ac:chgData name="Lei Song" userId="e77005fb-e6b4-4f46-8c86-95621a0ac549" providerId="ADAL" clId="{57FE9828-394F-3B4D-8234-DAC50337E773}" dt="2023-03-01T04:50:14.689" v="347"/>
          <ac:spMkLst>
            <pc:docMk/>
            <pc:sldMk cId="3619655211" sldId="302"/>
            <ac:spMk id="3" creationId="{D148D6F6-2758-C632-7F51-785D0324AFC5}"/>
          </ac:spMkLst>
        </pc:spChg>
      </pc:sldChg>
      <pc:sldChg chg="del">
        <pc:chgData name="Lei Song" userId="e77005fb-e6b4-4f46-8c86-95621a0ac549" providerId="ADAL" clId="{57FE9828-394F-3B4D-8234-DAC50337E773}" dt="2023-03-01T04:15:57.851" v="61" actId="2696"/>
        <pc:sldMkLst>
          <pc:docMk/>
          <pc:sldMk cId="425676328" sldId="303"/>
        </pc:sldMkLst>
      </pc:sldChg>
      <pc:sldChg chg="modSp new mod">
        <pc:chgData name="Lei Song" userId="e77005fb-e6b4-4f46-8c86-95621a0ac549" providerId="ADAL" clId="{57FE9828-394F-3B4D-8234-DAC50337E773}" dt="2023-03-01T05:02:08.973" v="477" actId="20577"/>
        <pc:sldMkLst>
          <pc:docMk/>
          <pc:sldMk cId="2179465963" sldId="303"/>
        </pc:sldMkLst>
        <pc:spChg chg="mod">
          <ac:chgData name="Lei Song" userId="e77005fb-e6b4-4f46-8c86-95621a0ac549" providerId="ADAL" clId="{57FE9828-394F-3B4D-8234-DAC50337E773}" dt="2023-03-01T05:02:08.973" v="477" actId="20577"/>
          <ac:spMkLst>
            <pc:docMk/>
            <pc:sldMk cId="2179465963" sldId="303"/>
            <ac:spMk id="2" creationId="{A69BAA2B-F90A-7F74-717E-719538A491E3}"/>
          </ac:spMkLst>
        </pc:spChg>
        <pc:spChg chg="mod">
          <ac:chgData name="Lei Song" userId="e77005fb-e6b4-4f46-8c86-95621a0ac549" providerId="ADAL" clId="{57FE9828-394F-3B4D-8234-DAC50337E773}" dt="2023-03-01T04:56:26.769" v="430"/>
          <ac:spMkLst>
            <pc:docMk/>
            <pc:sldMk cId="2179465963" sldId="303"/>
            <ac:spMk id="3" creationId="{7C7925BB-140B-CE91-4549-DE1D155BD5F7}"/>
          </ac:spMkLst>
        </pc:spChg>
      </pc:sldChg>
      <pc:sldChg chg="addSp modSp new mod">
        <pc:chgData name="Lei Song" userId="e77005fb-e6b4-4f46-8c86-95621a0ac549" providerId="ADAL" clId="{57FE9828-394F-3B4D-8234-DAC50337E773}" dt="2023-03-01T05:20:58.478" v="494" actId="1076"/>
        <pc:sldMkLst>
          <pc:docMk/>
          <pc:sldMk cId="587301397" sldId="304"/>
        </pc:sldMkLst>
        <pc:spChg chg="mod">
          <ac:chgData name="Lei Song" userId="e77005fb-e6b4-4f46-8c86-95621a0ac549" providerId="ADAL" clId="{57FE9828-394F-3B4D-8234-DAC50337E773}" dt="2023-03-01T04:59:02.874" v="462" actId="20577"/>
          <ac:spMkLst>
            <pc:docMk/>
            <pc:sldMk cId="587301397" sldId="304"/>
            <ac:spMk id="2" creationId="{8229EC7C-1DFB-EC52-9C48-3465CDEA6252}"/>
          </ac:spMkLst>
        </pc:spChg>
        <pc:spChg chg="mod">
          <ac:chgData name="Lei Song" userId="e77005fb-e6b4-4f46-8c86-95621a0ac549" providerId="ADAL" clId="{57FE9828-394F-3B4D-8234-DAC50337E773}" dt="2023-03-01T04:58:48.231" v="458"/>
          <ac:spMkLst>
            <pc:docMk/>
            <pc:sldMk cId="587301397" sldId="304"/>
            <ac:spMk id="3" creationId="{903428DD-C301-3273-F283-8FB56FAC866E}"/>
          </ac:spMkLst>
        </pc:spChg>
        <pc:spChg chg="add mod">
          <ac:chgData name="Lei Song" userId="e77005fb-e6b4-4f46-8c86-95621a0ac549" providerId="ADAL" clId="{57FE9828-394F-3B4D-8234-DAC50337E773}" dt="2023-03-01T05:04:09.895" v="486" actId="14100"/>
          <ac:spMkLst>
            <pc:docMk/>
            <pc:sldMk cId="587301397" sldId="304"/>
            <ac:spMk id="6" creationId="{AF4D2FF0-E2D0-3DB9-C48D-DB7F03129175}"/>
          </ac:spMkLst>
        </pc:spChg>
        <pc:spChg chg="add mod">
          <ac:chgData name="Lei Song" userId="e77005fb-e6b4-4f46-8c86-95621a0ac549" providerId="ADAL" clId="{57FE9828-394F-3B4D-8234-DAC50337E773}" dt="2023-03-01T05:20:58.478" v="494" actId="1076"/>
          <ac:spMkLst>
            <pc:docMk/>
            <pc:sldMk cId="587301397" sldId="304"/>
            <ac:spMk id="8" creationId="{FC7F8922-318F-EF4A-3477-F76018B5A0F4}"/>
          </ac:spMkLst>
        </pc:spChg>
        <pc:picChg chg="add mod">
          <ac:chgData name="Lei Song" userId="e77005fb-e6b4-4f46-8c86-95621a0ac549" providerId="ADAL" clId="{57FE9828-394F-3B4D-8234-DAC50337E773}" dt="2023-03-01T05:00:35.732" v="467" actId="14100"/>
          <ac:picMkLst>
            <pc:docMk/>
            <pc:sldMk cId="587301397" sldId="304"/>
            <ac:picMk id="1026" creationId="{731FE260-F438-2069-A642-18CA6ADB3A53}"/>
          </ac:picMkLst>
        </pc:picChg>
        <pc:picChg chg="add mod">
          <ac:chgData name="Lei Song" userId="e77005fb-e6b4-4f46-8c86-95621a0ac549" providerId="ADAL" clId="{57FE9828-394F-3B4D-8234-DAC50337E773}" dt="2023-03-01T05:19:51.343" v="489" actId="1076"/>
          <ac:picMkLst>
            <pc:docMk/>
            <pc:sldMk cId="587301397" sldId="304"/>
            <ac:picMk id="1028" creationId="{7DAADCB6-066B-B59E-EE80-B911B8B1BFBD}"/>
          </ac:picMkLst>
        </pc:picChg>
      </pc:sldChg>
      <pc:sldChg chg="del">
        <pc:chgData name="Lei Song" userId="e77005fb-e6b4-4f46-8c86-95621a0ac549" providerId="ADAL" clId="{57FE9828-394F-3B4D-8234-DAC50337E773}" dt="2023-03-01T04:15:57.851" v="61" actId="2696"/>
        <pc:sldMkLst>
          <pc:docMk/>
          <pc:sldMk cId="1864030334" sldId="304"/>
        </pc:sldMkLst>
      </pc:sldChg>
      <pc:sldChg chg="del">
        <pc:chgData name="Lei Song" userId="e77005fb-e6b4-4f46-8c86-95621a0ac549" providerId="ADAL" clId="{57FE9828-394F-3B4D-8234-DAC50337E773}" dt="2023-03-01T04:15:57.851" v="61" actId="2696"/>
        <pc:sldMkLst>
          <pc:docMk/>
          <pc:sldMk cId="938235647" sldId="305"/>
        </pc:sldMkLst>
      </pc:sldChg>
      <pc:sldChg chg="modSp new mod">
        <pc:chgData name="Lei Song" userId="e77005fb-e6b4-4f46-8c86-95621a0ac549" providerId="ADAL" clId="{57FE9828-394F-3B4D-8234-DAC50337E773}" dt="2023-03-01T05:21:44.546" v="502" actId="20577"/>
        <pc:sldMkLst>
          <pc:docMk/>
          <pc:sldMk cId="2917983643" sldId="305"/>
        </pc:sldMkLst>
        <pc:spChg chg="mod">
          <ac:chgData name="Lei Song" userId="e77005fb-e6b4-4f46-8c86-95621a0ac549" providerId="ADAL" clId="{57FE9828-394F-3B4D-8234-DAC50337E773}" dt="2023-03-01T05:21:44.546" v="502" actId="20577"/>
          <ac:spMkLst>
            <pc:docMk/>
            <pc:sldMk cId="2917983643" sldId="305"/>
            <ac:spMk id="2" creationId="{580C2867-DE2D-5832-43F7-95AA74A323A2}"/>
          </ac:spMkLst>
        </pc:spChg>
        <pc:spChg chg="mod">
          <ac:chgData name="Lei Song" userId="e77005fb-e6b4-4f46-8c86-95621a0ac549" providerId="ADAL" clId="{57FE9828-394F-3B4D-8234-DAC50337E773}" dt="2023-03-01T05:21:18.020" v="498" actId="20577"/>
          <ac:spMkLst>
            <pc:docMk/>
            <pc:sldMk cId="2917983643" sldId="305"/>
            <ac:spMk id="3" creationId="{78336950-FC48-E450-B55B-E685357626EB}"/>
          </ac:spMkLst>
        </pc:spChg>
      </pc:sldChg>
      <pc:sldChg chg="modSp new mod">
        <pc:chgData name="Lei Song" userId="e77005fb-e6b4-4f46-8c86-95621a0ac549" providerId="ADAL" clId="{57FE9828-394F-3B4D-8234-DAC50337E773}" dt="2023-03-01T05:22:24.080" v="509" actId="20577"/>
        <pc:sldMkLst>
          <pc:docMk/>
          <pc:sldMk cId="690550465" sldId="306"/>
        </pc:sldMkLst>
        <pc:spChg chg="mod">
          <ac:chgData name="Lei Song" userId="e77005fb-e6b4-4f46-8c86-95621a0ac549" providerId="ADAL" clId="{57FE9828-394F-3B4D-8234-DAC50337E773}" dt="2023-03-01T05:22:24.080" v="509" actId="20577"/>
          <ac:spMkLst>
            <pc:docMk/>
            <pc:sldMk cId="690550465" sldId="306"/>
            <ac:spMk id="2" creationId="{F45523CD-FE8B-9D7C-1AC7-3918E9A51021}"/>
          </ac:spMkLst>
        </pc:spChg>
        <pc:spChg chg="mod">
          <ac:chgData name="Lei Song" userId="e77005fb-e6b4-4f46-8c86-95621a0ac549" providerId="ADAL" clId="{57FE9828-394F-3B4D-8234-DAC50337E773}" dt="2023-03-01T05:22:06.599" v="505"/>
          <ac:spMkLst>
            <pc:docMk/>
            <pc:sldMk cId="690550465" sldId="306"/>
            <ac:spMk id="3" creationId="{40712001-F965-1981-16F2-C95B84CE4822}"/>
          </ac:spMkLst>
        </pc:spChg>
      </pc:sldChg>
      <pc:sldChg chg="del">
        <pc:chgData name="Lei Song" userId="e77005fb-e6b4-4f46-8c86-95621a0ac549" providerId="ADAL" clId="{57FE9828-394F-3B4D-8234-DAC50337E773}" dt="2023-03-01T04:15:57.851" v="61" actId="2696"/>
        <pc:sldMkLst>
          <pc:docMk/>
          <pc:sldMk cId="2469032194" sldId="306"/>
        </pc:sldMkLst>
      </pc:sldChg>
      <pc:sldChg chg="modSp new mod">
        <pc:chgData name="Lei Song" userId="e77005fb-e6b4-4f46-8c86-95621a0ac549" providerId="ADAL" clId="{57FE9828-394F-3B4D-8234-DAC50337E773}" dt="2023-03-01T05:23:00.160" v="516" actId="20577"/>
        <pc:sldMkLst>
          <pc:docMk/>
          <pc:sldMk cId="3773669032" sldId="307"/>
        </pc:sldMkLst>
        <pc:spChg chg="mod">
          <ac:chgData name="Lei Song" userId="e77005fb-e6b4-4f46-8c86-95621a0ac549" providerId="ADAL" clId="{57FE9828-394F-3B4D-8234-DAC50337E773}" dt="2023-03-01T05:23:00.160" v="516" actId="20577"/>
          <ac:spMkLst>
            <pc:docMk/>
            <pc:sldMk cId="3773669032" sldId="307"/>
            <ac:spMk id="2" creationId="{DF24107F-5B51-5A65-3921-C2440040E697}"/>
          </ac:spMkLst>
        </pc:spChg>
        <pc:spChg chg="mod">
          <ac:chgData name="Lei Song" userId="e77005fb-e6b4-4f46-8c86-95621a0ac549" providerId="ADAL" clId="{57FE9828-394F-3B4D-8234-DAC50337E773}" dt="2023-03-01T05:22:49.727" v="512"/>
          <ac:spMkLst>
            <pc:docMk/>
            <pc:sldMk cId="3773669032" sldId="307"/>
            <ac:spMk id="3" creationId="{92CA2C52-32BE-C7AE-7CD7-E4CAA1DA27FB}"/>
          </ac:spMkLst>
        </pc:spChg>
      </pc:sldChg>
      <pc:sldChg chg="del">
        <pc:chgData name="Lei Song" userId="e77005fb-e6b4-4f46-8c86-95621a0ac549" providerId="ADAL" clId="{57FE9828-394F-3B4D-8234-DAC50337E773}" dt="2023-03-01T04:15:57.851" v="61" actId="2696"/>
        <pc:sldMkLst>
          <pc:docMk/>
          <pc:sldMk cId="3790458836" sldId="307"/>
        </pc:sldMkLst>
      </pc:sldChg>
      <pc:sldChg chg="modSp new mod">
        <pc:chgData name="Lei Song" userId="e77005fb-e6b4-4f46-8c86-95621a0ac549" providerId="ADAL" clId="{57FE9828-394F-3B4D-8234-DAC50337E773}" dt="2023-03-01T05:27:42.308" v="544" actId="1076"/>
        <pc:sldMkLst>
          <pc:docMk/>
          <pc:sldMk cId="405835593" sldId="308"/>
        </pc:sldMkLst>
        <pc:spChg chg="mod">
          <ac:chgData name="Lei Song" userId="e77005fb-e6b4-4f46-8c86-95621a0ac549" providerId="ADAL" clId="{57FE9828-394F-3B4D-8234-DAC50337E773}" dt="2023-03-01T05:27:42.308" v="544" actId="1076"/>
          <ac:spMkLst>
            <pc:docMk/>
            <pc:sldMk cId="405835593" sldId="308"/>
            <ac:spMk id="2" creationId="{86B57C58-2E49-DA4E-4D07-895435709EE5}"/>
          </ac:spMkLst>
        </pc:spChg>
        <pc:spChg chg="mod">
          <ac:chgData name="Lei Song" userId="e77005fb-e6b4-4f46-8c86-95621a0ac549" providerId="ADAL" clId="{57FE9828-394F-3B4D-8234-DAC50337E773}" dt="2023-03-01T05:26:38.758" v="529" actId="20577"/>
          <ac:spMkLst>
            <pc:docMk/>
            <pc:sldMk cId="405835593" sldId="308"/>
            <ac:spMk id="3" creationId="{DACE377D-80BF-BEAD-8F6D-F78AB14299EC}"/>
          </ac:spMkLst>
        </pc:spChg>
      </pc:sldChg>
      <pc:sldChg chg="del">
        <pc:chgData name="Lei Song" userId="e77005fb-e6b4-4f46-8c86-95621a0ac549" providerId="ADAL" clId="{57FE9828-394F-3B4D-8234-DAC50337E773}" dt="2023-03-01T04:15:57.851" v="61" actId="2696"/>
        <pc:sldMkLst>
          <pc:docMk/>
          <pc:sldMk cId="3762935783" sldId="308"/>
        </pc:sldMkLst>
      </pc:sldChg>
      <pc:sldChg chg="del">
        <pc:chgData name="Lei Song" userId="e77005fb-e6b4-4f46-8c86-95621a0ac549" providerId="ADAL" clId="{57FE9828-394F-3B4D-8234-DAC50337E773}" dt="2023-03-01T04:15:57.851" v="61" actId="2696"/>
        <pc:sldMkLst>
          <pc:docMk/>
          <pc:sldMk cId="1153434141" sldId="309"/>
        </pc:sldMkLst>
      </pc:sldChg>
      <pc:sldChg chg="addSp modSp new mod">
        <pc:chgData name="Lei Song" userId="e77005fb-e6b4-4f46-8c86-95621a0ac549" providerId="ADAL" clId="{57FE9828-394F-3B4D-8234-DAC50337E773}" dt="2023-03-01T05:30:12.897" v="563"/>
        <pc:sldMkLst>
          <pc:docMk/>
          <pc:sldMk cId="1699802901" sldId="309"/>
        </pc:sldMkLst>
        <pc:spChg chg="mod">
          <ac:chgData name="Lei Song" userId="e77005fb-e6b4-4f46-8c86-95621a0ac549" providerId="ADAL" clId="{57FE9828-394F-3B4D-8234-DAC50337E773}" dt="2023-03-01T05:27:56.509" v="550" actId="20577"/>
          <ac:spMkLst>
            <pc:docMk/>
            <pc:sldMk cId="1699802901" sldId="309"/>
            <ac:spMk id="2" creationId="{79B4AB7E-AF59-8E7F-646F-9214B3960FAF}"/>
          </ac:spMkLst>
        </pc:spChg>
        <pc:spChg chg="mod">
          <ac:chgData name="Lei Song" userId="e77005fb-e6b4-4f46-8c86-95621a0ac549" providerId="ADAL" clId="{57FE9828-394F-3B4D-8234-DAC50337E773}" dt="2023-03-01T05:30:12.897" v="563"/>
          <ac:spMkLst>
            <pc:docMk/>
            <pc:sldMk cId="1699802901" sldId="309"/>
            <ac:spMk id="3" creationId="{21A3CD91-E007-A37F-0C30-022338526EF8}"/>
          </ac:spMkLst>
        </pc:spChg>
        <pc:spChg chg="add mod">
          <ac:chgData name="Lei Song" userId="e77005fb-e6b4-4f46-8c86-95621a0ac549" providerId="ADAL" clId="{57FE9828-394F-3B4D-8234-DAC50337E773}" dt="2023-03-01T05:30:01.231" v="562" actId="2711"/>
          <ac:spMkLst>
            <pc:docMk/>
            <pc:sldMk cId="1699802901" sldId="309"/>
            <ac:spMk id="6" creationId="{613860DC-4F78-318F-22E4-569DA1A28E68}"/>
          </ac:spMkLst>
        </pc:spChg>
        <pc:spChg chg="add mod">
          <ac:chgData name="Lei Song" userId="e77005fb-e6b4-4f46-8c86-95621a0ac549" providerId="ADAL" clId="{57FE9828-394F-3B4D-8234-DAC50337E773}" dt="2023-03-01T05:30:01.231" v="562" actId="2711"/>
          <ac:spMkLst>
            <pc:docMk/>
            <pc:sldMk cId="1699802901" sldId="309"/>
            <ac:spMk id="8" creationId="{B85A7D46-386A-A558-DC4B-310E635495A3}"/>
          </ac:spMkLst>
        </pc:spChg>
        <pc:spChg chg="add mod">
          <ac:chgData name="Lei Song" userId="e77005fb-e6b4-4f46-8c86-95621a0ac549" providerId="ADAL" clId="{57FE9828-394F-3B4D-8234-DAC50337E773}" dt="2023-03-01T05:30:01.231" v="562" actId="2711"/>
          <ac:spMkLst>
            <pc:docMk/>
            <pc:sldMk cId="1699802901" sldId="309"/>
            <ac:spMk id="10" creationId="{384C2B04-0EAC-8750-7DF6-C86E95DD30DB}"/>
          </ac:spMkLst>
        </pc:spChg>
      </pc:sldChg>
      <pc:sldChg chg="del">
        <pc:chgData name="Lei Song" userId="e77005fb-e6b4-4f46-8c86-95621a0ac549" providerId="ADAL" clId="{57FE9828-394F-3B4D-8234-DAC50337E773}" dt="2023-03-01T04:15:57.851" v="61" actId="2696"/>
        <pc:sldMkLst>
          <pc:docMk/>
          <pc:sldMk cId="1480159624" sldId="310"/>
        </pc:sldMkLst>
      </pc:sldChg>
      <pc:sldChg chg="modSp new mod">
        <pc:chgData name="Lei Song" userId="e77005fb-e6b4-4f46-8c86-95621a0ac549" providerId="ADAL" clId="{57FE9828-394F-3B4D-8234-DAC50337E773}" dt="2023-03-01T05:34:30.081" v="595" actId="12"/>
        <pc:sldMkLst>
          <pc:docMk/>
          <pc:sldMk cId="2188634879" sldId="310"/>
        </pc:sldMkLst>
        <pc:spChg chg="mod">
          <ac:chgData name="Lei Song" userId="e77005fb-e6b4-4f46-8c86-95621a0ac549" providerId="ADAL" clId="{57FE9828-394F-3B4D-8234-DAC50337E773}" dt="2023-03-01T05:34:30.081" v="595" actId="12"/>
          <ac:spMkLst>
            <pc:docMk/>
            <pc:sldMk cId="2188634879" sldId="310"/>
            <ac:spMk id="2" creationId="{1A5E72BA-3EFA-044B-D474-8C03D823F563}"/>
          </ac:spMkLst>
        </pc:spChg>
        <pc:spChg chg="mod">
          <ac:chgData name="Lei Song" userId="e77005fb-e6b4-4f46-8c86-95621a0ac549" providerId="ADAL" clId="{57FE9828-394F-3B4D-8234-DAC50337E773}" dt="2023-03-01T05:33:38.890" v="580" actId="20577"/>
          <ac:spMkLst>
            <pc:docMk/>
            <pc:sldMk cId="2188634879" sldId="310"/>
            <ac:spMk id="3" creationId="{FC2C2266-039E-4FA1-45EF-4A0B89E8889A}"/>
          </ac:spMkLst>
        </pc:spChg>
      </pc:sldChg>
      <pc:sldChg chg="addSp modSp new mod">
        <pc:chgData name="Lei Song" userId="e77005fb-e6b4-4f46-8c86-95621a0ac549" providerId="ADAL" clId="{57FE9828-394F-3B4D-8234-DAC50337E773}" dt="2023-03-01T05:39:10.353" v="675" actId="14100"/>
        <pc:sldMkLst>
          <pc:docMk/>
          <pc:sldMk cId="3733378425" sldId="311"/>
        </pc:sldMkLst>
        <pc:spChg chg="mod">
          <ac:chgData name="Lei Song" userId="e77005fb-e6b4-4f46-8c86-95621a0ac549" providerId="ADAL" clId="{57FE9828-394F-3B4D-8234-DAC50337E773}" dt="2023-03-01T05:35:18.041" v="607" actId="20577"/>
          <ac:spMkLst>
            <pc:docMk/>
            <pc:sldMk cId="3733378425" sldId="311"/>
            <ac:spMk id="2" creationId="{E229DD5F-49C3-CCD9-D06A-E5663415C32B}"/>
          </ac:spMkLst>
        </pc:spChg>
        <pc:spChg chg="mod">
          <ac:chgData name="Lei Song" userId="e77005fb-e6b4-4f46-8c86-95621a0ac549" providerId="ADAL" clId="{57FE9828-394F-3B4D-8234-DAC50337E773}" dt="2023-03-01T05:34:39.858" v="598"/>
          <ac:spMkLst>
            <pc:docMk/>
            <pc:sldMk cId="3733378425" sldId="311"/>
            <ac:spMk id="3" creationId="{12DD50A8-1459-5022-7F6D-8A71CB044CC6}"/>
          </ac:spMkLst>
        </pc:spChg>
        <pc:spChg chg="add mod">
          <ac:chgData name="Lei Song" userId="e77005fb-e6b4-4f46-8c86-95621a0ac549" providerId="ADAL" clId="{57FE9828-394F-3B4D-8234-DAC50337E773}" dt="2023-03-01T05:39:10.353" v="675" actId="14100"/>
          <ac:spMkLst>
            <pc:docMk/>
            <pc:sldMk cId="3733378425" sldId="311"/>
            <ac:spMk id="6" creationId="{1899D632-4A72-5FE6-C38F-4B35AFB59DBC}"/>
          </ac:spMkLst>
        </pc:spChg>
      </pc:sldChg>
      <pc:sldChg chg="del">
        <pc:chgData name="Lei Song" userId="e77005fb-e6b4-4f46-8c86-95621a0ac549" providerId="ADAL" clId="{57FE9828-394F-3B4D-8234-DAC50337E773}" dt="2023-03-01T04:15:57.851" v="61" actId="2696"/>
        <pc:sldMkLst>
          <pc:docMk/>
          <pc:sldMk cId="3813399509" sldId="311"/>
        </pc:sldMkLst>
      </pc:sldChg>
      <pc:sldChg chg="del">
        <pc:chgData name="Lei Song" userId="e77005fb-e6b4-4f46-8c86-95621a0ac549" providerId="ADAL" clId="{57FE9828-394F-3B4D-8234-DAC50337E773}" dt="2023-03-01T04:15:57.851" v="61" actId="2696"/>
        <pc:sldMkLst>
          <pc:docMk/>
          <pc:sldMk cId="1784741372" sldId="312"/>
        </pc:sldMkLst>
      </pc:sldChg>
      <pc:sldChg chg="addSp modSp new mod">
        <pc:chgData name="Lei Song" userId="e77005fb-e6b4-4f46-8c86-95621a0ac549" providerId="ADAL" clId="{57FE9828-394F-3B4D-8234-DAC50337E773}" dt="2023-03-01T05:39:49.339" v="680" actId="1076"/>
        <pc:sldMkLst>
          <pc:docMk/>
          <pc:sldMk cId="3883429197" sldId="312"/>
        </pc:sldMkLst>
        <pc:spChg chg="mod">
          <ac:chgData name="Lei Song" userId="e77005fb-e6b4-4f46-8c86-95621a0ac549" providerId="ADAL" clId="{57FE9828-394F-3B4D-8234-DAC50337E773}" dt="2023-03-01T05:35:54.138" v="618" actId="20577"/>
          <ac:spMkLst>
            <pc:docMk/>
            <pc:sldMk cId="3883429197" sldId="312"/>
            <ac:spMk id="2" creationId="{C845BC4A-6207-1A73-7907-2F943EEC3E83}"/>
          </ac:spMkLst>
        </pc:spChg>
        <pc:spChg chg="mod">
          <ac:chgData name="Lei Song" userId="e77005fb-e6b4-4f46-8c86-95621a0ac549" providerId="ADAL" clId="{57FE9828-394F-3B4D-8234-DAC50337E773}" dt="2023-03-01T05:35:32.495" v="611" actId="20577"/>
          <ac:spMkLst>
            <pc:docMk/>
            <pc:sldMk cId="3883429197" sldId="312"/>
            <ac:spMk id="3" creationId="{9411B929-C799-F398-027F-A4444EE99368}"/>
          </ac:spMkLst>
        </pc:spChg>
        <pc:spChg chg="add mod">
          <ac:chgData name="Lei Song" userId="e77005fb-e6b4-4f46-8c86-95621a0ac549" providerId="ADAL" clId="{57FE9828-394F-3B4D-8234-DAC50337E773}" dt="2023-03-01T05:39:49.339" v="680" actId="1076"/>
          <ac:spMkLst>
            <pc:docMk/>
            <pc:sldMk cId="3883429197" sldId="312"/>
            <ac:spMk id="6" creationId="{C7B2A605-BF61-8B46-484F-0636D0E152FE}"/>
          </ac:spMkLst>
        </pc:spChg>
      </pc:sldChg>
      <pc:sldChg chg="addSp modSp new mod">
        <pc:chgData name="Lei Song" userId="e77005fb-e6b4-4f46-8c86-95621a0ac549" providerId="ADAL" clId="{57FE9828-394F-3B4D-8234-DAC50337E773}" dt="2023-03-01T05:40:12.307" v="685" actId="1076"/>
        <pc:sldMkLst>
          <pc:docMk/>
          <pc:sldMk cId="285189452" sldId="313"/>
        </pc:sldMkLst>
        <pc:spChg chg="mod">
          <ac:chgData name="Lei Song" userId="e77005fb-e6b4-4f46-8c86-95621a0ac549" providerId="ADAL" clId="{57FE9828-394F-3B4D-8234-DAC50337E773}" dt="2023-03-01T05:36:23.106" v="627" actId="15"/>
          <ac:spMkLst>
            <pc:docMk/>
            <pc:sldMk cId="285189452" sldId="313"/>
            <ac:spMk id="2" creationId="{23B46D2C-776A-A764-5D79-950C7F9D8E6C}"/>
          </ac:spMkLst>
        </pc:spChg>
        <pc:spChg chg="mod">
          <ac:chgData name="Lei Song" userId="e77005fb-e6b4-4f46-8c86-95621a0ac549" providerId="ADAL" clId="{57FE9828-394F-3B4D-8234-DAC50337E773}" dt="2023-03-01T05:36:05.290" v="621"/>
          <ac:spMkLst>
            <pc:docMk/>
            <pc:sldMk cId="285189452" sldId="313"/>
            <ac:spMk id="3" creationId="{F703A7B0-9D48-8BA1-3A93-A51ECBED5B36}"/>
          </ac:spMkLst>
        </pc:spChg>
        <pc:spChg chg="add mod">
          <ac:chgData name="Lei Song" userId="e77005fb-e6b4-4f46-8c86-95621a0ac549" providerId="ADAL" clId="{57FE9828-394F-3B4D-8234-DAC50337E773}" dt="2023-03-01T05:40:12.307" v="685" actId="1076"/>
          <ac:spMkLst>
            <pc:docMk/>
            <pc:sldMk cId="285189452" sldId="313"/>
            <ac:spMk id="6" creationId="{71B984AE-26C6-0FF3-2B72-927D7FED2C01}"/>
          </ac:spMkLst>
        </pc:spChg>
      </pc:sldChg>
      <pc:sldChg chg="del">
        <pc:chgData name="Lei Song" userId="e77005fb-e6b4-4f46-8c86-95621a0ac549" providerId="ADAL" clId="{57FE9828-394F-3B4D-8234-DAC50337E773}" dt="2023-03-01T04:15:57.851" v="61" actId="2696"/>
        <pc:sldMkLst>
          <pc:docMk/>
          <pc:sldMk cId="2928738626" sldId="313"/>
        </pc:sldMkLst>
      </pc:sldChg>
      <pc:sldChg chg="del">
        <pc:chgData name="Lei Song" userId="e77005fb-e6b4-4f46-8c86-95621a0ac549" providerId="ADAL" clId="{57FE9828-394F-3B4D-8234-DAC50337E773}" dt="2023-03-01T04:15:57.851" v="61" actId="2696"/>
        <pc:sldMkLst>
          <pc:docMk/>
          <pc:sldMk cId="999544517" sldId="314"/>
        </pc:sldMkLst>
      </pc:sldChg>
      <pc:sldChg chg="addSp delSp modSp new mod">
        <pc:chgData name="Lei Song" userId="e77005fb-e6b4-4f46-8c86-95621a0ac549" providerId="ADAL" clId="{57FE9828-394F-3B4D-8234-DAC50337E773}" dt="2023-03-01T05:41:05.857" v="695" actId="22"/>
        <pc:sldMkLst>
          <pc:docMk/>
          <pc:sldMk cId="3271881266" sldId="314"/>
        </pc:sldMkLst>
        <pc:spChg chg="mod">
          <ac:chgData name="Lei Song" userId="e77005fb-e6b4-4f46-8c86-95621a0ac549" providerId="ADAL" clId="{57FE9828-394F-3B4D-8234-DAC50337E773}" dt="2023-03-01T05:36:53.999" v="637" actId="20577"/>
          <ac:spMkLst>
            <pc:docMk/>
            <pc:sldMk cId="3271881266" sldId="314"/>
            <ac:spMk id="2" creationId="{ED6B6491-0016-3790-B03B-6739263AED73}"/>
          </ac:spMkLst>
        </pc:spChg>
        <pc:spChg chg="mod">
          <ac:chgData name="Lei Song" userId="e77005fb-e6b4-4f46-8c86-95621a0ac549" providerId="ADAL" clId="{57FE9828-394F-3B4D-8234-DAC50337E773}" dt="2023-03-01T05:36:35.178" v="630"/>
          <ac:spMkLst>
            <pc:docMk/>
            <pc:sldMk cId="3271881266" sldId="314"/>
            <ac:spMk id="3" creationId="{E86EA852-2864-7C43-4F03-E8965DABC534}"/>
          </ac:spMkLst>
        </pc:spChg>
        <pc:spChg chg="add mod">
          <ac:chgData name="Lei Song" userId="e77005fb-e6b4-4f46-8c86-95621a0ac549" providerId="ADAL" clId="{57FE9828-394F-3B4D-8234-DAC50337E773}" dt="2023-03-01T05:40:42.326" v="690" actId="20577"/>
          <ac:spMkLst>
            <pc:docMk/>
            <pc:sldMk cId="3271881266" sldId="314"/>
            <ac:spMk id="6" creationId="{7EB63455-348E-B020-28A5-33E11EE3399A}"/>
          </ac:spMkLst>
        </pc:spChg>
        <pc:spChg chg="add del">
          <ac:chgData name="Lei Song" userId="e77005fb-e6b4-4f46-8c86-95621a0ac549" providerId="ADAL" clId="{57FE9828-394F-3B4D-8234-DAC50337E773}" dt="2023-03-01T05:41:05.857" v="695" actId="22"/>
          <ac:spMkLst>
            <pc:docMk/>
            <pc:sldMk cId="3271881266" sldId="314"/>
            <ac:spMk id="8" creationId="{C2F9CA94-CBDB-BDFE-3AAB-26B707B9D3DF}"/>
          </ac:spMkLst>
        </pc:spChg>
      </pc:sldChg>
      <pc:sldChg chg="del">
        <pc:chgData name="Lei Song" userId="e77005fb-e6b4-4f46-8c86-95621a0ac549" providerId="ADAL" clId="{57FE9828-394F-3B4D-8234-DAC50337E773}" dt="2023-03-01T04:15:57.851" v="61" actId="2696"/>
        <pc:sldMkLst>
          <pc:docMk/>
          <pc:sldMk cId="2517078866" sldId="315"/>
        </pc:sldMkLst>
      </pc:sldChg>
      <pc:sldChg chg="addSp modSp new mod">
        <pc:chgData name="Lei Song" userId="e77005fb-e6b4-4f46-8c86-95621a0ac549" providerId="ADAL" clId="{57FE9828-394F-3B4D-8234-DAC50337E773}" dt="2023-03-01T05:41:14.638" v="698" actId="20577"/>
        <pc:sldMkLst>
          <pc:docMk/>
          <pc:sldMk cId="3483260949" sldId="315"/>
        </pc:sldMkLst>
        <pc:spChg chg="mod">
          <ac:chgData name="Lei Song" userId="e77005fb-e6b4-4f46-8c86-95621a0ac549" providerId="ADAL" clId="{57FE9828-394F-3B4D-8234-DAC50337E773}" dt="2023-03-01T05:37:21.984" v="646" actId="15"/>
          <ac:spMkLst>
            <pc:docMk/>
            <pc:sldMk cId="3483260949" sldId="315"/>
            <ac:spMk id="2" creationId="{0AAA84E2-A9AA-635B-CB69-C5679F69229B}"/>
          </ac:spMkLst>
        </pc:spChg>
        <pc:spChg chg="mod">
          <ac:chgData name="Lei Song" userId="e77005fb-e6b4-4f46-8c86-95621a0ac549" providerId="ADAL" clId="{57FE9828-394F-3B4D-8234-DAC50337E773}" dt="2023-03-01T05:37:05.506" v="640"/>
          <ac:spMkLst>
            <pc:docMk/>
            <pc:sldMk cId="3483260949" sldId="315"/>
            <ac:spMk id="3" creationId="{B1829990-2A57-8D0F-B8F3-8082FE8A1483}"/>
          </ac:spMkLst>
        </pc:spChg>
        <pc:spChg chg="add mod">
          <ac:chgData name="Lei Song" userId="e77005fb-e6b4-4f46-8c86-95621a0ac549" providerId="ADAL" clId="{57FE9828-394F-3B4D-8234-DAC50337E773}" dt="2023-03-01T05:41:14.638" v="698" actId="20577"/>
          <ac:spMkLst>
            <pc:docMk/>
            <pc:sldMk cId="3483260949" sldId="315"/>
            <ac:spMk id="6" creationId="{15B1D23A-D48F-4AAD-2C0A-2839483CBAE1}"/>
          </ac:spMkLst>
        </pc:spChg>
      </pc:sldChg>
      <pc:sldChg chg="del">
        <pc:chgData name="Lei Song" userId="e77005fb-e6b4-4f46-8c86-95621a0ac549" providerId="ADAL" clId="{57FE9828-394F-3B4D-8234-DAC50337E773}" dt="2023-03-01T04:15:57.851" v="61" actId="2696"/>
        <pc:sldMkLst>
          <pc:docMk/>
          <pc:sldMk cId="771500405" sldId="316"/>
        </pc:sldMkLst>
      </pc:sldChg>
      <pc:sldChg chg="modSp new mod">
        <pc:chgData name="Lei Song" userId="e77005fb-e6b4-4f46-8c86-95621a0ac549" providerId="ADAL" clId="{57FE9828-394F-3B4D-8234-DAC50337E773}" dt="2023-03-01T05:47:08.618" v="778" actId="20577"/>
        <pc:sldMkLst>
          <pc:docMk/>
          <pc:sldMk cId="3042761302" sldId="316"/>
        </pc:sldMkLst>
        <pc:spChg chg="mod">
          <ac:chgData name="Lei Song" userId="e77005fb-e6b4-4f46-8c86-95621a0ac549" providerId="ADAL" clId="{57FE9828-394F-3B4D-8234-DAC50337E773}" dt="2023-03-01T05:47:08.618" v="778" actId="20577"/>
          <ac:spMkLst>
            <pc:docMk/>
            <pc:sldMk cId="3042761302" sldId="316"/>
            <ac:spMk id="2" creationId="{4341BEF5-2A60-7372-DD14-BD1E81BF2F04}"/>
          </ac:spMkLst>
        </pc:spChg>
        <pc:spChg chg="mod">
          <ac:chgData name="Lei Song" userId="e77005fb-e6b4-4f46-8c86-95621a0ac549" providerId="ADAL" clId="{57FE9828-394F-3B4D-8234-DAC50337E773}" dt="2023-03-01T05:42:28.501" v="707" actId="20577"/>
          <ac:spMkLst>
            <pc:docMk/>
            <pc:sldMk cId="3042761302" sldId="316"/>
            <ac:spMk id="3" creationId="{F62E95A6-18CE-2665-BD99-666509208645}"/>
          </ac:spMkLst>
        </pc:spChg>
      </pc:sldChg>
      <pc:sldChg chg="del">
        <pc:chgData name="Lei Song" userId="e77005fb-e6b4-4f46-8c86-95621a0ac549" providerId="ADAL" clId="{57FE9828-394F-3B4D-8234-DAC50337E773}" dt="2023-03-01T04:15:57.851" v="61" actId="2696"/>
        <pc:sldMkLst>
          <pc:docMk/>
          <pc:sldMk cId="1551425308" sldId="317"/>
        </pc:sldMkLst>
      </pc:sldChg>
      <pc:sldChg chg="modSp new mod">
        <pc:chgData name="Lei Song" userId="e77005fb-e6b4-4f46-8c86-95621a0ac549" providerId="ADAL" clId="{57FE9828-394F-3B4D-8234-DAC50337E773}" dt="2023-03-01T05:48:40.462" v="818" actId="20577"/>
        <pc:sldMkLst>
          <pc:docMk/>
          <pc:sldMk cId="3605458062" sldId="317"/>
        </pc:sldMkLst>
        <pc:spChg chg="mod">
          <ac:chgData name="Lei Song" userId="e77005fb-e6b4-4f46-8c86-95621a0ac549" providerId="ADAL" clId="{57FE9828-394F-3B4D-8234-DAC50337E773}" dt="2023-03-01T05:48:40.462" v="818" actId="20577"/>
          <ac:spMkLst>
            <pc:docMk/>
            <pc:sldMk cId="3605458062" sldId="317"/>
            <ac:spMk id="2" creationId="{CEC88D8B-82FF-88F3-DA50-77C65C8AB7D6}"/>
          </ac:spMkLst>
        </pc:spChg>
        <pc:spChg chg="mod">
          <ac:chgData name="Lei Song" userId="e77005fb-e6b4-4f46-8c86-95621a0ac549" providerId="ADAL" clId="{57FE9828-394F-3B4D-8234-DAC50337E773}" dt="2023-03-01T05:47:17.242" v="779"/>
          <ac:spMkLst>
            <pc:docMk/>
            <pc:sldMk cId="3605458062" sldId="317"/>
            <ac:spMk id="3" creationId="{75DFA9CA-E9B7-9952-066F-3B8A2453BC4E}"/>
          </ac:spMkLst>
        </pc:spChg>
      </pc:sldChg>
      <pc:sldChg chg="modSp add mod">
        <pc:chgData name="Lei Song" userId="e77005fb-e6b4-4f46-8c86-95621a0ac549" providerId="ADAL" clId="{57FE9828-394F-3B4D-8234-DAC50337E773}" dt="2023-03-01T05:45:25.614" v="734"/>
        <pc:sldMkLst>
          <pc:docMk/>
          <pc:sldMk cId="629670611" sldId="318"/>
        </pc:sldMkLst>
        <pc:spChg chg="mod">
          <ac:chgData name="Lei Song" userId="e77005fb-e6b4-4f46-8c86-95621a0ac549" providerId="ADAL" clId="{57FE9828-394F-3B4D-8234-DAC50337E773}" dt="2023-03-01T05:45:25.614" v="734"/>
          <ac:spMkLst>
            <pc:docMk/>
            <pc:sldMk cId="629670611" sldId="318"/>
            <ac:spMk id="2" creationId="{C48CAC7B-0816-22D3-DF92-565CC9BBFD7B}"/>
          </ac:spMkLst>
        </pc:spChg>
      </pc:sldChg>
      <pc:sldChg chg="del">
        <pc:chgData name="Lei Song" userId="e77005fb-e6b4-4f46-8c86-95621a0ac549" providerId="ADAL" clId="{57FE9828-394F-3B4D-8234-DAC50337E773}" dt="2023-03-01T04:15:57.851" v="61" actId="2696"/>
        <pc:sldMkLst>
          <pc:docMk/>
          <pc:sldMk cId="655330383" sldId="318"/>
        </pc:sldMkLst>
      </pc:sldChg>
      <pc:sldChg chg="del">
        <pc:chgData name="Lei Song" userId="e77005fb-e6b4-4f46-8c86-95621a0ac549" providerId="ADAL" clId="{57FE9828-394F-3B4D-8234-DAC50337E773}" dt="2023-03-01T04:15:57.851" v="61" actId="2696"/>
        <pc:sldMkLst>
          <pc:docMk/>
          <pc:sldMk cId="580652344" sldId="319"/>
        </pc:sldMkLst>
      </pc:sldChg>
      <pc:sldChg chg="del">
        <pc:chgData name="Lei Song" userId="e77005fb-e6b4-4f46-8c86-95621a0ac549" providerId="ADAL" clId="{57FE9828-394F-3B4D-8234-DAC50337E773}" dt="2023-03-01T04:15:57.851" v="61" actId="2696"/>
        <pc:sldMkLst>
          <pc:docMk/>
          <pc:sldMk cId="684796182" sldId="320"/>
        </pc:sldMkLst>
      </pc:sldChg>
      <pc:sldChg chg="del">
        <pc:chgData name="Lei Song" userId="e77005fb-e6b4-4f46-8c86-95621a0ac549" providerId="ADAL" clId="{57FE9828-394F-3B4D-8234-DAC50337E773}" dt="2023-03-01T04:15:57.851" v="61" actId="2696"/>
        <pc:sldMkLst>
          <pc:docMk/>
          <pc:sldMk cId="802590293" sldId="321"/>
        </pc:sldMkLst>
      </pc:sldChg>
      <pc:sldChg chg="del">
        <pc:chgData name="Lei Song" userId="e77005fb-e6b4-4f46-8c86-95621a0ac549" providerId="ADAL" clId="{57FE9828-394F-3B4D-8234-DAC50337E773}" dt="2023-03-01T04:15:57.851" v="61" actId="2696"/>
        <pc:sldMkLst>
          <pc:docMk/>
          <pc:sldMk cId="172683951" sldId="322"/>
        </pc:sldMkLst>
      </pc:sldChg>
    </pc:docChg>
  </pc:docChgLst>
  <pc:docChgLst>
    <pc:chgData name="Lei Song" userId="e77005fb-e6b4-4f46-8c86-95621a0ac549" providerId="ADAL" clId="{D6100669-6BE8-4340-95EB-0F2CCA569C7A}"/>
    <pc:docChg chg="undo custSel addSld delSld modSld addSection modSection">
      <pc:chgData name="Lei Song" userId="e77005fb-e6b4-4f46-8c86-95621a0ac549" providerId="ADAL" clId="{D6100669-6BE8-4340-95EB-0F2CCA569C7A}" dt="2023-03-29T00:35:26.334" v="698" actId="20577"/>
      <pc:docMkLst>
        <pc:docMk/>
      </pc:docMkLst>
      <pc:sldChg chg="modSp mod">
        <pc:chgData name="Lei Song" userId="e77005fb-e6b4-4f46-8c86-95621a0ac549" providerId="ADAL" clId="{D6100669-6BE8-4340-95EB-0F2CCA569C7A}" dt="2023-03-28T00:12:32.893" v="114"/>
        <pc:sldMkLst>
          <pc:docMk/>
          <pc:sldMk cId="3162242441" sldId="288"/>
        </pc:sldMkLst>
        <pc:spChg chg="mod">
          <ac:chgData name="Lei Song" userId="e77005fb-e6b4-4f46-8c86-95621a0ac549" providerId="ADAL" clId="{D6100669-6BE8-4340-95EB-0F2CCA569C7A}" dt="2023-03-28T00:12:32.893" v="114"/>
          <ac:spMkLst>
            <pc:docMk/>
            <pc:sldMk cId="3162242441" sldId="288"/>
            <ac:spMk id="2" creationId="{C48CAC7B-0816-22D3-DF92-565CC9BBFD7B}"/>
          </ac:spMkLst>
        </pc:spChg>
      </pc:sldChg>
      <pc:sldChg chg="modSp new mod">
        <pc:chgData name="Lei Song" userId="e77005fb-e6b4-4f46-8c86-95621a0ac549" providerId="ADAL" clId="{D6100669-6BE8-4340-95EB-0F2CCA569C7A}" dt="2023-03-27T23:36:53.022" v="9" actId="20577"/>
        <pc:sldMkLst>
          <pc:docMk/>
          <pc:sldMk cId="767135528" sldId="305"/>
        </pc:sldMkLst>
        <pc:spChg chg="mod">
          <ac:chgData name="Lei Song" userId="e77005fb-e6b4-4f46-8c86-95621a0ac549" providerId="ADAL" clId="{D6100669-6BE8-4340-95EB-0F2CCA569C7A}" dt="2023-03-27T23:36:53.022" v="9" actId="20577"/>
          <ac:spMkLst>
            <pc:docMk/>
            <pc:sldMk cId="767135528" sldId="305"/>
            <ac:spMk id="2" creationId="{95893D28-C43B-26B1-E89B-EFE9B8DF9754}"/>
          </ac:spMkLst>
        </pc:spChg>
        <pc:spChg chg="mod">
          <ac:chgData name="Lei Song" userId="e77005fb-e6b4-4f46-8c86-95621a0ac549" providerId="ADAL" clId="{D6100669-6BE8-4340-95EB-0F2CCA569C7A}" dt="2023-03-27T23:23:28.185" v="2"/>
          <ac:spMkLst>
            <pc:docMk/>
            <pc:sldMk cId="767135528" sldId="305"/>
            <ac:spMk id="3" creationId="{36C29078-CCE4-C877-B8E6-B40C5EB3CFF4}"/>
          </ac:spMkLst>
        </pc:spChg>
      </pc:sldChg>
      <pc:sldChg chg="modSp new mod">
        <pc:chgData name="Lei Song" userId="e77005fb-e6b4-4f46-8c86-95621a0ac549" providerId="ADAL" clId="{D6100669-6BE8-4340-95EB-0F2CCA569C7A}" dt="2023-03-27T23:38:13.634" v="33" actId="12"/>
        <pc:sldMkLst>
          <pc:docMk/>
          <pc:sldMk cId="3177752043" sldId="306"/>
        </pc:sldMkLst>
        <pc:spChg chg="mod">
          <ac:chgData name="Lei Song" userId="e77005fb-e6b4-4f46-8c86-95621a0ac549" providerId="ADAL" clId="{D6100669-6BE8-4340-95EB-0F2CCA569C7A}" dt="2023-03-27T23:38:13.634" v="33" actId="12"/>
          <ac:spMkLst>
            <pc:docMk/>
            <pc:sldMk cId="3177752043" sldId="306"/>
            <ac:spMk id="2" creationId="{4E4D63E8-76E4-5903-1865-BD46BD44B9CB}"/>
          </ac:spMkLst>
        </pc:spChg>
        <pc:spChg chg="mod">
          <ac:chgData name="Lei Song" userId="e77005fb-e6b4-4f46-8c86-95621a0ac549" providerId="ADAL" clId="{D6100669-6BE8-4340-95EB-0F2CCA569C7A}" dt="2023-03-27T23:38:09.056" v="32" actId="20577"/>
          <ac:spMkLst>
            <pc:docMk/>
            <pc:sldMk cId="3177752043" sldId="306"/>
            <ac:spMk id="3" creationId="{952645A7-8C38-A300-FE61-E1DDDA5A8D8C}"/>
          </ac:spMkLst>
        </pc:spChg>
      </pc:sldChg>
      <pc:sldChg chg="modSp new mod">
        <pc:chgData name="Lei Song" userId="e77005fb-e6b4-4f46-8c86-95621a0ac549" providerId="ADAL" clId="{D6100669-6BE8-4340-95EB-0F2CCA569C7A}" dt="2023-03-28T00:12:30.549" v="111"/>
        <pc:sldMkLst>
          <pc:docMk/>
          <pc:sldMk cId="3268152920" sldId="307"/>
        </pc:sldMkLst>
        <pc:spChg chg="mod">
          <ac:chgData name="Lei Song" userId="e77005fb-e6b4-4f46-8c86-95621a0ac549" providerId="ADAL" clId="{D6100669-6BE8-4340-95EB-0F2CCA569C7A}" dt="2023-03-28T00:12:30.549" v="111"/>
          <ac:spMkLst>
            <pc:docMk/>
            <pc:sldMk cId="3268152920" sldId="307"/>
            <ac:spMk id="2" creationId="{318A99E1-98BD-7459-F437-92CC74301E66}"/>
          </ac:spMkLst>
        </pc:spChg>
        <pc:spChg chg="mod">
          <ac:chgData name="Lei Song" userId="e77005fb-e6b4-4f46-8c86-95621a0ac549" providerId="ADAL" clId="{D6100669-6BE8-4340-95EB-0F2CCA569C7A}" dt="2023-03-27T23:44:06.574" v="57" actId="20577"/>
          <ac:spMkLst>
            <pc:docMk/>
            <pc:sldMk cId="3268152920" sldId="307"/>
            <ac:spMk id="3" creationId="{78C6A557-AF3C-FECE-BF8A-471E6AB7935C}"/>
          </ac:spMkLst>
        </pc:spChg>
      </pc:sldChg>
      <pc:sldChg chg="modSp new mod">
        <pc:chgData name="Lei Song" userId="e77005fb-e6b4-4f46-8c86-95621a0ac549" providerId="ADAL" clId="{D6100669-6BE8-4340-95EB-0F2CCA569C7A}" dt="2023-03-27T23:55:18.265" v="102"/>
        <pc:sldMkLst>
          <pc:docMk/>
          <pc:sldMk cId="833942210" sldId="308"/>
        </pc:sldMkLst>
        <pc:spChg chg="mod">
          <ac:chgData name="Lei Song" userId="e77005fb-e6b4-4f46-8c86-95621a0ac549" providerId="ADAL" clId="{D6100669-6BE8-4340-95EB-0F2CCA569C7A}" dt="2023-03-27T23:55:18.265" v="102"/>
          <ac:spMkLst>
            <pc:docMk/>
            <pc:sldMk cId="833942210" sldId="308"/>
            <ac:spMk id="2" creationId="{1CF4102E-0358-B308-0452-48975E50B1A1}"/>
          </ac:spMkLst>
        </pc:spChg>
        <pc:spChg chg="mod">
          <ac:chgData name="Lei Song" userId="e77005fb-e6b4-4f46-8c86-95621a0ac549" providerId="ADAL" clId="{D6100669-6BE8-4340-95EB-0F2CCA569C7A}" dt="2023-03-27T23:45:03.146" v="66"/>
          <ac:spMkLst>
            <pc:docMk/>
            <pc:sldMk cId="833942210" sldId="308"/>
            <ac:spMk id="3" creationId="{EDC65223-C515-8EC8-EA93-2782CD337671}"/>
          </ac:spMkLst>
        </pc:spChg>
      </pc:sldChg>
      <pc:sldChg chg="modSp new mod">
        <pc:chgData name="Lei Song" userId="e77005fb-e6b4-4f46-8c86-95621a0ac549" providerId="ADAL" clId="{D6100669-6BE8-4340-95EB-0F2CCA569C7A}" dt="2023-03-28T01:15:21.057" v="151" actId="20577"/>
        <pc:sldMkLst>
          <pc:docMk/>
          <pc:sldMk cId="2462288893" sldId="309"/>
        </pc:sldMkLst>
        <pc:spChg chg="mod">
          <ac:chgData name="Lei Song" userId="e77005fb-e6b4-4f46-8c86-95621a0ac549" providerId="ADAL" clId="{D6100669-6BE8-4340-95EB-0F2CCA569C7A}" dt="2023-03-28T01:15:21.057" v="151" actId="20577"/>
          <ac:spMkLst>
            <pc:docMk/>
            <pc:sldMk cId="2462288893" sldId="309"/>
            <ac:spMk id="2" creationId="{52402840-51DC-1484-A74A-93C526D45F6E}"/>
          </ac:spMkLst>
        </pc:spChg>
        <pc:spChg chg="mod">
          <ac:chgData name="Lei Song" userId="e77005fb-e6b4-4f46-8c86-95621a0ac549" providerId="ADAL" clId="{D6100669-6BE8-4340-95EB-0F2CCA569C7A}" dt="2023-03-28T00:20:47.710" v="117"/>
          <ac:spMkLst>
            <pc:docMk/>
            <pc:sldMk cId="2462288893" sldId="309"/>
            <ac:spMk id="3" creationId="{37D7C268-340B-EAB8-74E2-A3EB494732D8}"/>
          </ac:spMkLst>
        </pc:spChg>
      </pc:sldChg>
      <pc:sldChg chg="modSp new mod">
        <pc:chgData name="Lei Song" userId="e77005fb-e6b4-4f46-8c86-95621a0ac549" providerId="ADAL" clId="{D6100669-6BE8-4340-95EB-0F2CCA569C7A}" dt="2023-03-28T00:25:46.857" v="138" actId="20577"/>
        <pc:sldMkLst>
          <pc:docMk/>
          <pc:sldMk cId="697774787" sldId="310"/>
        </pc:sldMkLst>
        <pc:spChg chg="mod">
          <ac:chgData name="Lei Song" userId="e77005fb-e6b4-4f46-8c86-95621a0ac549" providerId="ADAL" clId="{D6100669-6BE8-4340-95EB-0F2CCA569C7A}" dt="2023-03-28T00:25:46.857" v="138" actId="20577"/>
          <ac:spMkLst>
            <pc:docMk/>
            <pc:sldMk cId="697774787" sldId="310"/>
            <ac:spMk id="2" creationId="{4CF54707-F61D-BDC4-9982-E05E726B625C}"/>
          </ac:spMkLst>
        </pc:spChg>
        <pc:spChg chg="mod">
          <ac:chgData name="Lei Song" userId="e77005fb-e6b4-4f46-8c86-95621a0ac549" providerId="ADAL" clId="{D6100669-6BE8-4340-95EB-0F2CCA569C7A}" dt="2023-03-28T00:25:05.462" v="128" actId="20577"/>
          <ac:spMkLst>
            <pc:docMk/>
            <pc:sldMk cId="697774787" sldId="310"/>
            <ac:spMk id="3" creationId="{E3DDF846-C4FA-65AF-4E7B-5FE3954588CE}"/>
          </ac:spMkLst>
        </pc:spChg>
      </pc:sldChg>
      <pc:sldChg chg="modSp new mod">
        <pc:chgData name="Lei Song" userId="e77005fb-e6b4-4f46-8c86-95621a0ac549" providerId="ADAL" clId="{D6100669-6BE8-4340-95EB-0F2CCA569C7A}" dt="2023-03-28T01:07:59.465" v="141"/>
        <pc:sldMkLst>
          <pc:docMk/>
          <pc:sldMk cId="394346181" sldId="311"/>
        </pc:sldMkLst>
        <pc:spChg chg="mod">
          <ac:chgData name="Lei Song" userId="e77005fb-e6b4-4f46-8c86-95621a0ac549" providerId="ADAL" clId="{D6100669-6BE8-4340-95EB-0F2CCA569C7A}" dt="2023-03-28T00:25:56.329" v="140" actId="20577"/>
          <ac:spMkLst>
            <pc:docMk/>
            <pc:sldMk cId="394346181" sldId="311"/>
            <ac:spMk id="2" creationId="{A5D9EDBA-B814-874A-1248-17C40F4652D8}"/>
          </ac:spMkLst>
        </pc:spChg>
        <pc:spChg chg="mod">
          <ac:chgData name="Lei Song" userId="e77005fb-e6b4-4f46-8c86-95621a0ac549" providerId="ADAL" clId="{D6100669-6BE8-4340-95EB-0F2CCA569C7A}" dt="2023-03-28T01:07:59.465" v="141"/>
          <ac:spMkLst>
            <pc:docMk/>
            <pc:sldMk cId="394346181" sldId="311"/>
            <ac:spMk id="3" creationId="{BE0C39D7-878B-ABCA-33E3-1D9E833F43A1}"/>
          </ac:spMkLst>
        </pc:spChg>
      </pc:sldChg>
      <pc:sldChg chg="modSp new mod">
        <pc:chgData name="Lei Song" userId="e77005fb-e6b4-4f46-8c86-95621a0ac549" providerId="ADAL" clId="{D6100669-6BE8-4340-95EB-0F2CCA569C7A}" dt="2023-03-28T01:58:32.830" v="358" actId="20577"/>
        <pc:sldMkLst>
          <pc:docMk/>
          <pc:sldMk cId="3382617314" sldId="312"/>
        </pc:sldMkLst>
        <pc:spChg chg="mod">
          <ac:chgData name="Lei Song" userId="e77005fb-e6b4-4f46-8c86-95621a0ac549" providerId="ADAL" clId="{D6100669-6BE8-4340-95EB-0F2CCA569C7A}" dt="2023-03-28T01:58:32.830" v="358" actId="20577"/>
          <ac:spMkLst>
            <pc:docMk/>
            <pc:sldMk cId="3382617314" sldId="312"/>
            <ac:spMk id="2" creationId="{6759D58E-BE28-3C3F-4672-99549397478F}"/>
          </ac:spMkLst>
        </pc:spChg>
        <pc:spChg chg="mod">
          <ac:chgData name="Lei Song" userId="e77005fb-e6b4-4f46-8c86-95621a0ac549" providerId="ADAL" clId="{D6100669-6BE8-4340-95EB-0F2CCA569C7A}" dt="2023-03-28T01:55:28.188" v="157" actId="20577"/>
          <ac:spMkLst>
            <pc:docMk/>
            <pc:sldMk cId="3382617314" sldId="312"/>
            <ac:spMk id="3" creationId="{CF58C486-1D8E-539C-655A-E8EF8400B4AB}"/>
          </ac:spMkLst>
        </pc:spChg>
      </pc:sldChg>
      <pc:sldChg chg="modSp new mod">
        <pc:chgData name="Lei Song" userId="e77005fb-e6b4-4f46-8c86-95621a0ac549" providerId="ADAL" clId="{D6100669-6BE8-4340-95EB-0F2CCA569C7A}" dt="2023-03-28T02:11:07.184" v="498" actId="1076"/>
        <pc:sldMkLst>
          <pc:docMk/>
          <pc:sldMk cId="1579631029" sldId="313"/>
        </pc:sldMkLst>
        <pc:spChg chg="mod">
          <ac:chgData name="Lei Song" userId="e77005fb-e6b4-4f46-8c86-95621a0ac549" providerId="ADAL" clId="{D6100669-6BE8-4340-95EB-0F2CCA569C7A}" dt="2023-03-28T02:11:07.184" v="498" actId="1076"/>
          <ac:spMkLst>
            <pc:docMk/>
            <pc:sldMk cId="1579631029" sldId="313"/>
            <ac:spMk id="2" creationId="{C6F1EE55-E466-6987-B19B-9799AF9F1482}"/>
          </ac:spMkLst>
        </pc:spChg>
        <pc:spChg chg="mod">
          <ac:chgData name="Lei Song" userId="e77005fb-e6b4-4f46-8c86-95621a0ac549" providerId="ADAL" clId="{D6100669-6BE8-4340-95EB-0F2CCA569C7A}" dt="2023-03-28T02:02:27.275" v="372" actId="20577"/>
          <ac:spMkLst>
            <pc:docMk/>
            <pc:sldMk cId="1579631029" sldId="313"/>
            <ac:spMk id="3" creationId="{045A47C6-9350-474E-3C06-5E2CFDF16049}"/>
          </ac:spMkLst>
        </pc:spChg>
      </pc:sldChg>
      <pc:sldChg chg="modSp new mod">
        <pc:chgData name="Lei Song" userId="e77005fb-e6b4-4f46-8c86-95621a0ac549" providerId="ADAL" clId="{D6100669-6BE8-4340-95EB-0F2CCA569C7A}" dt="2023-03-28T02:32:10.858" v="528" actId="2711"/>
        <pc:sldMkLst>
          <pc:docMk/>
          <pc:sldMk cId="3085312955" sldId="314"/>
        </pc:sldMkLst>
        <pc:spChg chg="mod">
          <ac:chgData name="Lei Song" userId="e77005fb-e6b4-4f46-8c86-95621a0ac549" providerId="ADAL" clId="{D6100669-6BE8-4340-95EB-0F2CCA569C7A}" dt="2023-03-28T02:32:10.858" v="528" actId="2711"/>
          <ac:spMkLst>
            <pc:docMk/>
            <pc:sldMk cId="3085312955" sldId="314"/>
            <ac:spMk id="2" creationId="{1B8CF77D-3E39-1108-C269-71954E7F39FD}"/>
          </ac:spMkLst>
        </pc:spChg>
        <pc:spChg chg="mod">
          <ac:chgData name="Lei Song" userId="e77005fb-e6b4-4f46-8c86-95621a0ac549" providerId="ADAL" clId="{D6100669-6BE8-4340-95EB-0F2CCA569C7A}" dt="2023-03-28T02:31:15.657" v="522" actId="20577"/>
          <ac:spMkLst>
            <pc:docMk/>
            <pc:sldMk cId="3085312955" sldId="314"/>
            <ac:spMk id="3" creationId="{20E5E481-8176-392C-DD79-7BC2C77A7B51}"/>
          </ac:spMkLst>
        </pc:spChg>
      </pc:sldChg>
      <pc:sldChg chg="modSp add mod">
        <pc:chgData name="Lei Song" userId="e77005fb-e6b4-4f46-8c86-95621a0ac549" providerId="ADAL" clId="{D6100669-6BE8-4340-95EB-0F2CCA569C7A}" dt="2023-03-28T02:32:23.754" v="531" actId="5793"/>
        <pc:sldMkLst>
          <pc:docMk/>
          <pc:sldMk cId="4075091311" sldId="315"/>
        </pc:sldMkLst>
        <pc:spChg chg="mod">
          <ac:chgData name="Lei Song" userId="e77005fb-e6b4-4f46-8c86-95621a0ac549" providerId="ADAL" clId="{D6100669-6BE8-4340-95EB-0F2CCA569C7A}" dt="2023-03-28T02:32:23.754" v="531" actId="5793"/>
          <ac:spMkLst>
            <pc:docMk/>
            <pc:sldMk cId="4075091311" sldId="315"/>
            <ac:spMk id="2" creationId="{1B8CF77D-3E39-1108-C269-71954E7F39FD}"/>
          </ac:spMkLst>
        </pc:spChg>
      </pc:sldChg>
      <pc:sldChg chg="new del">
        <pc:chgData name="Lei Song" userId="e77005fb-e6b4-4f46-8c86-95621a0ac549" providerId="ADAL" clId="{D6100669-6BE8-4340-95EB-0F2CCA569C7A}" dt="2023-03-28T02:32:36.223" v="533" actId="2696"/>
        <pc:sldMkLst>
          <pc:docMk/>
          <pc:sldMk cId="2588768439" sldId="316"/>
        </pc:sldMkLst>
      </pc:sldChg>
      <pc:sldChg chg="addSp delSp modSp add mod">
        <pc:chgData name="Lei Song" userId="e77005fb-e6b4-4f46-8c86-95621a0ac549" providerId="ADAL" clId="{D6100669-6BE8-4340-95EB-0F2CCA569C7A}" dt="2023-03-28T02:33:10.168" v="541" actId="22"/>
        <pc:sldMkLst>
          <pc:docMk/>
          <pc:sldMk cId="4221631854" sldId="316"/>
        </pc:sldMkLst>
        <pc:spChg chg="mod">
          <ac:chgData name="Lei Song" userId="e77005fb-e6b4-4f46-8c86-95621a0ac549" providerId="ADAL" clId="{D6100669-6BE8-4340-95EB-0F2CCA569C7A}" dt="2023-03-28T02:32:54.755" v="537" actId="20577"/>
          <ac:spMkLst>
            <pc:docMk/>
            <pc:sldMk cId="4221631854" sldId="316"/>
            <ac:spMk id="2" creationId="{1B8CF77D-3E39-1108-C269-71954E7F39FD}"/>
          </ac:spMkLst>
        </pc:spChg>
        <pc:spChg chg="add del">
          <ac:chgData name="Lei Song" userId="e77005fb-e6b4-4f46-8c86-95621a0ac549" providerId="ADAL" clId="{D6100669-6BE8-4340-95EB-0F2CCA569C7A}" dt="2023-03-28T02:33:01.584" v="539" actId="22"/>
          <ac:spMkLst>
            <pc:docMk/>
            <pc:sldMk cId="4221631854" sldId="316"/>
            <ac:spMk id="6" creationId="{4051B6D3-AC4E-7982-A0A9-1F9DB10B5643}"/>
          </ac:spMkLst>
        </pc:spChg>
        <pc:spChg chg="add del">
          <ac:chgData name="Lei Song" userId="e77005fb-e6b4-4f46-8c86-95621a0ac549" providerId="ADAL" clId="{D6100669-6BE8-4340-95EB-0F2CCA569C7A}" dt="2023-03-28T02:33:10.168" v="541" actId="22"/>
          <ac:spMkLst>
            <pc:docMk/>
            <pc:sldMk cId="4221631854" sldId="316"/>
            <ac:spMk id="8" creationId="{408CB102-021D-F026-3A03-561B050C5E52}"/>
          </ac:spMkLst>
        </pc:spChg>
      </pc:sldChg>
      <pc:sldChg chg="addSp delSp modSp add mod">
        <pc:chgData name="Lei Song" userId="e77005fb-e6b4-4f46-8c86-95621a0ac549" providerId="ADAL" clId="{D6100669-6BE8-4340-95EB-0F2CCA569C7A}" dt="2023-03-28T02:33:56.903" v="550" actId="22"/>
        <pc:sldMkLst>
          <pc:docMk/>
          <pc:sldMk cId="3232798830" sldId="317"/>
        </pc:sldMkLst>
        <pc:spChg chg="mod">
          <ac:chgData name="Lei Song" userId="e77005fb-e6b4-4f46-8c86-95621a0ac549" providerId="ADAL" clId="{D6100669-6BE8-4340-95EB-0F2CCA569C7A}" dt="2023-03-28T02:33:45.075" v="546" actId="20577"/>
          <ac:spMkLst>
            <pc:docMk/>
            <pc:sldMk cId="3232798830" sldId="317"/>
            <ac:spMk id="2" creationId="{1B8CF77D-3E39-1108-C269-71954E7F39FD}"/>
          </ac:spMkLst>
        </pc:spChg>
        <pc:spChg chg="add del">
          <ac:chgData name="Lei Song" userId="e77005fb-e6b4-4f46-8c86-95621a0ac549" providerId="ADAL" clId="{D6100669-6BE8-4340-95EB-0F2CCA569C7A}" dt="2023-03-28T02:33:52.752" v="548" actId="22"/>
          <ac:spMkLst>
            <pc:docMk/>
            <pc:sldMk cId="3232798830" sldId="317"/>
            <ac:spMk id="6" creationId="{0883E087-8A91-70B6-BA90-2076D614F081}"/>
          </ac:spMkLst>
        </pc:spChg>
        <pc:spChg chg="add del">
          <ac:chgData name="Lei Song" userId="e77005fb-e6b4-4f46-8c86-95621a0ac549" providerId="ADAL" clId="{D6100669-6BE8-4340-95EB-0F2CCA569C7A}" dt="2023-03-28T02:33:56.903" v="550" actId="22"/>
          <ac:spMkLst>
            <pc:docMk/>
            <pc:sldMk cId="3232798830" sldId="317"/>
            <ac:spMk id="8" creationId="{BFB74EE3-BA60-173D-FD21-5D09E8DEBBC1}"/>
          </ac:spMkLst>
        </pc:spChg>
      </pc:sldChg>
      <pc:sldChg chg="modSp add mod">
        <pc:chgData name="Lei Song" userId="e77005fb-e6b4-4f46-8c86-95621a0ac549" providerId="ADAL" clId="{D6100669-6BE8-4340-95EB-0F2CCA569C7A}" dt="2023-03-28T02:34:16.898" v="555" actId="6549"/>
        <pc:sldMkLst>
          <pc:docMk/>
          <pc:sldMk cId="2163416361" sldId="318"/>
        </pc:sldMkLst>
        <pc:spChg chg="mod">
          <ac:chgData name="Lei Song" userId="e77005fb-e6b4-4f46-8c86-95621a0ac549" providerId="ADAL" clId="{D6100669-6BE8-4340-95EB-0F2CCA569C7A}" dt="2023-03-28T02:34:16.898" v="555" actId="6549"/>
          <ac:spMkLst>
            <pc:docMk/>
            <pc:sldMk cId="2163416361" sldId="318"/>
            <ac:spMk id="2" creationId="{1B8CF77D-3E39-1108-C269-71954E7F39FD}"/>
          </ac:spMkLst>
        </pc:spChg>
      </pc:sldChg>
      <pc:sldChg chg="modSp new mod">
        <pc:chgData name="Lei Song" userId="e77005fb-e6b4-4f46-8c86-95621a0ac549" providerId="ADAL" clId="{D6100669-6BE8-4340-95EB-0F2CCA569C7A}" dt="2023-03-28T02:39:15.514" v="574" actId="20577"/>
        <pc:sldMkLst>
          <pc:docMk/>
          <pc:sldMk cId="3144368246" sldId="319"/>
        </pc:sldMkLst>
        <pc:spChg chg="mod">
          <ac:chgData name="Lei Song" userId="e77005fb-e6b4-4f46-8c86-95621a0ac549" providerId="ADAL" clId="{D6100669-6BE8-4340-95EB-0F2CCA569C7A}" dt="2023-03-28T02:39:15.514" v="574" actId="20577"/>
          <ac:spMkLst>
            <pc:docMk/>
            <pc:sldMk cId="3144368246" sldId="319"/>
            <ac:spMk id="2" creationId="{BFAE7D2A-A1A1-392C-210C-DE04F85F8706}"/>
          </ac:spMkLst>
        </pc:spChg>
        <pc:spChg chg="mod">
          <ac:chgData name="Lei Song" userId="e77005fb-e6b4-4f46-8c86-95621a0ac549" providerId="ADAL" clId="{D6100669-6BE8-4340-95EB-0F2CCA569C7A}" dt="2023-03-28T02:36:08.365" v="558"/>
          <ac:spMkLst>
            <pc:docMk/>
            <pc:sldMk cId="3144368246" sldId="319"/>
            <ac:spMk id="3" creationId="{F206838B-3C5C-F299-3234-F337C6C3E907}"/>
          </ac:spMkLst>
        </pc:spChg>
      </pc:sldChg>
      <pc:sldChg chg="modSp new mod">
        <pc:chgData name="Lei Song" userId="e77005fb-e6b4-4f46-8c86-95621a0ac549" providerId="ADAL" clId="{D6100669-6BE8-4340-95EB-0F2CCA569C7A}" dt="2023-03-28T02:43:53.376" v="600"/>
        <pc:sldMkLst>
          <pc:docMk/>
          <pc:sldMk cId="3359691144" sldId="320"/>
        </pc:sldMkLst>
        <pc:spChg chg="mod">
          <ac:chgData name="Lei Song" userId="e77005fb-e6b4-4f46-8c86-95621a0ac549" providerId="ADAL" clId="{D6100669-6BE8-4340-95EB-0F2CCA569C7A}" dt="2023-03-28T02:43:45.003" v="599" actId="12"/>
          <ac:spMkLst>
            <pc:docMk/>
            <pc:sldMk cId="3359691144" sldId="320"/>
            <ac:spMk id="2" creationId="{B8CE02C1-DBB6-6EB3-6861-DB951D656BCB}"/>
          </ac:spMkLst>
        </pc:spChg>
        <pc:spChg chg="mod">
          <ac:chgData name="Lei Song" userId="e77005fb-e6b4-4f46-8c86-95621a0ac549" providerId="ADAL" clId="{D6100669-6BE8-4340-95EB-0F2CCA569C7A}" dt="2023-03-28T02:43:53.376" v="600"/>
          <ac:spMkLst>
            <pc:docMk/>
            <pc:sldMk cId="3359691144" sldId="320"/>
            <ac:spMk id="3" creationId="{39BE1CF8-5182-F926-B225-AF6A2E0CAD1A}"/>
          </ac:spMkLst>
        </pc:spChg>
      </pc:sldChg>
      <pc:sldChg chg="modSp new mod">
        <pc:chgData name="Lei Song" userId="e77005fb-e6b4-4f46-8c86-95621a0ac549" providerId="ADAL" clId="{D6100669-6BE8-4340-95EB-0F2CCA569C7A}" dt="2023-03-28T02:46:02.177" v="628" actId="20577"/>
        <pc:sldMkLst>
          <pc:docMk/>
          <pc:sldMk cId="3343616643" sldId="321"/>
        </pc:sldMkLst>
        <pc:spChg chg="mod">
          <ac:chgData name="Lei Song" userId="e77005fb-e6b4-4f46-8c86-95621a0ac549" providerId="ADAL" clId="{D6100669-6BE8-4340-95EB-0F2CCA569C7A}" dt="2023-03-28T02:46:02.177" v="628" actId="20577"/>
          <ac:spMkLst>
            <pc:docMk/>
            <pc:sldMk cId="3343616643" sldId="321"/>
            <ac:spMk id="2" creationId="{0EA013C9-40DC-1948-643F-84A370982991}"/>
          </ac:spMkLst>
        </pc:spChg>
        <pc:spChg chg="mod">
          <ac:chgData name="Lei Song" userId="e77005fb-e6b4-4f46-8c86-95621a0ac549" providerId="ADAL" clId="{D6100669-6BE8-4340-95EB-0F2CCA569C7A}" dt="2023-03-28T02:45:12.111" v="609" actId="20577"/>
          <ac:spMkLst>
            <pc:docMk/>
            <pc:sldMk cId="3343616643" sldId="321"/>
            <ac:spMk id="3" creationId="{5428D691-6D2A-B915-0DAB-331E6F68785B}"/>
          </ac:spMkLst>
        </pc:spChg>
      </pc:sldChg>
      <pc:sldChg chg="modSp new mod">
        <pc:chgData name="Lei Song" userId="e77005fb-e6b4-4f46-8c86-95621a0ac549" providerId="ADAL" clId="{D6100669-6BE8-4340-95EB-0F2CCA569C7A}" dt="2023-03-28T02:46:08.544" v="629" actId="20577"/>
        <pc:sldMkLst>
          <pc:docMk/>
          <pc:sldMk cId="2789308348" sldId="322"/>
        </pc:sldMkLst>
        <pc:spChg chg="mod">
          <ac:chgData name="Lei Song" userId="e77005fb-e6b4-4f46-8c86-95621a0ac549" providerId="ADAL" clId="{D6100669-6BE8-4340-95EB-0F2CCA569C7A}" dt="2023-03-28T02:46:08.544" v="629" actId="20577"/>
          <ac:spMkLst>
            <pc:docMk/>
            <pc:sldMk cId="2789308348" sldId="322"/>
            <ac:spMk id="2" creationId="{C74EF563-4628-C311-1A81-0A50C0DD0054}"/>
          </ac:spMkLst>
        </pc:spChg>
        <pc:spChg chg="mod">
          <ac:chgData name="Lei Song" userId="e77005fb-e6b4-4f46-8c86-95621a0ac549" providerId="ADAL" clId="{D6100669-6BE8-4340-95EB-0F2CCA569C7A}" dt="2023-03-28T02:45:56.934" v="626" actId="20577"/>
          <ac:spMkLst>
            <pc:docMk/>
            <pc:sldMk cId="2789308348" sldId="322"/>
            <ac:spMk id="3" creationId="{DE7C9C3C-AEA6-1205-FCCE-8364AE17790B}"/>
          </ac:spMkLst>
        </pc:spChg>
      </pc:sldChg>
      <pc:sldChg chg="modSp new mod">
        <pc:chgData name="Lei Song" userId="e77005fb-e6b4-4f46-8c86-95621a0ac549" providerId="ADAL" clId="{D6100669-6BE8-4340-95EB-0F2CCA569C7A}" dt="2023-03-28T02:54:47.297" v="678" actId="20577"/>
        <pc:sldMkLst>
          <pc:docMk/>
          <pc:sldMk cId="987053311" sldId="323"/>
        </pc:sldMkLst>
        <pc:spChg chg="mod">
          <ac:chgData name="Lei Song" userId="e77005fb-e6b4-4f46-8c86-95621a0ac549" providerId="ADAL" clId="{D6100669-6BE8-4340-95EB-0F2CCA569C7A}" dt="2023-03-28T02:54:47.297" v="678" actId="20577"/>
          <ac:spMkLst>
            <pc:docMk/>
            <pc:sldMk cId="987053311" sldId="323"/>
            <ac:spMk id="2" creationId="{80910790-2BD3-0FE3-87C3-26127AAD83B0}"/>
          </ac:spMkLst>
        </pc:spChg>
        <pc:spChg chg="mod">
          <ac:chgData name="Lei Song" userId="e77005fb-e6b4-4f46-8c86-95621a0ac549" providerId="ADAL" clId="{D6100669-6BE8-4340-95EB-0F2CCA569C7A}" dt="2023-03-28T02:50:05.379" v="632"/>
          <ac:spMkLst>
            <pc:docMk/>
            <pc:sldMk cId="987053311" sldId="323"/>
            <ac:spMk id="3" creationId="{B29E3241-5F25-262D-33FB-19CA45B03E65}"/>
          </ac:spMkLst>
        </pc:spChg>
      </pc:sldChg>
      <pc:sldChg chg="modSp new mod">
        <pc:chgData name="Lei Song" userId="e77005fb-e6b4-4f46-8c86-95621a0ac549" providerId="ADAL" clId="{D6100669-6BE8-4340-95EB-0F2CCA569C7A}" dt="2023-03-28T02:54:39.661" v="676" actId="12"/>
        <pc:sldMkLst>
          <pc:docMk/>
          <pc:sldMk cId="3064213385" sldId="324"/>
        </pc:sldMkLst>
        <pc:spChg chg="mod">
          <ac:chgData name="Lei Song" userId="e77005fb-e6b4-4f46-8c86-95621a0ac549" providerId="ADAL" clId="{D6100669-6BE8-4340-95EB-0F2CCA569C7A}" dt="2023-03-28T02:54:39.661" v="676" actId="12"/>
          <ac:spMkLst>
            <pc:docMk/>
            <pc:sldMk cId="3064213385" sldId="324"/>
            <ac:spMk id="2" creationId="{AF9C7787-5BB0-BAA3-84C9-24EDBE77B2A9}"/>
          </ac:spMkLst>
        </pc:spChg>
        <pc:spChg chg="mod">
          <ac:chgData name="Lei Song" userId="e77005fb-e6b4-4f46-8c86-95621a0ac549" providerId="ADAL" clId="{D6100669-6BE8-4340-95EB-0F2CCA569C7A}" dt="2023-03-28T02:53:21.004" v="657"/>
          <ac:spMkLst>
            <pc:docMk/>
            <pc:sldMk cId="3064213385" sldId="324"/>
            <ac:spMk id="3" creationId="{0EA4A1A7-4D39-F607-3BE0-073809E3D611}"/>
          </ac:spMkLst>
        </pc:spChg>
      </pc:sldChg>
      <pc:sldChg chg="modSp new mod">
        <pc:chgData name="Lei Song" userId="e77005fb-e6b4-4f46-8c86-95621a0ac549" providerId="ADAL" clId="{D6100669-6BE8-4340-95EB-0F2CCA569C7A}" dt="2023-03-29T00:35:26.334" v="698" actId="20577"/>
        <pc:sldMkLst>
          <pc:docMk/>
          <pc:sldMk cId="1732740793" sldId="325"/>
        </pc:sldMkLst>
        <pc:spChg chg="mod">
          <ac:chgData name="Lei Song" userId="e77005fb-e6b4-4f46-8c86-95621a0ac549" providerId="ADAL" clId="{D6100669-6BE8-4340-95EB-0F2CCA569C7A}" dt="2023-03-29T00:35:26.334" v="698" actId="20577"/>
          <ac:spMkLst>
            <pc:docMk/>
            <pc:sldMk cId="1732740793" sldId="325"/>
            <ac:spMk id="2" creationId="{9B7978DB-6541-BA32-09F9-2967CD4FE84F}"/>
          </ac:spMkLst>
        </pc:spChg>
        <pc:spChg chg="mod">
          <ac:chgData name="Lei Song" userId="e77005fb-e6b4-4f46-8c86-95621a0ac549" providerId="ADAL" clId="{D6100669-6BE8-4340-95EB-0F2CCA569C7A}" dt="2023-03-29T00:34:26.732" v="687" actId="20577"/>
          <ac:spMkLst>
            <pc:docMk/>
            <pc:sldMk cId="1732740793" sldId="325"/>
            <ac:spMk id="3" creationId="{6EFD4E26-509A-4045-416E-04336E3BABBE}"/>
          </ac:spMkLst>
        </pc:spChg>
      </pc:sldChg>
      <pc:sldChg chg="modSp new mod">
        <pc:chgData name="Lei Song" userId="e77005fb-e6b4-4f46-8c86-95621a0ac549" providerId="ADAL" clId="{D6100669-6BE8-4340-95EB-0F2CCA569C7A}" dt="2023-03-29T00:35:20.558" v="696" actId="20577"/>
        <pc:sldMkLst>
          <pc:docMk/>
          <pc:sldMk cId="1763783216" sldId="326"/>
        </pc:sldMkLst>
        <pc:spChg chg="mod">
          <ac:chgData name="Lei Song" userId="e77005fb-e6b4-4f46-8c86-95621a0ac549" providerId="ADAL" clId="{D6100669-6BE8-4340-95EB-0F2CCA569C7A}" dt="2023-03-29T00:35:20.558" v="696" actId="20577"/>
          <ac:spMkLst>
            <pc:docMk/>
            <pc:sldMk cId="1763783216" sldId="326"/>
            <ac:spMk id="2" creationId="{C5532166-CD39-1ADD-0978-6D0FB1EA5552}"/>
          </ac:spMkLst>
        </pc:spChg>
      </pc:sldChg>
    </pc:docChg>
  </pc:docChgLst>
  <pc:docChgLst>
    <pc:chgData name="Lei Song" userId="e77005fb-e6b4-4f46-8c86-95621a0ac549" providerId="ADAL" clId="{3863D46E-02D6-7749-8E58-A80462508B67}"/>
    <pc:docChg chg="undo custSel addSld delSld modSld addSection delSection modSection">
      <pc:chgData name="Lei Song" userId="e77005fb-e6b4-4f46-8c86-95621a0ac549" providerId="ADAL" clId="{3863D46E-02D6-7749-8E58-A80462508B67}" dt="2023-03-29T22:11:43.798" v="398" actId="20577"/>
      <pc:docMkLst>
        <pc:docMk/>
      </pc:docMkLst>
      <pc:sldChg chg="modSp mod">
        <pc:chgData name="Lei Song" userId="e77005fb-e6b4-4f46-8c86-95621a0ac549" providerId="ADAL" clId="{3863D46E-02D6-7749-8E58-A80462508B67}" dt="2023-03-29T07:58:01.714" v="43" actId="20577"/>
        <pc:sldMkLst>
          <pc:docMk/>
          <pc:sldMk cId="0" sldId="265"/>
        </pc:sldMkLst>
        <pc:spChg chg="mod">
          <ac:chgData name="Lei Song" userId="e77005fb-e6b4-4f46-8c86-95621a0ac549" providerId="ADAL" clId="{3863D46E-02D6-7749-8E58-A80462508B67}" dt="2023-03-29T07:58:01.714" v="43" actId="20577"/>
          <ac:spMkLst>
            <pc:docMk/>
            <pc:sldMk cId="0" sldId="265"/>
            <ac:spMk id="6" creationId="{E3612489-EF03-4716-996A-812822F609E4}"/>
          </ac:spMkLst>
        </pc:spChg>
      </pc:sldChg>
      <pc:sldChg chg="modSp mod">
        <pc:chgData name="Lei Song" userId="e77005fb-e6b4-4f46-8c86-95621a0ac549" providerId="ADAL" clId="{3863D46E-02D6-7749-8E58-A80462508B67}" dt="2023-03-29T08:04:23.672" v="93" actId="20577"/>
        <pc:sldMkLst>
          <pc:docMk/>
          <pc:sldMk cId="287235989" sldId="285"/>
        </pc:sldMkLst>
        <pc:spChg chg="mod">
          <ac:chgData name="Lei Song" userId="e77005fb-e6b4-4f46-8c86-95621a0ac549" providerId="ADAL" clId="{3863D46E-02D6-7749-8E58-A80462508B67}" dt="2023-03-29T08:04:23.672" v="93" actId="20577"/>
          <ac:spMkLst>
            <pc:docMk/>
            <pc:sldMk cId="287235989" sldId="285"/>
            <ac:spMk id="3" creationId="{4D74609F-82DE-6944-8C82-B4C3B05B208E}"/>
          </ac:spMkLst>
        </pc:spChg>
        <pc:spChg chg="mod">
          <ac:chgData name="Lei Song" userId="e77005fb-e6b4-4f46-8c86-95621a0ac549" providerId="ADAL" clId="{3863D46E-02D6-7749-8E58-A80462508B67}" dt="2023-03-29T07:58:18.396" v="48" actId="20577"/>
          <ac:spMkLst>
            <pc:docMk/>
            <pc:sldMk cId="287235989" sldId="285"/>
            <ac:spMk id="18436" creationId="{35C0A27B-3E4E-46FB-88B1-5822647B7E61}"/>
          </ac:spMkLst>
        </pc:spChg>
      </pc:sldChg>
      <pc:sldChg chg="modSp new mod">
        <pc:chgData name="Lei Song" userId="e77005fb-e6b4-4f46-8c86-95621a0ac549" providerId="ADAL" clId="{3863D46E-02D6-7749-8E58-A80462508B67}" dt="2023-03-29T08:04:04.714" v="91" actId="20577"/>
        <pc:sldMkLst>
          <pc:docMk/>
          <pc:sldMk cId="320724550" sldId="289"/>
        </pc:sldMkLst>
        <pc:spChg chg="mod">
          <ac:chgData name="Lei Song" userId="e77005fb-e6b4-4f46-8c86-95621a0ac549" providerId="ADAL" clId="{3863D46E-02D6-7749-8E58-A80462508B67}" dt="2023-03-29T08:04:04.714" v="91" actId="20577"/>
          <ac:spMkLst>
            <pc:docMk/>
            <pc:sldMk cId="320724550" sldId="289"/>
            <ac:spMk id="2" creationId="{FA919398-1E3D-9837-FDAE-5FEC9F9FE0E0}"/>
          </ac:spMkLst>
        </pc:spChg>
        <pc:spChg chg="mod">
          <ac:chgData name="Lei Song" userId="e77005fb-e6b4-4f46-8c86-95621a0ac549" providerId="ADAL" clId="{3863D46E-02D6-7749-8E58-A80462508B67}" dt="2023-03-29T08:00:25.397" v="67"/>
          <ac:spMkLst>
            <pc:docMk/>
            <pc:sldMk cId="320724550" sldId="289"/>
            <ac:spMk id="3" creationId="{6571E9A2-BFB8-44DC-E494-E2B67434AE58}"/>
          </ac:spMkLst>
        </pc:spChg>
      </pc:sldChg>
      <pc:sldChg chg="del">
        <pc:chgData name="Lei Song" userId="e77005fb-e6b4-4f46-8c86-95621a0ac549" providerId="ADAL" clId="{3863D46E-02D6-7749-8E58-A80462508B67}" dt="2023-03-29T07:58:27.768" v="49" actId="2696"/>
        <pc:sldMkLst>
          <pc:docMk/>
          <pc:sldMk cId="4269725631" sldId="289"/>
        </pc:sldMkLst>
      </pc:sldChg>
      <pc:sldChg chg="modSp new mod">
        <pc:chgData name="Lei Song" userId="e77005fb-e6b4-4f46-8c86-95621a0ac549" providerId="ADAL" clId="{3863D46E-02D6-7749-8E58-A80462508B67}" dt="2023-03-29T08:08:55.696" v="104" actId="20577"/>
        <pc:sldMkLst>
          <pc:docMk/>
          <pc:sldMk cId="227384451" sldId="290"/>
        </pc:sldMkLst>
        <pc:spChg chg="mod">
          <ac:chgData name="Lei Song" userId="e77005fb-e6b4-4f46-8c86-95621a0ac549" providerId="ADAL" clId="{3863D46E-02D6-7749-8E58-A80462508B67}" dt="2023-03-29T08:08:55.696" v="104" actId="20577"/>
          <ac:spMkLst>
            <pc:docMk/>
            <pc:sldMk cId="227384451" sldId="290"/>
            <ac:spMk id="2" creationId="{177F76E0-CDE9-5AB8-223C-9052ADD87599}"/>
          </ac:spMkLst>
        </pc:spChg>
        <pc:spChg chg="mod">
          <ac:chgData name="Lei Song" userId="e77005fb-e6b4-4f46-8c86-95621a0ac549" providerId="ADAL" clId="{3863D46E-02D6-7749-8E58-A80462508B67}" dt="2023-03-29T08:08:28.879" v="100" actId="20577"/>
          <ac:spMkLst>
            <pc:docMk/>
            <pc:sldMk cId="227384451" sldId="290"/>
            <ac:spMk id="3" creationId="{45A91F23-9E8D-D2B0-CBD0-35C54E947C2C}"/>
          </ac:spMkLst>
        </pc:spChg>
      </pc:sldChg>
      <pc:sldChg chg="del">
        <pc:chgData name="Lei Song" userId="e77005fb-e6b4-4f46-8c86-95621a0ac549" providerId="ADAL" clId="{3863D46E-02D6-7749-8E58-A80462508B67}" dt="2023-03-29T07:58:27.768" v="49" actId="2696"/>
        <pc:sldMkLst>
          <pc:docMk/>
          <pc:sldMk cId="1538420018" sldId="290"/>
        </pc:sldMkLst>
      </pc:sldChg>
      <pc:sldChg chg="del">
        <pc:chgData name="Lei Song" userId="e77005fb-e6b4-4f46-8c86-95621a0ac549" providerId="ADAL" clId="{3863D46E-02D6-7749-8E58-A80462508B67}" dt="2023-03-29T07:58:27.768" v="49" actId="2696"/>
        <pc:sldMkLst>
          <pc:docMk/>
          <pc:sldMk cId="1469641252" sldId="291"/>
        </pc:sldMkLst>
      </pc:sldChg>
      <pc:sldChg chg="modSp new mod">
        <pc:chgData name="Lei Song" userId="e77005fb-e6b4-4f46-8c86-95621a0ac549" providerId="ADAL" clId="{3863D46E-02D6-7749-8E58-A80462508B67}" dt="2023-03-29T08:10:06.937" v="110" actId="20577"/>
        <pc:sldMkLst>
          <pc:docMk/>
          <pc:sldMk cId="2471866472" sldId="291"/>
        </pc:sldMkLst>
        <pc:spChg chg="mod">
          <ac:chgData name="Lei Song" userId="e77005fb-e6b4-4f46-8c86-95621a0ac549" providerId="ADAL" clId="{3863D46E-02D6-7749-8E58-A80462508B67}" dt="2023-03-29T08:10:06.937" v="110" actId="20577"/>
          <ac:spMkLst>
            <pc:docMk/>
            <pc:sldMk cId="2471866472" sldId="291"/>
            <ac:spMk id="2" creationId="{63C5BFE3-7527-CA30-B3A8-811146BC93ED}"/>
          </ac:spMkLst>
        </pc:spChg>
        <pc:spChg chg="mod">
          <ac:chgData name="Lei Song" userId="e77005fb-e6b4-4f46-8c86-95621a0ac549" providerId="ADAL" clId="{3863D46E-02D6-7749-8E58-A80462508B67}" dt="2023-03-29T08:09:48.379" v="106"/>
          <ac:spMkLst>
            <pc:docMk/>
            <pc:sldMk cId="2471866472" sldId="291"/>
            <ac:spMk id="3" creationId="{04D429A6-7D47-7CFE-D053-B17CDA597340}"/>
          </ac:spMkLst>
        </pc:spChg>
      </pc:sldChg>
      <pc:sldChg chg="modSp new mod">
        <pc:chgData name="Lei Song" userId="e77005fb-e6b4-4f46-8c86-95621a0ac549" providerId="ADAL" clId="{3863D46E-02D6-7749-8E58-A80462508B67}" dt="2023-03-29T08:11:08.292" v="114"/>
        <pc:sldMkLst>
          <pc:docMk/>
          <pc:sldMk cId="3032780336" sldId="292"/>
        </pc:sldMkLst>
        <pc:spChg chg="mod">
          <ac:chgData name="Lei Song" userId="e77005fb-e6b4-4f46-8c86-95621a0ac549" providerId="ADAL" clId="{3863D46E-02D6-7749-8E58-A80462508B67}" dt="2023-03-29T08:11:08.292" v="114"/>
          <ac:spMkLst>
            <pc:docMk/>
            <pc:sldMk cId="3032780336" sldId="292"/>
            <ac:spMk id="2" creationId="{DBFEDAD8-C81E-B2A3-01C5-4BF8BAC2EDFD}"/>
          </ac:spMkLst>
        </pc:spChg>
        <pc:spChg chg="mod">
          <ac:chgData name="Lei Song" userId="e77005fb-e6b4-4f46-8c86-95621a0ac549" providerId="ADAL" clId="{3863D46E-02D6-7749-8E58-A80462508B67}" dt="2023-03-29T08:10:50.635" v="112"/>
          <ac:spMkLst>
            <pc:docMk/>
            <pc:sldMk cId="3032780336" sldId="292"/>
            <ac:spMk id="3" creationId="{88933FB7-24F4-2E9B-AA64-EAF25BB6997C}"/>
          </ac:spMkLst>
        </pc:spChg>
      </pc:sldChg>
      <pc:sldChg chg="del">
        <pc:chgData name="Lei Song" userId="e77005fb-e6b4-4f46-8c86-95621a0ac549" providerId="ADAL" clId="{3863D46E-02D6-7749-8E58-A80462508B67}" dt="2023-03-29T07:58:27.768" v="49" actId="2696"/>
        <pc:sldMkLst>
          <pc:docMk/>
          <pc:sldMk cId="3761561399" sldId="292"/>
        </pc:sldMkLst>
      </pc:sldChg>
      <pc:sldChg chg="addSp delSp modSp new mod modAnim">
        <pc:chgData name="Lei Song" userId="e77005fb-e6b4-4f46-8c86-95621a0ac549" providerId="ADAL" clId="{3863D46E-02D6-7749-8E58-A80462508B67}" dt="2023-03-29T20:58:54.537" v="229" actId="20577"/>
        <pc:sldMkLst>
          <pc:docMk/>
          <pc:sldMk cId="855068487" sldId="293"/>
        </pc:sldMkLst>
        <pc:spChg chg="del">
          <ac:chgData name="Lei Song" userId="e77005fb-e6b4-4f46-8c86-95621a0ac549" providerId="ADAL" clId="{3863D46E-02D6-7749-8E58-A80462508B67}" dt="2023-03-29T08:43:46.192" v="118"/>
          <ac:spMkLst>
            <pc:docMk/>
            <pc:sldMk cId="855068487" sldId="293"/>
            <ac:spMk id="2" creationId="{95B71B3E-325C-DF4D-7F1E-453A5AAD9BD8}"/>
          </ac:spMkLst>
        </pc:spChg>
        <pc:spChg chg="mod">
          <ac:chgData name="Lei Song" userId="e77005fb-e6b4-4f46-8c86-95621a0ac549" providerId="ADAL" clId="{3863D46E-02D6-7749-8E58-A80462508B67}" dt="2023-03-29T08:18:52.784" v="117"/>
          <ac:spMkLst>
            <pc:docMk/>
            <pc:sldMk cId="855068487" sldId="293"/>
            <ac:spMk id="3" creationId="{8B61E713-1713-2510-93E8-E11EC8ED54F0}"/>
          </ac:spMkLst>
        </pc:spChg>
        <pc:spChg chg="add mod">
          <ac:chgData name="Lei Song" userId="e77005fb-e6b4-4f46-8c86-95621a0ac549" providerId="ADAL" clId="{3863D46E-02D6-7749-8E58-A80462508B67}" dt="2023-03-29T20:58:54.537" v="229" actId="20577"/>
          <ac:spMkLst>
            <pc:docMk/>
            <pc:sldMk cId="855068487" sldId="293"/>
            <ac:spMk id="6" creationId="{32723DFD-9E54-E333-9891-9B3C37E94709}"/>
          </ac:spMkLst>
        </pc:spChg>
        <pc:picChg chg="add mod">
          <ac:chgData name="Lei Song" userId="e77005fb-e6b4-4f46-8c86-95621a0ac549" providerId="ADAL" clId="{3863D46E-02D6-7749-8E58-A80462508B67}" dt="2023-03-29T08:43:46.192" v="118"/>
          <ac:picMkLst>
            <pc:docMk/>
            <pc:sldMk cId="855068487" sldId="293"/>
            <ac:picMk id="5" creationId="{014B5A35-0863-437B-081B-B3040D2E2E1F}"/>
          </ac:picMkLst>
        </pc:picChg>
      </pc:sldChg>
      <pc:sldChg chg="del">
        <pc:chgData name="Lei Song" userId="e77005fb-e6b4-4f46-8c86-95621a0ac549" providerId="ADAL" clId="{3863D46E-02D6-7749-8E58-A80462508B67}" dt="2023-03-29T07:58:27.768" v="49" actId="2696"/>
        <pc:sldMkLst>
          <pc:docMk/>
          <pc:sldMk cId="4139616856" sldId="293"/>
        </pc:sldMkLst>
      </pc:sldChg>
      <pc:sldChg chg="del">
        <pc:chgData name="Lei Song" userId="e77005fb-e6b4-4f46-8c86-95621a0ac549" providerId="ADAL" clId="{3863D46E-02D6-7749-8E58-A80462508B67}" dt="2023-03-29T07:58:27.768" v="49" actId="2696"/>
        <pc:sldMkLst>
          <pc:docMk/>
          <pc:sldMk cId="1328099266" sldId="294"/>
        </pc:sldMkLst>
      </pc:sldChg>
      <pc:sldChg chg="modSp new mod">
        <pc:chgData name="Lei Song" userId="e77005fb-e6b4-4f46-8c86-95621a0ac549" providerId="ADAL" clId="{3863D46E-02D6-7749-8E58-A80462508B67}" dt="2023-03-29T20:17:59.559" v="142"/>
        <pc:sldMkLst>
          <pc:docMk/>
          <pc:sldMk cId="2518445919" sldId="294"/>
        </pc:sldMkLst>
        <pc:spChg chg="mod">
          <ac:chgData name="Lei Song" userId="e77005fb-e6b4-4f46-8c86-95621a0ac549" providerId="ADAL" clId="{3863D46E-02D6-7749-8E58-A80462508B67}" dt="2023-03-29T20:17:59.559" v="142"/>
          <ac:spMkLst>
            <pc:docMk/>
            <pc:sldMk cId="2518445919" sldId="294"/>
            <ac:spMk id="2" creationId="{1DF37098-7476-87CE-FFB7-B8C8074F52E9}"/>
          </ac:spMkLst>
        </pc:spChg>
        <pc:spChg chg="mod">
          <ac:chgData name="Lei Song" userId="e77005fb-e6b4-4f46-8c86-95621a0ac549" providerId="ADAL" clId="{3863D46E-02D6-7749-8E58-A80462508B67}" dt="2023-03-29T08:56:22.621" v="131" actId="20577"/>
          <ac:spMkLst>
            <pc:docMk/>
            <pc:sldMk cId="2518445919" sldId="294"/>
            <ac:spMk id="3" creationId="{CEAF520A-2181-5CF7-C5E1-9E76782516A9}"/>
          </ac:spMkLst>
        </pc:spChg>
      </pc:sldChg>
      <pc:sldChg chg="del">
        <pc:chgData name="Lei Song" userId="e77005fb-e6b4-4f46-8c86-95621a0ac549" providerId="ADAL" clId="{3863D46E-02D6-7749-8E58-A80462508B67}" dt="2023-03-29T07:58:27.768" v="49" actId="2696"/>
        <pc:sldMkLst>
          <pc:docMk/>
          <pc:sldMk cId="2979597173" sldId="295"/>
        </pc:sldMkLst>
      </pc:sldChg>
      <pc:sldChg chg="modSp new mod">
        <pc:chgData name="Lei Song" userId="e77005fb-e6b4-4f46-8c86-95621a0ac549" providerId="ADAL" clId="{3863D46E-02D6-7749-8E58-A80462508B67}" dt="2023-03-29T21:11:35.306" v="244" actId="20577"/>
        <pc:sldMkLst>
          <pc:docMk/>
          <pc:sldMk cId="3556658096" sldId="295"/>
        </pc:sldMkLst>
        <pc:spChg chg="mod">
          <ac:chgData name="Lei Song" userId="e77005fb-e6b4-4f46-8c86-95621a0ac549" providerId="ADAL" clId="{3863D46E-02D6-7749-8E58-A80462508B67}" dt="2023-03-29T20:22:01.679" v="165" actId="20577"/>
          <ac:spMkLst>
            <pc:docMk/>
            <pc:sldMk cId="3556658096" sldId="295"/>
            <ac:spMk id="2" creationId="{DD6ABFC7-3F35-FA3F-BCB1-274C8E49ED53}"/>
          </ac:spMkLst>
        </pc:spChg>
        <pc:spChg chg="mod">
          <ac:chgData name="Lei Song" userId="e77005fb-e6b4-4f46-8c86-95621a0ac549" providerId="ADAL" clId="{3863D46E-02D6-7749-8E58-A80462508B67}" dt="2023-03-29T21:11:35.306" v="244" actId="20577"/>
          <ac:spMkLst>
            <pc:docMk/>
            <pc:sldMk cId="3556658096" sldId="295"/>
            <ac:spMk id="3" creationId="{814BBB10-5893-9609-3E46-987C57BF591F}"/>
          </ac:spMkLst>
        </pc:spChg>
      </pc:sldChg>
      <pc:sldChg chg="del">
        <pc:chgData name="Lei Song" userId="e77005fb-e6b4-4f46-8c86-95621a0ac549" providerId="ADAL" clId="{3863D46E-02D6-7749-8E58-A80462508B67}" dt="2023-03-29T07:58:27.768" v="49" actId="2696"/>
        <pc:sldMkLst>
          <pc:docMk/>
          <pc:sldMk cId="2068885226" sldId="296"/>
        </pc:sldMkLst>
      </pc:sldChg>
      <pc:sldChg chg="modSp new mod">
        <pc:chgData name="Lei Song" userId="e77005fb-e6b4-4f46-8c86-95621a0ac549" providerId="ADAL" clId="{3863D46E-02D6-7749-8E58-A80462508B67}" dt="2023-03-29T21:11:29.090" v="241" actId="20577"/>
        <pc:sldMkLst>
          <pc:docMk/>
          <pc:sldMk cId="2636863613" sldId="296"/>
        </pc:sldMkLst>
        <pc:spChg chg="mod">
          <ac:chgData name="Lei Song" userId="e77005fb-e6b4-4f46-8c86-95621a0ac549" providerId="ADAL" clId="{3863D46E-02D6-7749-8E58-A80462508B67}" dt="2023-03-29T20:23:28.680" v="208" actId="12"/>
          <ac:spMkLst>
            <pc:docMk/>
            <pc:sldMk cId="2636863613" sldId="296"/>
            <ac:spMk id="2" creationId="{6C59F3AE-F8D1-64A6-FE90-B78E9BFA2425}"/>
          </ac:spMkLst>
        </pc:spChg>
        <pc:spChg chg="mod">
          <ac:chgData name="Lei Song" userId="e77005fb-e6b4-4f46-8c86-95621a0ac549" providerId="ADAL" clId="{3863D46E-02D6-7749-8E58-A80462508B67}" dt="2023-03-29T21:11:29.090" v="241" actId="20577"/>
          <ac:spMkLst>
            <pc:docMk/>
            <pc:sldMk cId="2636863613" sldId="296"/>
            <ac:spMk id="3" creationId="{FA467C9E-4F7E-2212-AAB1-45A9BEDE321C}"/>
          </ac:spMkLst>
        </pc:spChg>
      </pc:sldChg>
      <pc:sldChg chg="modSp new mod">
        <pc:chgData name="Lei Song" userId="e77005fb-e6b4-4f46-8c86-95621a0ac549" providerId="ADAL" clId="{3863D46E-02D6-7749-8E58-A80462508B67}" dt="2023-03-29T21:11:22.242" v="238" actId="20577"/>
        <pc:sldMkLst>
          <pc:docMk/>
          <pc:sldMk cId="2483077212" sldId="297"/>
        </pc:sldMkLst>
        <pc:spChg chg="mod">
          <ac:chgData name="Lei Song" userId="e77005fb-e6b4-4f46-8c86-95621a0ac549" providerId="ADAL" clId="{3863D46E-02D6-7749-8E58-A80462508B67}" dt="2023-03-29T20:24:31.180" v="225" actId="12"/>
          <ac:spMkLst>
            <pc:docMk/>
            <pc:sldMk cId="2483077212" sldId="297"/>
            <ac:spMk id="2" creationId="{0BCCDB38-6B32-BA5C-275E-2648672C9C06}"/>
          </ac:spMkLst>
        </pc:spChg>
        <pc:spChg chg="mod">
          <ac:chgData name="Lei Song" userId="e77005fb-e6b4-4f46-8c86-95621a0ac549" providerId="ADAL" clId="{3863D46E-02D6-7749-8E58-A80462508B67}" dt="2023-03-29T21:11:22.242" v="238" actId="20577"/>
          <ac:spMkLst>
            <pc:docMk/>
            <pc:sldMk cId="2483077212" sldId="297"/>
            <ac:spMk id="3" creationId="{D21512DE-C306-F80C-EFC6-1BDEF66B9731}"/>
          </ac:spMkLst>
        </pc:spChg>
      </pc:sldChg>
      <pc:sldChg chg="del">
        <pc:chgData name="Lei Song" userId="e77005fb-e6b4-4f46-8c86-95621a0ac549" providerId="ADAL" clId="{3863D46E-02D6-7749-8E58-A80462508B67}" dt="2023-03-29T07:58:27.768" v="49" actId="2696"/>
        <pc:sldMkLst>
          <pc:docMk/>
          <pc:sldMk cId="3690459128" sldId="297"/>
        </pc:sldMkLst>
      </pc:sldChg>
      <pc:sldChg chg="addSp delSp modSp new mod modAnim">
        <pc:chgData name="Lei Song" userId="e77005fb-e6b4-4f46-8c86-95621a0ac549" providerId="ADAL" clId="{3863D46E-02D6-7749-8E58-A80462508B67}" dt="2023-03-29T21:35:15.517" v="254" actId="20577"/>
        <pc:sldMkLst>
          <pc:docMk/>
          <pc:sldMk cId="2838004898" sldId="298"/>
        </pc:sldMkLst>
        <pc:spChg chg="del">
          <ac:chgData name="Lei Song" userId="e77005fb-e6b4-4f46-8c86-95621a0ac549" providerId="ADAL" clId="{3863D46E-02D6-7749-8E58-A80462508B67}" dt="2023-03-29T21:35:03.687" v="245"/>
          <ac:spMkLst>
            <pc:docMk/>
            <pc:sldMk cId="2838004898" sldId="298"/>
            <ac:spMk id="2" creationId="{B0F07B9F-E206-D03F-4764-302122F7EFA7}"/>
          </ac:spMkLst>
        </pc:spChg>
        <pc:spChg chg="mod">
          <ac:chgData name="Lei Song" userId="e77005fb-e6b4-4f46-8c86-95621a0ac549" providerId="ADAL" clId="{3863D46E-02D6-7749-8E58-A80462508B67}" dt="2023-03-29T21:35:15.517" v="254" actId="20577"/>
          <ac:spMkLst>
            <pc:docMk/>
            <pc:sldMk cId="2838004898" sldId="298"/>
            <ac:spMk id="3" creationId="{6F7C28C5-7CE7-9662-B9DC-66B69E5C3D4F}"/>
          </ac:spMkLst>
        </pc:spChg>
        <pc:spChg chg="add mod">
          <ac:chgData name="Lei Song" userId="e77005fb-e6b4-4f46-8c86-95621a0ac549" providerId="ADAL" clId="{3863D46E-02D6-7749-8E58-A80462508B67}" dt="2023-03-29T21:11:14.735" v="235" actId="20577"/>
          <ac:spMkLst>
            <pc:docMk/>
            <pc:sldMk cId="2838004898" sldId="298"/>
            <ac:spMk id="6" creationId="{FDCAE0F3-A2CA-7FB7-3860-234F944D79C7}"/>
          </ac:spMkLst>
        </pc:spChg>
        <pc:picChg chg="add mod">
          <ac:chgData name="Lei Song" userId="e77005fb-e6b4-4f46-8c86-95621a0ac549" providerId="ADAL" clId="{3863D46E-02D6-7749-8E58-A80462508B67}" dt="2023-03-29T21:35:09.622" v="247" actId="1076"/>
          <ac:picMkLst>
            <pc:docMk/>
            <pc:sldMk cId="2838004898" sldId="298"/>
            <ac:picMk id="7" creationId="{08F22E99-F480-A5C8-456B-AEEE86AAB4AF}"/>
          </ac:picMkLst>
        </pc:picChg>
      </pc:sldChg>
      <pc:sldChg chg="del">
        <pc:chgData name="Lei Song" userId="e77005fb-e6b4-4f46-8c86-95621a0ac549" providerId="ADAL" clId="{3863D46E-02D6-7749-8E58-A80462508B67}" dt="2023-03-29T07:58:27.768" v="49" actId="2696"/>
        <pc:sldMkLst>
          <pc:docMk/>
          <pc:sldMk cId="3547603090" sldId="298"/>
        </pc:sldMkLst>
      </pc:sldChg>
      <pc:sldChg chg="del">
        <pc:chgData name="Lei Song" userId="e77005fb-e6b4-4f46-8c86-95621a0ac549" providerId="ADAL" clId="{3863D46E-02D6-7749-8E58-A80462508B67}" dt="2023-03-29T07:58:27.768" v="49" actId="2696"/>
        <pc:sldMkLst>
          <pc:docMk/>
          <pc:sldMk cId="2445811015" sldId="299"/>
        </pc:sldMkLst>
      </pc:sldChg>
      <pc:sldChg chg="modSp new mod">
        <pc:chgData name="Lei Song" userId="e77005fb-e6b4-4f46-8c86-95621a0ac549" providerId="ADAL" clId="{3863D46E-02D6-7749-8E58-A80462508B67}" dt="2023-03-29T21:38:36.033" v="282" actId="20577"/>
        <pc:sldMkLst>
          <pc:docMk/>
          <pc:sldMk cId="3578615390" sldId="299"/>
        </pc:sldMkLst>
        <pc:spChg chg="mod">
          <ac:chgData name="Lei Song" userId="e77005fb-e6b4-4f46-8c86-95621a0ac549" providerId="ADAL" clId="{3863D46E-02D6-7749-8E58-A80462508B67}" dt="2023-03-29T21:38:36.033" v="282" actId="20577"/>
          <ac:spMkLst>
            <pc:docMk/>
            <pc:sldMk cId="3578615390" sldId="299"/>
            <ac:spMk id="2" creationId="{444F3C00-0E59-CAB0-79C7-65DF4FFE5C70}"/>
          </ac:spMkLst>
        </pc:spChg>
        <pc:spChg chg="mod">
          <ac:chgData name="Lei Song" userId="e77005fb-e6b4-4f46-8c86-95621a0ac549" providerId="ADAL" clId="{3863D46E-02D6-7749-8E58-A80462508B67}" dt="2023-03-29T21:35:45.032" v="276" actId="20577"/>
          <ac:spMkLst>
            <pc:docMk/>
            <pc:sldMk cId="3578615390" sldId="299"/>
            <ac:spMk id="3" creationId="{E0F8EBA0-57C0-D4DB-B1FF-7A8EFF560A65}"/>
          </ac:spMkLst>
        </pc:spChg>
      </pc:sldChg>
      <pc:sldChg chg="del">
        <pc:chgData name="Lei Song" userId="e77005fb-e6b4-4f46-8c86-95621a0ac549" providerId="ADAL" clId="{3863D46E-02D6-7749-8E58-A80462508B67}" dt="2023-03-29T07:58:27.768" v="49" actId="2696"/>
        <pc:sldMkLst>
          <pc:docMk/>
          <pc:sldMk cId="3143448726" sldId="300"/>
        </pc:sldMkLst>
      </pc:sldChg>
      <pc:sldChg chg="addSp modSp new mod">
        <pc:chgData name="Lei Song" userId="e77005fb-e6b4-4f46-8c86-95621a0ac549" providerId="ADAL" clId="{3863D46E-02D6-7749-8E58-A80462508B67}" dt="2023-03-29T22:11:19.518" v="378" actId="1076"/>
        <pc:sldMkLst>
          <pc:docMk/>
          <pc:sldMk cId="3810684034" sldId="300"/>
        </pc:sldMkLst>
        <pc:spChg chg="mod">
          <ac:chgData name="Lei Song" userId="e77005fb-e6b4-4f46-8c86-95621a0ac549" providerId="ADAL" clId="{3863D46E-02D6-7749-8E58-A80462508B67}" dt="2023-03-29T22:11:19.518" v="378" actId="1076"/>
          <ac:spMkLst>
            <pc:docMk/>
            <pc:sldMk cId="3810684034" sldId="300"/>
            <ac:spMk id="2" creationId="{174EA994-E4D7-7D05-F191-A460AF64B7AD}"/>
          </ac:spMkLst>
        </pc:spChg>
        <pc:spChg chg="mod">
          <ac:chgData name="Lei Song" userId="e77005fb-e6b4-4f46-8c86-95621a0ac549" providerId="ADAL" clId="{3863D46E-02D6-7749-8E58-A80462508B67}" dt="2023-03-29T21:38:46.058" v="284"/>
          <ac:spMkLst>
            <pc:docMk/>
            <pc:sldMk cId="3810684034" sldId="300"/>
            <ac:spMk id="3" creationId="{893D296C-E2B3-30EB-4F48-532FF3EEFDDC}"/>
          </ac:spMkLst>
        </pc:spChg>
        <pc:spChg chg="add mod">
          <ac:chgData name="Lei Song" userId="e77005fb-e6b4-4f46-8c86-95621a0ac549" providerId="ADAL" clId="{3863D46E-02D6-7749-8E58-A80462508B67}" dt="2023-03-29T22:11:15.016" v="377" actId="20577"/>
          <ac:spMkLst>
            <pc:docMk/>
            <pc:sldMk cId="3810684034" sldId="300"/>
            <ac:spMk id="6" creationId="{048C0CB3-8FAE-117F-88FA-9C1EAA9A3116}"/>
          </ac:spMkLst>
        </pc:spChg>
      </pc:sldChg>
      <pc:sldChg chg="modSp new mod">
        <pc:chgData name="Lei Song" userId="e77005fb-e6b4-4f46-8c86-95621a0ac549" providerId="ADAL" clId="{3863D46E-02D6-7749-8E58-A80462508B67}" dt="2023-03-29T21:48:33.144" v="325" actId="20577"/>
        <pc:sldMkLst>
          <pc:docMk/>
          <pc:sldMk cId="2190717923" sldId="301"/>
        </pc:sldMkLst>
        <pc:spChg chg="mod">
          <ac:chgData name="Lei Song" userId="e77005fb-e6b4-4f46-8c86-95621a0ac549" providerId="ADAL" clId="{3863D46E-02D6-7749-8E58-A80462508B67}" dt="2023-03-29T21:48:33.144" v="325" actId="20577"/>
          <ac:spMkLst>
            <pc:docMk/>
            <pc:sldMk cId="2190717923" sldId="301"/>
            <ac:spMk id="2" creationId="{95880797-CC12-48B2-17D3-B7DD74C23DAB}"/>
          </ac:spMkLst>
        </pc:spChg>
        <pc:spChg chg="mod">
          <ac:chgData name="Lei Song" userId="e77005fb-e6b4-4f46-8c86-95621a0ac549" providerId="ADAL" clId="{3863D46E-02D6-7749-8E58-A80462508B67}" dt="2023-03-29T21:48:29.050" v="314" actId="20577"/>
          <ac:spMkLst>
            <pc:docMk/>
            <pc:sldMk cId="2190717923" sldId="301"/>
            <ac:spMk id="3" creationId="{CD350C04-8257-DA0A-D3FE-417ABDB4F2BF}"/>
          </ac:spMkLst>
        </pc:spChg>
      </pc:sldChg>
      <pc:sldChg chg="del">
        <pc:chgData name="Lei Song" userId="e77005fb-e6b4-4f46-8c86-95621a0ac549" providerId="ADAL" clId="{3863D46E-02D6-7749-8E58-A80462508B67}" dt="2023-03-29T07:58:27.768" v="49" actId="2696"/>
        <pc:sldMkLst>
          <pc:docMk/>
          <pc:sldMk cId="3932940144" sldId="301"/>
        </pc:sldMkLst>
      </pc:sldChg>
      <pc:sldChg chg="modSp new mod">
        <pc:chgData name="Lei Song" userId="e77005fb-e6b4-4f46-8c86-95621a0ac549" providerId="ADAL" clId="{3863D46E-02D6-7749-8E58-A80462508B67}" dt="2023-03-29T21:50:43.792" v="360" actId="20577"/>
        <pc:sldMkLst>
          <pc:docMk/>
          <pc:sldMk cId="456629638" sldId="302"/>
        </pc:sldMkLst>
        <pc:spChg chg="mod">
          <ac:chgData name="Lei Song" userId="e77005fb-e6b4-4f46-8c86-95621a0ac549" providerId="ADAL" clId="{3863D46E-02D6-7749-8E58-A80462508B67}" dt="2023-03-29T21:50:32.592" v="336" actId="14100"/>
          <ac:spMkLst>
            <pc:docMk/>
            <pc:sldMk cId="456629638" sldId="302"/>
            <ac:spMk id="2" creationId="{1CF1E600-7F91-6E3F-6BC8-418B7C23E344}"/>
          </ac:spMkLst>
        </pc:spChg>
        <pc:spChg chg="mod">
          <ac:chgData name="Lei Song" userId="e77005fb-e6b4-4f46-8c86-95621a0ac549" providerId="ADAL" clId="{3863D46E-02D6-7749-8E58-A80462508B67}" dt="2023-03-29T21:50:43.792" v="360" actId="20577"/>
          <ac:spMkLst>
            <pc:docMk/>
            <pc:sldMk cId="456629638" sldId="302"/>
            <ac:spMk id="3" creationId="{F18DEEF2-96DB-E535-B120-9012DE133B84}"/>
          </ac:spMkLst>
        </pc:spChg>
      </pc:sldChg>
      <pc:sldChg chg="del">
        <pc:chgData name="Lei Song" userId="e77005fb-e6b4-4f46-8c86-95621a0ac549" providerId="ADAL" clId="{3863D46E-02D6-7749-8E58-A80462508B67}" dt="2023-03-29T07:58:27.768" v="49" actId="2696"/>
        <pc:sldMkLst>
          <pc:docMk/>
          <pc:sldMk cId="799054337" sldId="302"/>
        </pc:sldMkLst>
      </pc:sldChg>
      <pc:sldChg chg="del">
        <pc:chgData name="Lei Song" userId="e77005fb-e6b4-4f46-8c86-95621a0ac549" providerId="ADAL" clId="{3863D46E-02D6-7749-8E58-A80462508B67}" dt="2023-03-29T07:58:27.768" v="49" actId="2696"/>
        <pc:sldMkLst>
          <pc:docMk/>
          <pc:sldMk cId="784554255" sldId="303"/>
        </pc:sldMkLst>
      </pc:sldChg>
      <pc:sldChg chg="addSp modSp add mod">
        <pc:chgData name="Lei Song" userId="e77005fb-e6b4-4f46-8c86-95621a0ac549" providerId="ADAL" clId="{3863D46E-02D6-7749-8E58-A80462508B67}" dt="2023-03-29T22:09:48.767" v="372" actId="20577"/>
        <pc:sldMkLst>
          <pc:docMk/>
          <pc:sldMk cId="1915137424" sldId="303"/>
        </pc:sldMkLst>
        <pc:spChg chg="mod">
          <ac:chgData name="Lei Song" userId="e77005fb-e6b4-4f46-8c86-95621a0ac549" providerId="ADAL" clId="{3863D46E-02D6-7749-8E58-A80462508B67}" dt="2023-03-29T21:51:59.841" v="367" actId="11"/>
          <ac:spMkLst>
            <pc:docMk/>
            <pc:sldMk cId="1915137424" sldId="303"/>
            <ac:spMk id="2" creationId="{1CF1E600-7F91-6E3F-6BC8-418B7C23E344}"/>
          </ac:spMkLst>
        </pc:spChg>
        <pc:spChg chg="add mod">
          <ac:chgData name="Lei Song" userId="e77005fb-e6b4-4f46-8c86-95621a0ac549" providerId="ADAL" clId="{3863D46E-02D6-7749-8E58-A80462508B67}" dt="2023-03-29T22:09:48.767" v="372" actId="20577"/>
          <ac:spMkLst>
            <pc:docMk/>
            <pc:sldMk cId="1915137424" sldId="303"/>
            <ac:spMk id="6" creationId="{A3D19C34-E4BB-A62C-75C7-298062188BB0}"/>
          </ac:spMkLst>
        </pc:spChg>
      </pc:sldChg>
      <pc:sldChg chg="modSp new mod">
        <pc:chgData name="Lei Song" userId="e77005fb-e6b4-4f46-8c86-95621a0ac549" providerId="ADAL" clId="{3863D46E-02D6-7749-8E58-A80462508B67}" dt="2023-03-29T22:11:43.798" v="398" actId="20577"/>
        <pc:sldMkLst>
          <pc:docMk/>
          <pc:sldMk cId="557033884" sldId="304"/>
        </pc:sldMkLst>
        <pc:spChg chg="mod">
          <ac:chgData name="Lei Song" userId="e77005fb-e6b4-4f46-8c86-95621a0ac549" providerId="ADAL" clId="{3863D46E-02D6-7749-8E58-A80462508B67}" dt="2023-03-29T22:11:43.798" v="398" actId="20577"/>
          <ac:spMkLst>
            <pc:docMk/>
            <pc:sldMk cId="557033884" sldId="304"/>
            <ac:spMk id="2" creationId="{12171736-82A3-9F08-00BB-FA1BD5CE2C0F}"/>
          </ac:spMkLst>
        </pc:spChg>
        <pc:spChg chg="mod">
          <ac:chgData name="Lei Song" userId="e77005fb-e6b4-4f46-8c86-95621a0ac549" providerId="ADAL" clId="{3863D46E-02D6-7749-8E58-A80462508B67}" dt="2023-03-29T22:11:38.861" v="387" actId="20577"/>
          <ac:spMkLst>
            <pc:docMk/>
            <pc:sldMk cId="557033884" sldId="304"/>
            <ac:spMk id="3" creationId="{5077535E-4987-DF71-9375-7C547B363B3E}"/>
          </ac:spMkLst>
        </pc:spChg>
      </pc:sldChg>
      <pc:sldChg chg="del">
        <pc:chgData name="Lei Song" userId="e77005fb-e6b4-4f46-8c86-95621a0ac549" providerId="ADAL" clId="{3863D46E-02D6-7749-8E58-A80462508B67}" dt="2023-03-29T07:58:27.768" v="49" actId="2696"/>
        <pc:sldMkLst>
          <pc:docMk/>
          <pc:sldMk cId="995214676" sldId="304"/>
        </pc:sldMkLst>
      </pc:sldChg>
      <pc:sldChg chg="del">
        <pc:chgData name="Lei Song" userId="e77005fb-e6b4-4f46-8c86-95621a0ac549" providerId="ADAL" clId="{3863D46E-02D6-7749-8E58-A80462508B67}" dt="2023-03-29T07:58:27.768" v="49" actId="2696"/>
        <pc:sldMkLst>
          <pc:docMk/>
          <pc:sldMk cId="767135528" sldId="305"/>
        </pc:sldMkLst>
      </pc:sldChg>
      <pc:sldChg chg="del">
        <pc:chgData name="Lei Song" userId="e77005fb-e6b4-4f46-8c86-95621a0ac549" providerId="ADAL" clId="{3863D46E-02D6-7749-8E58-A80462508B67}" dt="2023-03-29T07:58:27.768" v="49" actId="2696"/>
        <pc:sldMkLst>
          <pc:docMk/>
          <pc:sldMk cId="3177752043" sldId="306"/>
        </pc:sldMkLst>
      </pc:sldChg>
      <pc:sldChg chg="del">
        <pc:chgData name="Lei Song" userId="e77005fb-e6b4-4f46-8c86-95621a0ac549" providerId="ADAL" clId="{3863D46E-02D6-7749-8E58-A80462508B67}" dt="2023-03-29T07:58:27.768" v="49" actId="2696"/>
        <pc:sldMkLst>
          <pc:docMk/>
          <pc:sldMk cId="3268152920" sldId="307"/>
        </pc:sldMkLst>
      </pc:sldChg>
      <pc:sldChg chg="del">
        <pc:chgData name="Lei Song" userId="e77005fb-e6b4-4f46-8c86-95621a0ac549" providerId="ADAL" clId="{3863D46E-02D6-7749-8E58-A80462508B67}" dt="2023-03-29T07:58:27.768" v="49" actId="2696"/>
        <pc:sldMkLst>
          <pc:docMk/>
          <pc:sldMk cId="833942210" sldId="308"/>
        </pc:sldMkLst>
      </pc:sldChg>
      <pc:sldChg chg="del">
        <pc:chgData name="Lei Song" userId="e77005fb-e6b4-4f46-8c86-95621a0ac549" providerId="ADAL" clId="{3863D46E-02D6-7749-8E58-A80462508B67}" dt="2023-03-29T07:58:27.768" v="49" actId="2696"/>
        <pc:sldMkLst>
          <pc:docMk/>
          <pc:sldMk cId="2462288893" sldId="309"/>
        </pc:sldMkLst>
      </pc:sldChg>
      <pc:sldChg chg="del">
        <pc:chgData name="Lei Song" userId="e77005fb-e6b4-4f46-8c86-95621a0ac549" providerId="ADAL" clId="{3863D46E-02D6-7749-8E58-A80462508B67}" dt="2023-03-29T07:58:27.768" v="49" actId="2696"/>
        <pc:sldMkLst>
          <pc:docMk/>
          <pc:sldMk cId="697774787" sldId="310"/>
        </pc:sldMkLst>
      </pc:sldChg>
      <pc:sldChg chg="del">
        <pc:chgData name="Lei Song" userId="e77005fb-e6b4-4f46-8c86-95621a0ac549" providerId="ADAL" clId="{3863D46E-02D6-7749-8E58-A80462508B67}" dt="2023-03-29T07:58:27.768" v="49" actId="2696"/>
        <pc:sldMkLst>
          <pc:docMk/>
          <pc:sldMk cId="394346181" sldId="311"/>
        </pc:sldMkLst>
      </pc:sldChg>
      <pc:sldChg chg="del">
        <pc:chgData name="Lei Song" userId="e77005fb-e6b4-4f46-8c86-95621a0ac549" providerId="ADAL" clId="{3863D46E-02D6-7749-8E58-A80462508B67}" dt="2023-03-29T07:58:27.768" v="49" actId="2696"/>
        <pc:sldMkLst>
          <pc:docMk/>
          <pc:sldMk cId="3382617314" sldId="312"/>
        </pc:sldMkLst>
      </pc:sldChg>
      <pc:sldChg chg="del">
        <pc:chgData name="Lei Song" userId="e77005fb-e6b4-4f46-8c86-95621a0ac549" providerId="ADAL" clId="{3863D46E-02D6-7749-8E58-A80462508B67}" dt="2023-03-29T07:58:27.768" v="49" actId="2696"/>
        <pc:sldMkLst>
          <pc:docMk/>
          <pc:sldMk cId="1579631029" sldId="313"/>
        </pc:sldMkLst>
      </pc:sldChg>
      <pc:sldChg chg="del">
        <pc:chgData name="Lei Song" userId="e77005fb-e6b4-4f46-8c86-95621a0ac549" providerId="ADAL" clId="{3863D46E-02D6-7749-8E58-A80462508B67}" dt="2023-03-29T07:58:27.768" v="49" actId="2696"/>
        <pc:sldMkLst>
          <pc:docMk/>
          <pc:sldMk cId="3085312955" sldId="314"/>
        </pc:sldMkLst>
      </pc:sldChg>
      <pc:sldChg chg="del">
        <pc:chgData name="Lei Song" userId="e77005fb-e6b4-4f46-8c86-95621a0ac549" providerId="ADAL" clId="{3863D46E-02D6-7749-8E58-A80462508B67}" dt="2023-03-29T07:58:27.768" v="49" actId="2696"/>
        <pc:sldMkLst>
          <pc:docMk/>
          <pc:sldMk cId="4075091311" sldId="315"/>
        </pc:sldMkLst>
      </pc:sldChg>
      <pc:sldChg chg="del">
        <pc:chgData name="Lei Song" userId="e77005fb-e6b4-4f46-8c86-95621a0ac549" providerId="ADAL" clId="{3863D46E-02D6-7749-8E58-A80462508B67}" dt="2023-03-29T07:58:27.768" v="49" actId="2696"/>
        <pc:sldMkLst>
          <pc:docMk/>
          <pc:sldMk cId="4221631854" sldId="316"/>
        </pc:sldMkLst>
      </pc:sldChg>
      <pc:sldChg chg="del">
        <pc:chgData name="Lei Song" userId="e77005fb-e6b4-4f46-8c86-95621a0ac549" providerId="ADAL" clId="{3863D46E-02D6-7749-8E58-A80462508B67}" dt="2023-03-29T07:58:27.768" v="49" actId="2696"/>
        <pc:sldMkLst>
          <pc:docMk/>
          <pc:sldMk cId="3232798830" sldId="317"/>
        </pc:sldMkLst>
      </pc:sldChg>
      <pc:sldChg chg="del">
        <pc:chgData name="Lei Song" userId="e77005fb-e6b4-4f46-8c86-95621a0ac549" providerId="ADAL" clId="{3863D46E-02D6-7749-8E58-A80462508B67}" dt="2023-03-29T07:58:27.768" v="49" actId="2696"/>
        <pc:sldMkLst>
          <pc:docMk/>
          <pc:sldMk cId="2163416361" sldId="318"/>
        </pc:sldMkLst>
      </pc:sldChg>
      <pc:sldChg chg="del">
        <pc:chgData name="Lei Song" userId="e77005fb-e6b4-4f46-8c86-95621a0ac549" providerId="ADAL" clId="{3863D46E-02D6-7749-8E58-A80462508B67}" dt="2023-03-29T07:58:27.768" v="49" actId="2696"/>
        <pc:sldMkLst>
          <pc:docMk/>
          <pc:sldMk cId="3144368246" sldId="319"/>
        </pc:sldMkLst>
      </pc:sldChg>
      <pc:sldChg chg="del">
        <pc:chgData name="Lei Song" userId="e77005fb-e6b4-4f46-8c86-95621a0ac549" providerId="ADAL" clId="{3863D46E-02D6-7749-8E58-A80462508B67}" dt="2023-03-29T07:58:27.768" v="49" actId="2696"/>
        <pc:sldMkLst>
          <pc:docMk/>
          <pc:sldMk cId="3359691144" sldId="320"/>
        </pc:sldMkLst>
      </pc:sldChg>
      <pc:sldChg chg="del">
        <pc:chgData name="Lei Song" userId="e77005fb-e6b4-4f46-8c86-95621a0ac549" providerId="ADAL" clId="{3863D46E-02D6-7749-8E58-A80462508B67}" dt="2023-03-29T07:58:27.768" v="49" actId="2696"/>
        <pc:sldMkLst>
          <pc:docMk/>
          <pc:sldMk cId="3343616643" sldId="321"/>
        </pc:sldMkLst>
      </pc:sldChg>
      <pc:sldChg chg="del">
        <pc:chgData name="Lei Song" userId="e77005fb-e6b4-4f46-8c86-95621a0ac549" providerId="ADAL" clId="{3863D46E-02D6-7749-8E58-A80462508B67}" dt="2023-03-29T07:58:27.768" v="49" actId="2696"/>
        <pc:sldMkLst>
          <pc:docMk/>
          <pc:sldMk cId="2789308348" sldId="322"/>
        </pc:sldMkLst>
      </pc:sldChg>
      <pc:sldChg chg="del">
        <pc:chgData name="Lei Song" userId="e77005fb-e6b4-4f46-8c86-95621a0ac549" providerId="ADAL" clId="{3863D46E-02D6-7749-8E58-A80462508B67}" dt="2023-03-29T07:58:27.768" v="49" actId="2696"/>
        <pc:sldMkLst>
          <pc:docMk/>
          <pc:sldMk cId="987053311" sldId="323"/>
        </pc:sldMkLst>
      </pc:sldChg>
      <pc:sldChg chg="del">
        <pc:chgData name="Lei Song" userId="e77005fb-e6b4-4f46-8c86-95621a0ac549" providerId="ADAL" clId="{3863D46E-02D6-7749-8E58-A80462508B67}" dt="2023-03-29T07:58:27.768" v="49" actId="2696"/>
        <pc:sldMkLst>
          <pc:docMk/>
          <pc:sldMk cId="3064213385" sldId="324"/>
        </pc:sldMkLst>
      </pc:sldChg>
      <pc:sldChg chg="del">
        <pc:chgData name="Lei Song" userId="e77005fb-e6b4-4f46-8c86-95621a0ac549" providerId="ADAL" clId="{3863D46E-02D6-7749-8E58-A80462508B67}" dt="2023-03-29T07:58:27.768" v="49" actId="2696"/>
        <pc:sldMkLst>
          <pc:docMk/>
          <pc:sldMk cId="1732740793" sldId="325"/>
        </pc:sldMkLst>
      </pc:sldChg>
      <pc:sldChg chg="del">
        <pc:chgData name="Lei Song" userId="e77005fb-e6b4-4f46-8c86-95621a0ac549" providerId="ADAL" clId="{3863D46E-02D6-7749-8E58-A80462508B67}" dt="2023-03-29T07:58:27.768" v="49" actId="2696"/>
        <pc:sldMkLst>
          <pc:docMk/>
          <pc:sldMk cId="1763783216" sldId="326"/>
        </pc:sldMkLst>
      </pc:sldChg>
    </pc:docChg>
  </pc:docChgLst>
  <pc:docChgLst>
    <pc:chgData name="Lei Song" userId="e77005fb-e6b4-4f46-8c86-95621a0ac549" providerId="ADAL" clId="{84CFED83-44F9-3246-9A0A-75385C1EA475}"/>
    <pc:docChg chg="undo custSel addSld delSld modSld modSection">
      <pc:chgData name="Lei Song" userId="e77005fb-e6b4-4f46-8c86-95621a0ac549" providerId="ADAL" clId="{84CFED83-44F9-3246-9A0A-75385C1EA475}" dt="2023-03-01T04:10:59.878" v="703" actId="20577"/>
      <pc:docMkLst>
        <pc:docMk/>
      </pc:docMkLst>
      <pc:sldChg chg="modSp mod">
        <pc:chgData name="Lei Song" userId="e77005fb-e6b4-4f46-8c86-95621a0ac549" providerId="ADAL" clId="{84CFED83-44F9-3246-9A0A-75385C1EA475}" dt="2023-03-01T00:54:10.275" v="32" actId="20577"/>
        <pc:sldMkLst>
          <pc:docMk/>
          <pc:sldMk cId="0" sldId="265"/>
        </pc:sldMkLst>
        <pc:spChg chg="mod">
          <ac:chgData name="Lei Song" userId="e77005fb-e6b4-4f46-8c86-95621a0ac549" providerId="ADAL" clId="{84CFED83-44F9-3246-9A0A-75385C1EA475}" dt="2023-03-01T00:54:10.275" v="32" actId="20577"/>
          <ac:spMkLst>
            <pc:docMk/>
            <pc:sldMk cId="0" sldId="265"/>
            <ac:spMk id="6" creationId="{E3612489-EF03-4716-996A-812822F609E4}"/>
          </ac:spMkLst>
        </pc:spChg>
      </pc:sldChg>
      <pc:sldChg chg="modSp mod">
        <pc:chgData name="Lei Song" userId="e77005fb-e6b4-4f46-8c86-95621a0ac549" providerId="ADAL" clId="{84CFED83-44F9-3246-9A0A-75385C1EA475}" dt="2023-03-01T00:54:19.366" v="39" actId="20577"/>
        <pc:sldMkLst>
          <pc:docMk/>
          <pc:sldMk cId="287235989" sldId="285"/>
        </pc:sldMkLst>
        <pc:spChg chg="mod">
          <ac:chgData name="Lei Song" userId="e77005fb-e6b4-4f46-8c86-95621a0ac549" providerId="ADAL" clId="{84CFED83-44F9-3246-9A0A-75385C1EA475}" dt="2023-03-01T00:53:32.454" v="27" actId="313"/>
          <ac:spMkLst>
            <pc:docMk/>
            <pc:sldMk cId="287235989" sldId="285"/>
            <ac:spMk id="3" creationId="{4D74609F-82DE-6944-8C82-B4C3B05B208E}"/>
          </ac:spMkLst>
        </pc:spChg>
        <pc:spChg chg="mod">
          <ac:chgData name="Lei Song" userId="e77005fb-e6b4-4f46-8c86-95621a0ac549" providerId="ADAL" clId="{84CFED83-44F9-3246-9A0A-75385C1EA475}" dt="2023-03-01T00:54:19.366" v="39" actId="20577"/>
          <ac:spMkLst>
            <pc:docMk/>
            <pc:sldMk cId="287235989" sldId="285"/>
            <ac:spMk id="18436" creationId="{35C0A27B-3E4E-46FB-88B1-5822647B7E61}"/>
          </ac:spMkLst>
        </pc:spChg>
      </pc:sldChg>
      <pc:sldChg chg="del">
        <pc:chgData name="Lei Song" userId="e77005fb-e6b4-4f46-8c86-95621a0ac549" providerId="ADAL" clId="{84CFED83-44F9-3246-9A0A-75385C1EA475}" dt="2023-03-01T00:53:26.688" v="0" actId="2696"/>
        <pc:sldMkLst>
          <pc:docMk/>
          <pc:sldMk cId="1348222594" sldId="286"/>
        </pc:sldMkLst>
      </pc:sldChg>
      <pc:sldChg chg="modSp new mod">
        <pc:chgData name="Lei Song" userId="e77005fb-e6b4-4f46-8c86-95621a0ac549" providerId="ADAL" clId="{84CFED83-44F9-3246-9A0A-75385C1EA475}" dt="2023-03-01T01:53:41.780" v="492" actId="20577"/>
        <pc:sldMkLst>
          <pc:docMk/>
          <pc:sldMk cId="3816529126" sldId="286"/>
        </pc:sldMkLst>
        <pc:spChg chg="mod">
          <ac:chgData name="Lei Song" userId="e77005fb-e6b4-4f46-8c86-95621a0ac549" providerId="ADAL" clId="{84CFED83-44F9-3246-9A0A-75385C1EA475}" dt="2023-03-01T01:53:41.780" v="492" actId="20577"/>
          <ac:spMkLst>
            <pc:docMk/>
            <pc:sldMk cId="3816529126" sldId="286"/>
            <ac:spMk id="2" creationId="{D06BB840-4CBA-0D42-E1D3-5FE24CDBFB0C}"/>
          </ac:spMkLst>
        </pc:spChg>
        <pc:spChg chg="mod">
          <ac:chgData name="Lei Song" userId="e77005fb-e6b4-4f46-8c86-95621a0ac549" providerId="ADAL" clId="{84CFED83-44F9-3246-9A0A-75385C1EA475}" dt="2023-03-01T00:55:13.067" v="48" actId="20577"/>
          <ac:spMkLst>
            <pc:docMk/>
            <pc:sldMk cId="3816529126" sldId="286"/>
            <ac:spMk id="3" creationId="{955105F7-1DBD-E168-DE7A-CA7BD2B2EA43}"/>
          </ac:spMkLst>
        </pc:spChg>
      </pc:sldChg>
      <pc:sldChg chg="modSp new mod">
        <pc:chgData name="Lei Song" userId="e77005fb-e6b4-4f46-8c86-95621a0ac549" providerId="ADAL" clId="{84CFED83-44F9-3246-9A0A-75385C1EA475}" dt="2023-03-01T01:53:31.188" v="488" actId="20577"/>
        <pc:sldMkLst>
          <pc:docMk/>
          <pc:sldMk cId="186711831" sldId="287"/>
        </pc:sldMkLst>
        <pc:spChg chg="mod">
          <ac:chgData name="Lei Song" userId="e77005fb-e6b4-4f46-8c86-95621a0ac549" providerId="ADAL" clId="{84CFED83-44F9-3246-9A0A-75385C1EA475}" dt="2023-03-01T01:53:31.188" v="488" actId="20577"/>
          <ac:spMkLst>
            <pc:docMk/>
            <pc:sldMk cId="186711831" sldId="287"/>
            <ac:spMk id="2" creationId="{9FB36084-54E6-72C9-D9CF-C36AFFDF0BCD}"/>
          </ac:spMkLst>
        </pc:spChg>
        <pc:spChg chg="mod">
          <ac:chgData name="Lei Song" userId="e77005fb-e6b4-4f46-8c86-95621a0ac549" providerId="ADAL" clId="{84CFED83-44F9-3246-9A0A-75385C1EA475}" dt="2023-03-01T00:56:47.784" v="63"/>
          <ac:spMkLst>
            <pc:docMk/>
            <pc:sldMk cId="186711831" sldId="287"/>
            <ac:spMk id="3" creationId="{583A3D3D-CE08-0940-32EC-7EE75B1AE77B}"/>
          </ac:spMkLst>
        </pc:spChg>
      </pc:sldChg>
      <pc:sldChg chg="del">
        <pc:chgData name="Lei Song" userId="e77005fb-e6b4-4f46-8c86-95621a0ac549" providerId="ADAL" clId="{84CFED83-44F9-3246-9A0A-75385C1EA475}" dt="2023-03-01T00:53:26.773" v="26" actId="2696"/>
        <pc:sldMkLst>
          <pc:docMk/>
          <pc:sldMk cId="2605729987" sldId="287"/>
        </pc:sldMkLst>
      </pc:sldChg>
      <pc:sldChg chg="del">
        <pc:chgData name="Lei Song" userId="e77005fb-e6b4-4f46-8c86-95621a0ac549" providerId="ADAL" clId="{84CFED83-44F9-3246-9A0A-75385C1EA475}" dt="2023-03-01T00:53:26.716" v="11" actId="2696"/>
        <pc:sldMkLst>
          <pc:docMk/>
          <pc:sldMk cId="1004712929" sldId="288"/>
        </pc:sldMkLst>
      </pc:sldChg>
      <pc:sldChg chg="modSp new mod">
        <pc:chgData name="Lei Song" userId="e77005fb-e6b4-4f46-8c86-95621a0ac549" providerId="ADAL" clId="{84CFED83-44F9-3246-9A0A-75385C1EA475}" dt="2023-03-01T01:53:22.020" v="484" actId="20577"/>
        <pc:sldMkLst>
          <pc:docMk/>
          <pc:sldMk cId="1886594002" sldId="288"/>
        </pc:sldMkLst>
        <pc:spChg chg="mod">
          <ac:chgData name="Lei Song" userId="e77005fb-e6b4-4f46-8c86-95621a0ac549" providerId="ADAL" clId="{84CFED83-44F9-3246-9A0A-75385C1EA475}" dt="2023-03-01T01:53:22.020" v="484" actId="20577"/>
          <ac:spMkLst>
            <pc:docMk/>
            <pc:sldMk cId="1886594002" sldId="288"/>
            <ac:spMk id="2" creationId="{93E4708C-AA37-DB18-7914-29B7B10D785B}"/>
          </ac:spMkLst>
        </pc:spChg>
        <pc:spChg chg="mod">
          <ac:chgData name="Lei Song" userId="e77005fb-e6b4-4f46-8c86-95621a0ac549" providerId="ADAL" clId="{84CFED83-44F9-3246-9A0A-75385C1EA475}" dt="2023-03-01T00:56:51.378" v="64"/>
          <ac:spMkLst>
            <pc:docMk/>
            <pc:sldMk cId="1886594002" sldId="288"/>
            <ac:spMk id="3" creationId="{3B1FC7B9-A1A9-E0CC-2911-47D6243F9F19}"/>
          </ac:spMkLst>
        </pc:spChg>
      </pc:sldChg>
      <pc:sldChg chg="modSp new mod">
        <pc:chgData name="Lei Song" userId="e77005fb-e6b4-4f46-8c86-95621a0ac549" providerId="ADAL" clId="{84CFED83-44F9-3246-9A0A-75385C1EA475}" dt="2023-03-01T01:53:08.097" v="477" actId="20577"/>
        <pc:sldMkLst>
          <pc:docMk/>
          <pc:sldMk cId="1855959573" sldId="289"/>
        </pc:sldMkLst>
        <pc:spChg chg="mod">
          <ac:chgData name="Lei Song" userId="e77005fb-e6b4-4f46-8c86-95621a0ac549" providerId="ADAL" clId="{84CFED83-44F9-3246-9A0A-75385C1EA475}" dt="2023-03-01T01:53:08.097" v="477" actId="20577"/>
          <ac:spMkLst>
            <pc:docMk/>
            <pc:sldMk cId="1855959573" sldId="289"/>
            <ac:spMk id="2" creationId="{6EA283B7-1B92-3D3B-C3C3-271450E03600}"/>
          </ac:spMkLst>
        </pc:spChg>
        <pc:spChg chg="mod">
          <ac:chgData name="Lei Song" userId="e77005fb-e6b4-4f46-8c86-95621a0ac549" providerId="ADAL" clId="{84CFED83-44F9-3246-9A0A-75385C1EA475}" dt="2023-03-01T00:56:54.592" v="65"/>
          <ac:spMkLst>
            <pc:docMk/>
            <pc:sldMk cId="1855959573" sldId="289"/>
            <ac:spMk id="3" creationId="{1AE17A01-1DCD-66F5-04A9-2ABE6695680B}"/>
          </ac:spMkLst>
        </pc:spChg>
      </pc:sldChg>
      <pc:sldChg chg="modSp new mod">
        <pc:chgData name="Lei Song" userId="e77005fb-e6b4-4f46-8c86-95621a0ac549" providerId="ADAL" clId="{84CFED83-44F9-3246-9A0A-75385C1EA475}" dt="2023-03-01T01:53:12.308" v="480" actId="20577"/>
        <pc:sldMkLst>
          <pc:docMk/>
          <pc:sldMk cId="1638608215" sldId="290"/>
        </pc:sldMkLst>
        <pc:spChg chg="mod">
          <ac:chgData name="Lei Song" userId="e77005fb-e6b4-4f46-8c86-95621a0ac549" providerId="ADAL" clId="{84CFED83-44F9-3246-9A0A-75385C1EA475}" dt="2023-03-01T01:53:12.308" v="480" actId="20577"/>
          <ac:spMkLst>
            <pc:docMk/>
            <pc:sldMk cId="1638608215" sldId="290"/>
            <ac:spMk id="2" creationId="{906F26A6-86EF-B2D7-F36B-4793F55078C8}"/>
          </ac:spMkLst>
        </pc:spChg>
        <pc:spChg chg="mod">
          <ac:chgData name="Lei Song" userId="e77005fb-e6b4-4f46-8c86-95621a0ac549" providerId="ADAL" clId="{84CFED83-44F9-3246-9A0A-75385C1EA475}" dt="2023-03-01T00:56:58.109" v="66"/>
          <ac:spMkLst>
            <pc:docMk/>
            <pc:sldMk cId="1638608215" sldId="290"/>
            <ac:spMk id="3" creationId="{ED5C3862-A73F-BC09-FBED-8285F6E81346}"/>
          </ac:spMkLst>
        </pc:spChg>
      </pc:sldChg>
      <pc:sldChg chg="addSp modSp new mod">
        <pc:chgData name="Lei Song" userId="e77005fb-e6b4-4f46-8c86-95621a0ac549" providerId="ADAL" clId="{84CFED83-44F9-3246-9A0A-75385C1EA475}" dt="2023-03-01T01:52:46.115" v="472" actId="2711"/>
        <pc:sldMkLst>
          <pc:docMk/>
          <pc:sldMk cId="7745729" sldId="291"/>
        </pc:sldMkLst>
        <pc:spChg chg="mod">
          <ac:chgData name="Lei Song" userId="e77005fb-e6b4-4f46-8c86-95621a0ac549" providerId="ADAL" clId="{84CFED83-44F9-3246-9A0A-75385C1EA475}" dt="2023-03-01T01:52:46.115" v="472" actId="2711"/>
          <ac:spMkLst>
            <pc:docMk/>
            <pc:sldMk cId="7745729" sldId="291"/>
            <ac:spMk id="2" creationId="{648EFD4A-9F25-160E-9C88-A953A311C5CC}"/>
          </ac:spMkLst>
        </pc:spChg>
        <pc:spChg chg="mod">
          <ac:chgData name="Lei Song" userId="e77005fb-e6b4-4f46-8c86-95621a0ac549" providerId="ADAL" clId="{84CFED83-44F9-3246-9A0A-75385C1EA475}" dt="2023-03-01T00:57:21.680" v="69"/>
          <ac:spMkLst>
            <pc:docMk/>
            <pc:sldMk cId="7745729" sldId="291"/>
            <ac:spMk id="3" creationId="{7A4F7BAA-8CC6-7AFA-CC2F-EDA86D07953C}"/>
          </ac:spMkLst>
        </pc:spChg>
        <pc:spChg chg="add mod">
          <ac:chgData name="Lei Song" userId="e77005fb-e6b4-4f46-8c86-95621a0ac549" providerId="ADAL" clId="{84CFED83-44F9-3246-9A0A-75385C1EA475}" dt="2023-03-01T01:52:46.115" v="472" actId="2711"/>
          <ac:spMkLst>
            <pc:docMk/>
            <pc:sldMk cId="7745729" sldId="291"/>
            <ac:spMk id="6" creationId="{03BE579C-8640-166C-CE30-90A01CAD3BF5}"/>
          </ac:spMkLst>
        </pc:spChg>
      </pc:sldChg>
      <pc:sldChg chg="del">
        <pc:chgData name="Lei Song" userId="e77005fb-e6b4-4f46-8c86-95621a0ac549" providerId="ADAL" clId="{84CFED83-44F9-3246-9A0A-75385C1EA475}" dt="2023-03-01T00:53:26.713" v="10" actId="2696"/>
        <pc:sldMkLst>
          <pc:docMk/>
          <pc:sldMk cId="550073303" sldId="291"/>
        </pc:sldMkLst>
      </pc:sldChg>
      <pc:sldChg chg="del">
        <pc:chgData name="Lei Song" userId="e77005fb-e6b4-4f46-8c86-95621a0ac549" providerId="ADAL" clId="{84CFED83-44F9-3246-9A0A-75385C1EA475}" dt="2023-03-01T00:53:26.753" v="24" actId="2696"/>
        <pc:sldMkLst>
          <pc:docMk/>
          <pc:sldMk cId="1149525751" sldId="292"/>
        </pc:sldMkLst>
      </pc:sldChg>
      <pc:sldChg chg="addSp modSp new mod">
        <pc:chgData name="Lei Song" userId="e77005fb-e6b4-4f46-8c86-95621a0ac549" providerId="ADAL" clId="{84CFED83-44F9-3246-9A0A-75385C1EA475}" dt="2023-03-01T04:03:04.357" v="616" actId="1076"/>
        <pc:sldMkLst>
          <pc:docMk/>
          <pc:sldMk cId="2711287410" sldId="292"/>
        </pc:sldMkLst>
        <pc:spChg chg="mod">
          <ac:chgData name="Lei Song" userId="e77005fb-e6b4-4f46-8c86-95621a0ac549" providerId="ADAL" clId="{84CFED83-44F9-3246-9A0A-75385C1EA475}" dt="2023-03-01T01:52:26.906" v="469" actId="2711"/>
          <ac:spMkLst>
            <pc:docMk/>
            <pc:sldMk cId="2711287410" sldId="292"/>
            <ac:spMk id="2" creationId="{6B8E8AC5-16F1-C77C-181F-958BC947740E}"/>
          </ac:spMkLst>
        </pc:spChg>
        <pc:spChg chg="mod">
          <ac:chgData name="Lei Song" userId="e77005fb-e6b4-4f46-8c86-95621a0ac549" providerId="ADAL" clId="{84CFED83-44F9-3246-9A0A-75385C1EA475}" dt="2023-03-01T00:58:23.332" v="76"/>
          <ac:spMkLst>
            <pc:docMk/>
            <pc:sldMk cId="2711287410" sldId="292"/>
            <ac:spMk id="3" creationId="{58AABEBD-BB4E-BE0A-B9BC-0C10EE252B7B}"/>
          </ac:spMkLst>
        </pc:spChg>
        <pc:spChg chg="add mod">
          <ac:chgData name="Lei Song" userId="e77005fb-e6b4-4f46-8c86-95621a0ac549" providerId="ADAL" clId="{84CFED83-44F9-3246-9A0A-75385C1EA475}" dt="2023-03-01T01:52:32.376" v="470" actId="14100"/>
          <ac:spMkLst>
            <pc:docMk/>
            <pc:sldMk cId="2711287410" sldId="292"/>
            <ac:spMk id="6" creationId="{1CB7369D-BCFA-4745-6906-1D349BC46A8A}"/>
          </ac:spMkLst>
        </pc:spChg>
        <pc:spChg chg="add mod">
          <ac:chgData name="Lei Song" userId="e77005fb-e6b4-4f46-8c86-95621a0ac549" providerId="ADAL" clId="{84CFED83-44F9-3246-9A0A-75385C1EA475}" dt="2023-03-01T04:03:04.357" v="616" actId="1076"/>
          <ac:spMkLst>
            <pc:docMk/>
            <pc:sldMk cId="2711287410" sldId="292"/>
            <ac:spMk id="7" creationId="{BEDE19CC-25E1-BFC8-2217-DB694EDBDF80}"/>
          </ac:spMkLst>
        </pc:spChg>
      </pc:sldChg>
      <pc:sldChg chg="del">
        <pc:chgData name="Lei Song" userId="e77005fb-e6b4-4f46-8c86-95621a0ac549" providerId="ADAL" clId="{84CFED83-44F9-3246-9A0A-75385C1EA475}" dt="2023-03-01T00:53:26.737" v="18" actId="2696"/>
        <pc:sldMkLst>
          <pc:docMk/>
          <pc:sldMk cId="3721064622" sldId="293"/>
        </pc:sldMkLst>
      </pc:sldChg>
      <pc:sldChg chg="addSp modSp new mod">
        <pc:chgData name="Lei Song" userId="e77005fb-e6b4-4f46-8c86-95621a0ac549" providerId="ADAL" clId="{84CFED83-44F9-3246-9A0A-75385C1EA475}" dt="2023-03-01T04:02:49.145" v="614" actId="1076"/>
        <pc:sldMkLst>
          <pc:docMk/>
          <pc:sldMk cId="4034266907" sldId="293"/>
        </pc:sldMkLst>
        <pc:spChg chg="mod">
          <ac:chgData name="Lei Song" userId="e77005fb-e6b4-4f46-8c86-95621a0ac549" providerId="ADAL" clId="{84CFED83-44F9-3246-9A0A-75385C1EA475}" dt="2023-03-01T01:52:15.034" v="467" actId="1036"/>
          <ac:spMkLst>
            <pc:docMk/>
            <pc:sldMk cId="4034266907" sldId="293"/>
            <ac:spMk id="2" creationId="{41C398F1-E03A-423F-57AB-5A8CC733DFC2}"/>
          </ac:spMkLst>
        </pc:spChg>
        <pc:spChg chg="mod">
          <ac:chgData name="Lei Song" userId="e77005fb-e6b4-4f46-8c86-95621a0ac549" providerId="ADAL" clId="{84CFED83-44F9-3246-9A0A-75385C1EA475}" dt="2023-03-01T00:59:41.563" v="87"/>
          <ac:spMkLst>
            <pc:docMk/>
            <pc:sldMk cId="4034266907" sldId="293"/>
            <ac:spMk id="3" creationId="{55327076-B9E6-0E0F-2A01-EB690C6F7399}"/>
          </ac:spMkLst>
        </pc:spChg>
        <pc:spChg chg="add mod">
          <ac:chgData name="Lei Song" userId="e77005fb-e6b4-4f46-8c86-95621a0ac549" providerId="ADAL" clId="{84CFED83-44F9-3246-9A0A-75385C1EA475}" dt="2023-03-01T01:52:12.009" v="456" actId="2711"/>
          <ac:spMkLst>
            <pc:docMk/>
            <pc:sldMk cId="4034266907" sldId="293"/>
            <ac:spMk id="6" creationId="{82E34342-AC75-F097-502A-CB4A4E0C718F}"/>
          </ac:spMkLst>
        </pc:spChg>
        <pc:spChg chg="add mod">
          <ac:chgData name="Lei Song" userId="e77005fb-e6b4-4f46-8c86-95621a0ac549" providerId="ADAL" clId="{84CFED83-44F9-3246-9A0A-75385C1EA475}" dt="2023-03-01T04:02:49.145" v="614" actId="1076"/>
          <ac:spMkLst>
            <pc:docMk/>
            <pc:sldMk cId="4034266907" sldId="293"/>
            <ac:spMk id="7" creationId="{6BEEE397-0332-B2EC-9718-D85A44E583AD}"/>
          </ac:spMkLst>
        </pc:spChg>
      </pc:sldChg>
      <pc:sldChg chg="del">
        <pc:chgData name="Lei Song" userId="e77005fb-e6b4-4f46-8c86-95621a0ac549" providerId="ADAL" clId="{84CFED83-44F9-3246-9A0A-75385C1EA475}" dt="2023-03-01T00:53:26.740" v="20" actId="2696"/>
        <pc:sldMkLst>
          <pc:docMk/>
          <pc:sldMk cId="620131348" sldId="294"/>
        </pc:sldMkLst>
      </pc:sldChg>
      <pc:sldChg chg="addSp modSp new mod">
        <pc:chgData name="Lei Song" userId="e77005fb-e6b4-4f46-8c86-95621a0ac549" providerId="ADAL" clId="{84CFED83-44F9-3246-9A0A-75385C1EA475}" dt="2023-03-01T04:03:19.333" v="618" actId="1076"/>
        <pc:sldMkLst>
          <pc:docMk/>
          <pc:sldMk cId="2967314421" sldId="294"/>
        </pc:sldMkLst>
        <pc:spChg chg="mod">
          <ac:chgData name="Lei Song" userId="e77005fb-e6b4-4f46-8c86-95621a0ac549" providerId="ADAL" clId="{84CFED83-44F9-3246-9A0A-75385C1EA475}" dt="2023-03-01T01:51:56.267" v="454" actId="255"/>
          <ac:spMkLst>
            <pc:docMk/>
            <pc:sldMk cId="2967314421" sldId="294"/>
            <ac:spMk id="2" creationId="{345D10B7-2EA7-DA4A-B4A4-110EAB11ABC6}"/>
          </ac:spMkLst>
        </pc:spChg>
        <pc:spChg chg="mod">
          <ac:chgData name="Lei Song" userId="e77005fb-e6b4-4f46-8c86-95621a0ac549" providerId="ADAL" clId="{84CFED83-44F9-3246-9A0A-75385C1EA475}" dt="2023-03-01T01:00:01.714" v="90"/>
          <ac:spMkLst>
            <pc:docMk/>
            <pc:sldMk cId="2967314421" sldId="294"/>
            <ac:spMk id="3" creationId="{F8AE5EAE-F1FF-B633-EBCC-E973EF4C104C}"/>
          </ac:spMkLst>
        </pc:spChg>
        <pc:spChg chg="add mod">
          <ac:chgData name="Lei Song" userId="e77005fb-e6b4-4f46-8c86-95621a0ac549" providerId="ADAL" clId="{84CFED83-44F9-3246-9A0A-75385C1EA475}" dt="2023-03-01T04:03:19.333" v="618" actId="1076"/>
          <ac:spMkLst>
            <pc:docMk/>
            <pc:sldMk cId="2967314421" sldId="294"/>
            <ac:spMk id="6" creationId="{FC8BAD0F-1C1F-277E-E29F-EA71AEDE9B64}"/>
          </ac:spMkLst>
        </pc:spChg>
      </pc:sldChg>
      <pc:sldChg chg="addSp modSp new mod">
        <pc:chgData name="Lei Song" userId="e77005fb-e6b4-4f46-8c86-95621a0ac549" providerId="ADAL" clId="{84CFED83-44F9-3246-9A0A-75385C1EA475}" dt="2023-03-01T04:03:38.445" v="620" actId="1076"/>
        <pc:sldMkLst>
          <pc:docMk/>
          <pc:sldMk cId="2500335668" sldId="295"/>
        </pc:sldMkLst>
        <pc:spChg chg="mod">
          <ac:chgData name="Lei Song" userId="e77005fb-e6b4-4f46-8c86-95621a0ac549" providerId="ADAL" clId="{84CFED83-44F9-3246-9A0A-75385C1EA475}" dt="2023-03-01T01:51:44.672" v="452" actId="255"/>
          <ac:spMkLst>
            <pc:docMk/>
            <pc:sldMk cId="2500335668" sldId="295"/>
            <ac:spMk id="2" creationId="{D0EB220F-8AEB-3D84-28E8-7932DBD9FF07}"/>
          </ac:spMkLst>
        </pc:spChg>
        <pc:spChg chg="mod">
          <ac:chgData name="Lei Song" userId="e77005fb-e6b4-4f46-8c86-95621a0ac549" providerId="ADAL" clId="{84CFED83-44F9-3246-9A0A-75385C1EA475}" dt="2023-03-01T01:01:06.921" v="98" actId="20577"/>
          <ac:spMkLst>
            <pc:docMk/>
            <pc:sldMk cId="2500335668" sldId="295"/>
            <ac:spMk id="3" creationId="{494D94BA-3A20-B375-9CBC-F09147EE9A7A}"/>
          </ac:spMkLst>
        </pc:spChg>
        <pc:spChg chg="add mod">
          <ac:chgData name="Lei Song" userId="e77005fb-e6b4-4f46-8c86-95621a0ac549" providerId="ADAL" clId="{84CFED83-44F9-3246-9A0A-75385C1EA475}" dt="2023-03-01T04:03:38.445" v="620" actId="1076"/>
          <ac:spMkLst>
            <pc:docMk/>
            <pc:sldMk cId="2500335668" sldId="295"/>
            <ac:spMk id="6" creationId="{7E4CE176-64C6-1B70-3B7B-E6AFA01B2338}"/>
          </ac:spMkLst>
        </pc:spChg>
      </pc:sldChg>
      <pc:sldChg chg="del">
        <pc:chgData name="Lei Song" userId="e77005fb-e6b4-4f46-8c86-95621a0ac549" providerId="ADAL" clId="{84CFED83-44F9-3246-9A0A-75385C1EA475}" dt="2023-03-01T00:53:26.744" v="23" actId="2696"/>
        <pc:sldMkLst>
          <pc:docMk/>
          <pc:sldMk cId="3495893695" sldId="295"/>
        </pc:sldMkLst>
      </pc:sldChg>
      <pc:sldChg chg="addSp modSp new mod">
        <pc:chgData name="Lei Song" userId="e77005fb-e6b4-4f46-8c86-95621a0ac549" providerId="ADAL" clId="{84CFED83-44F9-3246-9A0A-75385C1EA475}" dt="2023-03-01T04:10:20.844" v="695" actId="20577"/>
        <pc:sldMkLst>
          <pc:docMk/>
          <pc:sldMk cId="541136727" sldId="296"/>
        </pc:sldMkLst>
        <pc:spChg chg="mod">
          <ac:chgData name="Lei Song" userId="e77005fb-e6b4-4f46-8c86-95621a0ac549" providerId="ADAL" clId="{84CFED83-44F9-3246-9A0A-75385C1EA475}" dt="2023-03-01T01:51:50.436" v="453" actId="255"/>
          <ac:spMkLst>
            <pc:docMk/>
            <pc:sldMk cId="541136727" sldId="296"/>
            <ac:spMk id="2" creationId="{9108516F-3CD5-C85E-97EA-337CB6C33057}"/>
          </ac:spMkLst>
        </pc:spChg>
        <pc:spChg chg="mod">
          <ac:chgData name="Lei Song" userId="e77005fb-e6b4-4f46-8c86-95621a0ac549" providerId="ADAL" clId="{84CFED83-44F9-3246-9A0A-75385C1EA475}" dt="2023-03-01T01:02:32.885" v="105"/>
          <ac:spMkLst>
            <pc:docMk/>
            <pc:sldMk cId="541136727" sldId="296"/>
            <ac:spMk id="3" creationId="{5B0CE241-1B8F-5D64-F755-DAE6345869A3}"/>
          </ac:spMkLst>
        </pc:spChg>
        <pc:spChg chg="add mod">
          <ac:chgData name="Lei Song" userId="e77005fb-e6b4-4f46-8c86-95621a0ac549" providerId="ADAL" clId="{84CFED83-44F9-3246-9A0A-75385C1EA475}" dt="2023-03-01T04:10:20.844" v="695" actId="20577"/>
          <ac:spMkLst>
            <pc:docMk/>
            <pc:sldMk cId="541136727" sldId="296"/>
            <ac:spMk id="6" creationId="{B099E01C-24DC-D538-7FB0-2481E5C7DBAC}"/>
          </ac:spMkLst>
        </pc:spChg>
      </pc:sldChg>
      <pc:sldChg chg="del">
        <pc:chgData name="Lei Song" userId="e77005fb-e6b4-4f46-8c86-95621a0ac549" providerId="ADAL" clId="{84CFED83-44F9-3246-9A0A-75385C1EA475}" dt="2023-03-01T00:53:26.691" v="1" actId="2696"/>
        <pc:sldMkLst>
          <pc:docMk/>
          <pc:sldMk cId="3054799056" sldId="296"/>
        </pc:sldMkLst>
      </pc:sldChg>
      <pc:sldChg chg="addSp modSp new mod">
        <pc:chgData name="Lei Song" userId="e77005fb-e6b4-4f46-8c86-95621a0ac549" providerId="ADAL" clId="{84CFED83-44F9-3246-9A0A-75385C1EA475}" dt="2023-03-01T04:03:53.141" v="622" actId="1076"/>
        <pc:sldMkLst>
          <pc:docMk/>
          <pc:sldMk cId="2603751794" sldId="297"/>
        </pc:sldMkLst>
        <pc:spChg chg="mod">
          <ac:chgData name="Lei Song" userId="e77005fb-e6b4-4f46-8c86-95621a0ac549" providerId="ADAL" clId="{84CFED83-44F9-3246-9A0A-75385C1EA475}" dt="2023-03-01T01:51:24.416" v="449" actId="255"/>
          <ac:spMkLst>
            <pc:docMk/>
            <pc:sldMk cId="2603751794" sldId="297"/>
            <ac:spMk id="2" creationId="{24CD447E-A548-8836-4679-78F0F87769E4}"/>
          </ac:spMkLst>
        </pc:spChg>
        <pc:spChg chg="mod">
          <ac:chgData name="Lei Song" userId="e77005fb-e6b4-4f46-8c86-95621a0ac549" providerId="ADAL" clId="{84CFED83-44F9-3246-9A0A-75385C1EA475}" dt="2023-03-01T01:03:21.262" v="112"/>
          <ac:spMkLst>
            <pc:docMk/>
            <pc:sldMk cId="2603751794" sldId="297"/>
            <ac:spMk id="3" creationId="{9FE15918-97CB-A8F3-745E-0B9136C47103}"/>
          </ac:spMkLst>
        </pc:spChg>
        <pc:spChg chg="add mod">
          <ac:chgData name="Lei Song" userId="e77005fb-e6b4-4f46-8c86-95621a0ac549" providerId="ADAL" clId="{84CFED83-44F9-3246-9A0A-75385C1EA475}" dt="2023-03-01T04:03:53.141" v="622" actId="1076"/>
          <ac:spMkLst>
            <pc:docMk/>
            <pc:sldMk cId="2603751794" sldId="297"/>
            <ac:spMk id="6" creationId="{FC4FA7C0-ECBE-701E-9811-48CEEC128E13}"/>
          </ac:spMkLst>
        </pc:spChg>
      </pc:sldChg>
      <pc:sldChg chg="del">
        <pc:chgData name="Lei Song" userId="e77005fb-e6b4-4f46-8c86-95621a0ac549" providerId="ADAL" clId="{84CFED83-44F9-3246-9A0A-75385C1EA475}" dt="2023-03-01T00:53:26.736" v="17" actId="2696"/>
        <pc:sldMkLst>
          <pc:docMk/>
          <pc:sldMk cId="4224213454" sldId="297"/>
        </pc:sldMkLst>
      </pc:sldChg>
      <pc:sldChg chg="del">
        <pc:chgData name="Lei Song" userId="e77005fb-e6b4-4f46-8c86-95621a0ac549" providerId="ADAL" clId="{84CFED83-44F9-3246-9A0A-75385C1EA475}" dt="2023-03-01T00:53:26.741" v="21" actId="2696"/>
        <pc:sldMkLst>
          <pc:docMk/>
          <pc:sldMk cId="1852203834" sldId="298"/>
        </pc:sldMkLst>
      </pc:sldChg>
      <pc:sldChg chg="addSp modSp new mod">
        <pc:chgData name="Lei Song" userId="e77005fb-e6b4-4f46-8c86-95621a0ac549" providerId="ADAL" clId="{84CFED83-44F9-3246-9A0A-75385C1EA475}" dt="2023-03-01T04:04:22.453" v="626" actId="1076"/>
        <pc:sldMkLst>
          <pc:docMk/>
          <pc:sldMk cId="3383697662" sldId="298"/>
        </pc:sldMkLst>
        <pc:spChg chg="mod">
          <ac:chgData name="Lei Song" userId="e77005fb-e6b4-4f46-8c86-95621a0ac549" providerId="ADAL" clId="{84CFED83-44F9-3246-9A0A-75385C1EA475}" dt="2023-03-01T01:51:06.545" v="446" actId="255"/>
          <ac:spMkLst>
            <pc:docMk/>
            <pc:sldMk cId="3383697662" sldId="298"/>
            <ac:spMk id="2" creationId="{EACF224F-C2B5-3F29-0802-8CDD9009BD43}"/>
          </ac:spMkLst>
        </pc:spChg>
        <pc:spChg chg="mod">
          <ac:chgData name="Lei Song" userId="e77005fb-e6b4-4f46-8c86-95621a0ac549" providerId="ADAL" clId="{84CFED83-44F9-3246-9A0A-75385C1EA475}" dt="2023-03-01T01:04:01.268" v="119"/>
          <ac:spMkLst>
            <pc:docMk/>
            <pc:sldMk cId="3383697662" sldId="298"/>
            <ac:spMk id="3" creationId="{FE29958B-1435-FC05-BE1E-68D95FE7404D}"/>
          </ac:spMkLst>
        </pc:spChg>
        <pc:spChg chg="add mod">
          <ac:chgData name="Lei Song" userId="e77005fb-e6b4-4f46-8c86-95621a0ac549" providerId="ADAL" clId="{84CFED83-44F9-3246-9A0A-75385C1EA475}" dt="2023-03-01T04:04:22.453" v="626" actId="1076"/>
          <ac:spMkLst>
            <pc:docMk/>
            <pc:sldMk cId="3383697662" sldId="298"/>
            <ac:spMk id="6" creationId="{B5AAB57F-EF93-8398-2B79-BA21CF0A8D40}"/>
          </ac:spMkLst>
        </pc:spChg>
      </pc:sldChg>
      <pc:sldChg chg="addSp delSp modSp new mod">
        <pc:chgData name="Lei Song" userId="e77005fb-e6b4-4f46-8c86-95621a0ac549" providerId="ADAL" clId="{84CFED83-44F9-3246-9A0A-75385C1EA475}" dt="2023-03-01T04:04:52.381" v="628" actId="1076"/>
        <pc:sldMkLst>
          <pc:docMk/>
          <pc:sldMk cId="2345339461" sldId="299"/>
        </pc:sldMkLst>
        <pc:spChg chg="mod">
          <ac:chgData name="Lei Song" userId="e77005fb-e6b4-4f46-8c86-95621a0ac549" providerId="ADAL" clId="{84CFED83-44F9-3246-9A0A-75385C1EA475}" dt="2023-03-01T01:50:44.700" v="444" actId="255"/>
          <ac:spMkLst>
            <pc:docMk/>
            <pc:sldMk cId="2345339461" sldId="299"/>
            <ac:spMk id="2" creationId="{86AAF1AB-AE4E-9CD3-9921-CEA72AD4DF0D}"/>
          </ac:spMkLst>
        </pc:spChg>
        <pc:spChg chg="mod">
          <ac:chgData name="Lei Song" userId="e77005fb-e6b4-4f46-8c86-95621a0ac549" providerId="ADAL" clId="{84CFED83-44F9-3246-9A0A-75385C1EA475}" dt="2023-03-01T01:04:41.075" v="126"/>
          <ac:spMkLst>
            <pc:docMk/>
            <pc:sldMk cId="2345339461" sldId="299"/>
            <ac:spMk id="3" creationId="{728C6D86-663D-D249-FA90-966483EC67A4}"/>
          </ac:spMkLst>
        </pc:spChg>
        <pc:spChg chg="add del">
          <ac:chgData name="Lei Song" userId="e77005fb-e6b4-4f46-8c86-95621a0ac549" providerId="ADAL" clId="{84CFED83-44F9-3246-9A0A-75385C1EA475}" dt="2023-03-01T01:04:54.590" v="128"/>
          <ac:spMkLst>
            <pc:docMk/>
            <pc:sldMk cId="2345339461" sldId="299"/>
            <ac:spMk id="5" creationId="{3DD0C0F8-F72D-1234-9BFD-424591BCF961}"/>
          </ac:spMkLst>
        </pc:spChg>
        <pc:spChg chg="add mod">
          <ac:chgData name="Lei Song" userId="e77005fb-e6b4-4f46-8c86-95621a0ac549" providerId="ADAL" clId="{84CFED83-44F9-3246-9A0A-75385C1EA475}" dt="2023-03-01T04:04:52.381" v="628" actId="1076"/>
          <ac:spMkLst>
            <pc:docMk/>
            <pc:sldMk cId="2345339461" sldId="299"/>
            <ac:spMk id="6" creationId="{817EE460-D597-20C0-7B7E-0A04960147E0}"/>
          </ac:spMkLst>
        </pc:spChg>
        <pc:spChg chg="add del">
          <ac:chgData name="Lei Song" userId="e77005fb-e6b4-4f46-8c86-95621a0ac549" providerId="ADAL" clId="{84CFED83-44F9-3246-9A0A-75385C1EA475}" dt="2023-03-01T01:04:54.590" v="128"/>
          <ac:spMkLst>
            <pc:docMk/>
            <pc:sldMk cId="2345339461" sldId="299"/>
            <ac:spMk id="6" creationId="{BF35CCA1-F41F-F5F4-A382-4EF79CAE4EC4}"/>
          </ac:spMkLst>
        </pc:spChg>
        <pc:spChg chg="add del">
          <ac:chgData name="Lei Song" userId="e77005fb-e6b4-4f46-8c86-95621a0ac549" providerId="ADAL" clId="{84CFED83-44F9-3246-9A0A-75385C1EA475}" dt="2023-03-01T01:04:54.590" v="128"/>
          <ac:spMkLst>
            <pc:docMk/>
            <pc:sldMk cId="2345339461" sldId="299"/>
            <ac:spMk id="7" creationId="{FE7FD93D-6190-DECE-B75F-7625624BC89A}"/>
          </ac:spMkLst>
        </pc:spChg>
      </pc:sldChg>
      <pc:sldChg chg="del">
        <pc:chgData name="Lei Song" userId="e77005fb-e6b4-4f46-8c86-95621a0ac549" providerId="ADAL" clId="{84CFED83-44F9-3246-9A0A-75385C1EA475}" dt="2023-03-01T00:53:26.696" v="3" actId="2696"/>
        <pc:sldMkLst>
          <pc:docMk/>
          <pc:sldMk cId="2500050627" sldId="299"/>
        </pc:sldMkLst>
      </pc:sldChg>
      <pc:sldChg chg="addSp modSp new mod">
        <pc:chgData name="Lei Song" userId="e77005fb-e6b4-4f46-8c86-95621a0ac549" providerId="ADAL" clId="{84CFED83-44F9-3246-9A0A-75385C1EA475}" dt="2023-03-01T04:05:06.013" v="630" actId="1076"/>
        <pc:sldMkLst>
          <pc:docMk/>
          <pc:sldMk cId="487096777" sldId="300"/>
        </pc:sldMkLst>
        <pc:spChg chg="mod">
          <ac:chgData name="Lei Song" userId="e77005fb-e6b4-4f46-8c86-95621a0ac549" providerId="ADAL" clId="{84CFED83-44F9-3246-9A0A-75385C1EA475}" dt="2023-03-01T01:50:28.546" v="441" actId="255"/>
          <ac:spMkLst>
            <pc:docMk/>
            <pc:sldMk cId="487096777" sldId="300"/>
            <ac:spMk id="2" creationId="{5A8D29F2-E6CA-F718-1CD1-283633145916}"/>
          </ac:spMkLst>
        </pc:spChg>
        <pc:spChg chg="mod">
          <ac:chgData name="Lei Song" userId="e77005fb-e6b4-4f46-8c86-95621a0ac549" providerId="ADAL" clId="{84CFED83-44F9-3246-9A0A-75385C1EA475}" dt="2023-03-01T01:08:04.062" v="136"/>
          <ac:spMkLst>
            <pc:docMk/>
            <pc:sldMk cId="487096777" sldId="300"/>
            <ac:spMk id="3" creationId="{717D5E54-17CB-676C-0544-FEC1D315E870}"/>
          </ac:spMkLst>
        </pc:spChg>
        <pc:spChg chg="add mod">
          <ac:chgData name="Lei Song" userId="e77005fb-e6b4-4f46-8c86-95621a0ac549" providerId="ADAL" clId="{84CFED83-44F9-3246-9A0A-75385C1EA475}" dt="2023-03-01T04:05:06.013" v="630" actId="1076"/>
          <ac:spMkLst>
            <pc:docMk/>
            <pc:sldMk cId="487096777" sldId="300"/>
            <ac:spMk id="6" creationId="{C323998D-0851-2250-E85F-3D9D967D4625}"/>
          </ac:spMkLst>
        </pc:spChg>
      </pc:sldChg>
      <pc:sldChg chg="del">
        <pc:chgData name="Lei Song" userId="e77005fb-e6b4-4f46-8c86-95621a0ac549" providerId="ADAL" clId="{84CFED83-44F9-3246-9A0A-75385C1EA475}" dt="2023-03-01T00:53:26.701" v="7" actId="2696"/>
        <pc:sldMkLst>
          <pc:docMk/>
          <pc:sldMk cId="2356991091" sldId="300"/>
        </pc:sldMkLst>
      </pc:sldChg>
      <pc:sldChg chg="addSp modSp new mod">
        <pc:chgData name="Lei Song" userId="e77005fb-e6b4-4f46-8c86-95621a0ac549" providerId="ADAL" clId="{84CFED83-44F9-3246-9A0A-75385C1EA475}" dt="2023-03-01T04:04:07.229" v="624" actId="1076"/>
        <pc:sldMkLst>
          <pc:docMk/>
          <pc:sldMk cId="478587663" sldId="301"/>
        </pc:sldMkLst>
        <pc:spChg chg="mod">
          <ac:chgData name="Lei Song" userId="e77005fb-e6b4-4f46-8c86-95621a0ac549" providerId="ADAL" clId="{84CFED83-44F9-3246-9A0A-75385C1EA475}" dt="2023-03-01T01:50:07.128" v="423" actId="255"/>
          <ac:spMkLst>
            <pc:docMk/>
            <pc:sldMk cId="478587663" sldId="301"/>
            <ac:spMk id="2" creationId="{793A2CD9-D4C4-A22E-B01A-67911CF6A9A6}"/>
          </ac:spMkLst>
        </pc:spChg>
        <pc:spChg chg="mod">
          <ac:chgData name="Lei Song" userId="e77005fb-e6b4-4f46-8c86-95621a0ac549" providerId="ADAL" clId="{84CFED83-44F9-3246-9A0A-75385C1EA475}" dt="2023-03-01T01:08:55.714" v="143" actId="207"/>
          <ac:spMkLst>
            <pc:docMk/>
            <pc:sldMk cId="478587663" sldId="301"/>
            <ac:spMk id="3" creationId="{FB2CE9C8-9DF6-AA55-FAE3-FC249D7C6619}"/>
          </ac:spMkLst>
        </pc:spChg>
        <pc:spChg chg="add mod">
          <ac:chgData name="Lei Song" userId="e77005fb-e6b4-4f46-8c86-95621a0ac549" providerId="ADAL" clId="{84CFED83-44F9-3246-9A0A-75385C1EA475}" dt="2023-03-01T04:04:07.229" v="624" actId="1076"/>
          <ac:spMkLst>
            <pc:docMk/>
            <pc:sldMk cId="478587663" sldId="301"/>
            <ac:spMk id="6" creationId="{F7F7E29B-75BE-3820-D2D0-58637A0C0A41}"/>
          </ac:spMkLst>
        </pc:spChg>
      </pc:sldChg>
      <pc:sldChg chg="del">
        <pc:chgData name="Lei Song" userId="e77005fb-e6b4-4f46-8c86-95621a0ac549" providerId="ADAL" clId="{84CFED83-44F9-3246-9A0A-75385C1EA475}" dt="2023-03-01T00:53:26.693" v="2" actId="2696"/>
        <pc:sldMkLst>
          <pc:docMk/>
          <pc:sldMk cId="1064637920" sldId="301"/>
        </pc:sldMkLst>
      </pc:sldChg>
      <pc:sldChg chg="del">
        <pc:chgData name="Lei Song" userId="e77005fb-e6b4-4f46-8c86-95621a0ac549" providerId="ADAL" clId="{84CFED83-44F9-3246-9A0A-75385C1EA475}" dt="2023-03-01T00:53:26.699" v="6" actId="2696"/>
        <pc:sldMkLst>
          <pc:docMk/>
          <pc:sldMk cId="631668008" sldId="302"/>
        </pc:sldMkLst>
      </pc:sldChg>
      <pc:sldChg chg="addSp modSp new mod">
        <pc:chgData name="Lei Song" userId="e77005fb-e6b4-4f46-8c86-95621a0ac549" providerId="ADAL" clId="{84CFED83-44F9-3246-9A0A-75385C1EA475}" dt="2023-03-01T04:10:42.014" v="699" actId="20577"/>
        <pc:sldMkLst>
          <pc:docMk/>
          <pc:sldMk cId="2900855456" sldId="302"/>
        </pc:sldMkLst>
        <pc:spChg chg="mod">
          <ac:chgData name="Lei Song" userId="e77005fb-e6b4-4f46-8c86-95621a0ac549" providerId="ADAL" clId="{84CFED83-44F9-3246-9A0A-75385C1EA475}" dt="2023-03-01T01:49:47.789" v="420" actId="255"/>
          <ac:spMkLst>
            <pc:docMk/>
            <pc:sldMk cId="2900855456" sldId="302"/>
            <ac:spMk id="2" creationId="{2F5C9FD9-0C72-9168-5985-63369D472EEA}"/>
          </ac:spMkLst>
        </pc:spChg>
        <pc:spChg chg="mod">
          <ac:chgData name="Lei Song" userId="e77005fb-e6b4-4f46-8c86-95621a0ac549" providerId="ADAL" clId="{84CFED83-44F9-3246-9A0A-75385C1EA475}" dt="2023-03-01T01:09:42.530" v="150"/>
          <ac:spMkLst>
            <pc:docMk/>
            <pc:sldMk cId="2900855456" sldId="302"/>
            <ac:spMk id="3" creationId="{75AFE7C0-5283-7A0B-5EAA-5044B3EFA5B8}"/>
          </ac:spMkLst>
        </pc:spChg>
        <pc:spChg chg="add mod">
          <ac:chgData name="Lei Song" userId="e77005fb-e6b4-4f46-8c86-95621a0ac549" providerId="ADAL" clId="{84CFED83-44F9-3246-9A0A-75385C1EA475}" dt="2023-03-01T04:10:42.014" v="699" actId="20577"/>
          <ac:spMkLst>
            <pc:docMk/>
            <pc:sldMk cId="2900855456" sldId="302"/>
            <ac:spMk id="6" creationId="{8434D274-F7B2-2B28-D664-84B1397E0E52}"/>
          </ac:spMkLst>
        </pc:spChg>
      </pc:sldChg>
      <pc:sldChg chg="addSp modSp new mod">
        <pc:chgData name="Lei Song" userId="e77005fb-e6b4-4f46-8c86-95621a0ac549" providerId="ADAL" clId="{84CFED83-44F9-3246-9A0A-75385C1EA475}" dt="2023-03-01T04:05:28.661" v="632" actId="1076"/>
        <pc:sldMkLst>
          <pc:docMk/>
          <pc:sldMk cId="425676328" sldId="303"/>
        </pc:sldMkLst>
        <pc:spChg chg="mod">
          <ac:chgData name="Lei Song" userId="e77005fb-e6b4-4f46-8c86-95621a0ac549" providerId="ADAL" clId="{84CFED83-44F9-3246-9A0A-75385C1EA475}" dt="2023-03-01T01:49:29.437" v="417" actId="255"/>
          <ac:spMkLst>
            <pc:docMk/>
            <pc:sldMk cId="425676328" sldId="303"/>
            <ac:spMk id="2" creationId="{EBABCD2F-F78A-87D8-7C11-FF1A680276DE}"/>
          </ac:spMkLst>
        </pc:spChg>
        <pc:spChg chg="mod">
          <ac:chgData name="Lei Song" userId="e77005fb-e6b4-4f46-8c86-95621a0ac549" providerId="ADAL" clId="{84CFED83-44F9-3246-9A0A-75385C1EA475}" dt="2023-03-01T01:11:42.463" v="157"/>
          <ac:spMkLst>
            <pc:docMk/>
            <pc:sldMk cId="425676328" sldId="303"/>
            <ac:spMk id="3" creationId="{D555016F-6DB7-C665-A16D-740E85298D94}"/>
          </ac:spMkLst>
        </pc:spChg>
        <pc:spChg chg="add mod">
          <ac:chgData name="Lei Song" userId="e77005fb-e6b4-4f46-8c86-95621a0ac549" providerId="ADAL" clId="{84CFED83-44F9-3246-9A0A-75385C1EA475}" dt="2023-03-01T04:05:28.661" v="632" actId="1076"/>
          <ac:spMkLst>
            <pc:docMk/>
            <pc:sldMk cId="425676328" sldId="303"/>
            <ac:spMk id="6" creationId="{DE326AA3-DAD5-CB46-9BB2-FD935D76775D}"/>
          </ac:spMkLst>
        </pc:spChg>
      </pc:sldChg>
      <pc:sldChg chg="del">
        <pc:chgData name="Lei Song" userId="e77005fb-e6b4-4f46-8c86-95621a0ac549" providerId="ADAL" clId="{84CFED83-44F9-3246-9A0A-75385C1EA475}" dt="2023-03-01T00:53:26.734" v="16" actId="2696"/>
        <pc:sldMkLst>
          <pc:docMk/>
          <pc:sldMk cId="3710963937" sldId="303"/>
        </pc:sldMkLst>
      </pc:sldChg>
      <pc:sldChg chg="del">
        <pc:chgData name="Lei Song" userId="e77005fb-e6b4-4f46-8c86-95621a0ac549" providerId="ADAL" clId="{84CFED83-44F9-3246-9A0A-75385C1EA475}" dt="2023-03-01T00:53:26.755" v="25" actId="2696"/>
        <pc:sldMkLst>
          <pc:docMk/>
          <pc:sldMk cId="1508530381" sldId="304"/>
        </pc:sldMkLst>
      </pc:sldChg>
      <pc:sldChg chg="addSp modSp new mod">
        <pc:chgData name="Lei Song" userId="e77005fb-e6b4-4f46-8c86-95621a0ac549" providerId="ADAL" clId="{84CFED83-44F9-3246-9A0A-75385C1EA475}" dt="2023-03-01T04:10:59.878" v="703" actId="20577"/>
        <pc:sldMkLst>
          <pc:docMk/>
          <pc:sldMk cId="1864030334" sldId="304"/>
        </pc:sldMkLst>
        <pc:spChg chg="mod">
          <ac:chgData name="Lei Song" userId="e77005fb-e6b4-4f46-8c86-95621a0ac549" providerId="ADAL" clId="{84CFED83-44F9-3246-9A0A-75385C1EA475}" dt="2023-03-01T01:48:37.160" v="413" actId="255"/>
          <ac:spMkLst>
            <pc:docMk/>
            <pc:sldMk cId="1864030334" sldId="304"/>
            <ac:spMk id="2" creationId="{9DA68A5E-E281-D7C8-355B-8844FC6833AE}"/>
          </ac:spMkLst>
        </pc:spChg>
        <pc:spChg chg="mod">
          <ac:chgData name="Lei Song" userId="e77005fb-e6b4-4f46-8c86-95621a0ac549" providerId="ADAL" clId="{84CFED83-44F9-3246-9A0A-75385C1EA475}" dt="2023-03-01T01:12:40.478" v="166"/>
          <ac:spMkLst>
            <pc:docMk/>
            <pc:sldMk cId="1864030334" sldId="304"/>
            <ac:spMk id="3" creationId="{4E2F1BAD-F39B-53C9-E988-E0CABBC870BF}"/>
          </ac:spMkLst>
        </pc:spChg>
        <pc:spChg chg="add mod">
          <ac:chgData name="Lei Song" userId="e77005fb-e6b4-4f46-8c86-95621a0ac549" providerId="ADAL" clId="{84CFED83-44F9-3246-9A0A-75385C1EA475}" dt="2023-03-01T04:10:59.878" v="703" actId="20577"/>
          <ac:spMkLst>
            <pc:docMk/>
            <pc:sldMk cId="1864030334" sldId="304"/>
            <ac:spMk id="6" creationId="{05625B9D-9D66-509E-BFD0-480712B40D42}"/>
          </ac:spMkLst>
        </pc:spChg>
      </pc:sldChg>
      <pc:sldChg chg="del">
        <pc:chgData name="Lei Song" userId="e77005fb-e6b4-4f46-8c86-95621a0ac549" providerId="ADAL" clId="{84CFED83-44F9-3246-9A0A-75385C1EA475}" dt="2023-03-01T00:53:26.738" v="19" actId="2696"/>
        <pc:sldMkLst>
          <pc:docMk/>
          <pc:sldMk cId="932507242" sldId="305"/>
        </pc:sldMkLst>
      </pc:sldChg>
      <pc:sldChg chg="addSp modSp new mod">
        <pc:chgData name="Lei Song" userId="e77005fb-e6b4-4f46-8c86-95621a0ac549" providerId="ADAL" clId="{84CFED83-44F9-3246-9A0A-75385C1EA475}" dt="2023-03-01T04:09:17.533" v="692" actId="1076"/>
        <pc:sldMkLst>
          <pc:docMk/>
          <pc:sldMk cId="938235647" sldId="305"/>
        </pc:sldMkLst>
        <pc:spChg chg="mod">
          <ac:chgData name="Lei Song" userId="e77005fb-e6b4-4f46-8c86-95621a0ac549" providerId="ADAL" clId="{84CFED83-44F9-3246-9A0A-75385C1EA475}" dt="2023-03-01T01:14:08.822" v="180" actId="255"/>
          <ac:spMkLst>
            <pc:docMk/>
            <pc:sldMk cId="938235647" sldId="305"/>
            <ac:spMk id="2" creationId="{4AFC4AFB-70AB-D827-E5C9-0A26D88E7DCC}"/>
          </ac:spMkLst>
        </pc:spChg>
        <pc:spChg chg="mod">
          <ac:chgData name="Lei Song" userId="e77005fb-e6b4-4f46-8c86-95621a0ac549" providerId="ADAL" clId="{84CFED83-44F9-3246-9A0A-75385C1EA475}" dt="2023-03-01T01:13:33.290" v="174"/>
          <ac:spMkLst>
            <pc:docMk/>
            <pc:sldMk cId="938235647" sldId="305"/>
            <ac:spMk id="3" creationId="{C600C7DD-DA78-FBFA-2DD0-1A704BD4B643}"/>
          </ac:spMkLst>
        </pc:spChg>
        <pc:spChg chg="add mod">
          <ac:chgData name="Lei Song" userId="e77005fb-e6b4-4f46-8c86-95621a0ac549" providerId="ADAL" clId="{84CFED83-44F9-3246-9A0A-75385C1EA475}" dt="2023-03-01T04:09:17.533" v="692" actId="1076"/>
          <ac:spMkLst>
            <pc:docMk/>
            <pc:sldMk cId="938235647" sldId="305"/>
            <ac:spMk id="6" creationId="{3CBAD7E9-363D-7EA5-1716-0B28F7DD3CAA}"/>
          </ac:spMkLst>
        </pc:spChg>
      </pc:sldChg>
      <pc:sldChg chg="del">
        <pc:chgData name="Lei Song" userId="e77005fb-e6b4-4f46-8c86-95621a0ac549" providerId="ADAL" clId="{84CFED83-44F9-3246-9A0A-75385C1EA475}" dt="2023-03-01T00:53:26.703" v="9" actId="2696"/>
        <pc:sldMkLst>
          <pc:docMk/>
          <pc:sldMk cId="1304305060" sldId="306"/>
        </pc:sldMkLst>
      </pc:sldChg>
      <pc:sldChg chg="modSp new mod">
        <pc:chgData name="Lei Song" userId="e77005fb-e6b4-4f46-8c86-95621a0ac549" providerId="ADAL" clId="{84CFED83-44F9-3246-9A0A-75385C1EA475}" dt="2023-03-01T01:50:54.161" v="445" actId="255"/>
        <pc:sldMkLst>
          <pc:docMk/>
          <pc:sldMk cId="2469032194" sldId="306"/>
        </pc:sldMkLst>
        <pc:spChg chg="mod">
          <ac:chgData name="Lei Song" userId="e77005fb-e6b4-4f46-8c86-95621a0ac549" providerId="ADAL" clId="{84CFED83-44F9-3246-9A0A-75385C1EA475}" dt="2023-03-01T01:50:54.161" v="445" actId="255"/>
          <ac:spMkLst>
            <pc:docMk/>
            <pc:sldMk cId="2469032194" sldId="306"/>
            <ac:spMk id="2" creationId="{ED2E256A-0A25-39AA-C8F2-261131CC9632}"/>
          </ac:spMkLst>
        </pc:spChg>
        <pc:spChg chg="mod">
          <ac:chgData name="Lei Song" userId="e77005fb-e6b4-4f46-8c86-95621a0ac549" providerId="ADAL" clId="{84CFED83-44F9-3246-9A0A-75385C1EA475}" dt="2023-03-01T01:23:31.237" v="187" actId="20577"/>
          <ac:spMkLst>
            <pc:docMk/>
            <pc:sldMk cId="2469032194" sldId="306"/>
            <ac:spMk id="3" creationId="{41E08778-3CB8-E59C-F5B5-0F30E93C1B42}"/>
          </ac:spMkLst>
        </pc:spChg>
      </pc:sldChg>
      <pc:sldChg chg="del">
        <pc:chgData name="Lei Song" userId="e77005fb-e6b4-4f46-8c86-95621a0ac549" providerId="ADAL" clId="{84CFED83-44F9-3246-9A0A-75385C1EA475}" dt="2023-03-01T00:53:26.743" v="22" actId="2696"/>
        <pc:sldMkLst>
          <pc:docMk/>
          <pc:sldMk cId="3594072853" sldId="307"/>
        </pc:sldMkLst>
      </pc:sldChg>
      <pc:sldChg chg="addSp modSp new mod">
        <pc:chgData name="Lei Song" userId="e77005fb-e6b4-4f46-8c86-95621a0ac549" providerId="ADAL" clId="{84CFED83-44F9-3246-9A0A-75385C1EA475}" dt="2023-03-01T01:50:37.591" v="443" actId="2711"/>
        <pc:sldMkLst>
          <pc:docMk/>
          <pc:sldMk cId="3790458836" sldId="307"/>
        </pc:sldMkLst>
        <pc:spChg chg="mod">
          <ac:chgData name="Lei Song" userId="e77005fb-e6b4-4f46-8c86-95621a0ac549" providerId="ADAL" clId="{84CFED83-44F9-3246-9A0A-75385C1EA475}" dt="2023-03-01T01:50:37.591" v="443" actId="2711"/>
          <ac:spMkLst>
            <pc:docMk/>
            <pc:sldMk cId="3790458836" sldId="307"/>
            <ac:spMk id="2" creationId="{0ADF9780-5235-6C7C-21C3-73FA09809567}"/>
          </ac:spMkLst>
        </pc:spChg>
        <pc:spChg chg="mod">
          <ac:chgData name="Lei Song" userId="e77005fb-e6b4-4f46-8c86-95621a0ac549" providerId="ADAL" clId="{84CFED83-44F9-3246-9A0A-75385C1EA475}" dt="2023-03-01T01:29:27.121" v="194" actId="20577"/>
          <ac:spMkLst>
            <pc:docMk/>
            <pc:sldMk cId="3790458836" sldId="307"/>
            <ac:spMk id="3" creationId="{05A16690-D758-43FF-14F7-180BC872F7D6}"/>
          </ac:spMkLst>
        </pc:spChg>
        <pc:spChg chg="add mod">
          <ac:chgData name="Lei Song" userId="e77005fb-e6b4-4f46-8c86-95621a0ac549" providerId="ADAL" clId="{84CFED83-44F9-3246-9A0A-75385C1EA475}" dt="2023-03-01T01:50:37.591" v="443" actId="2711"/>
          <ac:spMkLst>
            <pc:docMk/>
            <pc:sldMk cId="3790458836" sldId="307"/>
            <ac:spMk id="6" creationId="{BF03B3D0-ACC6-F5D1-F6A6-B6B2B55E9195}"/>
          </ac:spMkLst>
        </pc:spChg>
      </pc:sldChg>
      <pc:sldChg chg="addSp modSp new mod">
        <pc:chgData name="Lei Song" userId="e77005fb-e6b4-4f46-8c86-95621a0ac549" providerId="ADAL" clId="{84CFED83-44F9-3246-9A0A-75385C1EA475}" dt="2023-03-01T01:51:35.822" v="451" actId="2711"/>
        <pc:sldMkLst>
          <pc:docMk/>
          <pc:sldMk cId="3762935783" sldId="308"/>
        </pc:sldMkLst>
        <pc:spChg chg="mod">
          <ac:chgData name="Lei Song" userId="e77005fb-e6b4-4f46-8c86-95621a0ac549" providerId="ADAL" clId="{84CFED83-44F9-3246-9A0A-75385C1EA475}" dt="2023-03-01T01:51:35.822" v="451" actId="2711"/>
          <ac:spMkLst>
            <pc:docMk/>
            <pc:sldMk cId="3762935783" sldId="308"/>
            <ac:spMk id="2" creationId="{55207C4C-9B07-2B91-EC2A-D50F33F99209}"/>
          </ac:spMkLst>
        </pc:spChg>
        <pc:spChg chg="mod">
          <ac:chgData name="Lei Song" userId="e77005fb-e6b4-4f46-8c86-95621a0ac549" providerId="ADAL" clId="{84CFED83-44F9-3246-9A0A-75385C1EA475}" dt="2023-03-01T01:29:45.859" v="197"/>
          <ac:spMkLst>
            <pc:docMk/>
            <pc:sldMk cId="3762935783" sldId="308"/>
            <ac:spMk id="3" creationId="{8458AC4C-2D42-FA81-995B-F049696F2642}"/>
          </ac:spMkLst>
        </pc:spChg>
        <pc:spChg chg="add mod">
          <ac:chgData name="Lei Song" userId="e77005fb-e6b4-4f46-8c86-95621a0ac549" providerId="ADAL" clId="{84CFED83-44F9-3246-9A0A-75385C1EA475}" dt="2023-03-01T01:51:35.822" v="451" actId="2711"/>
          <ac:spMkLst>
            <pc:docMk/>
            <pc:sldMk cId="3762935783" sldId="308"/>
            <ac:spMk id="6" creationId="{B0347E8D-7D95-9283-A747-90A2F7324E4C}"/>
          </ac:spMkLst>
        </pc:spChg>
      </pc:sldChg>
      <pc:sldChg chg="del">
        <pc:chgData name="Lei Song" userId="e77005fb-e6b4-4f46-8c86-95621a0ac549" providerId="ADAL" clId="{84CFED83-44F9-3246-9A0A-75385C1EA475}" dt="2023-03-01T00:53:26.697" v="4" actId="2696"/>
        <pc:sldMkLst>
          <pc:docMk/>
          <pc:sldMk cId="4019485013" sldId="308"/>
        </pc:sldMkLst>
      </pc:sldChg>
      <pc:sldChg chg="addSp modSp new mod">
        <pc:chgData name="Lei Song" userId="e77005fb-e6b4-4f46-8c86-95621a0ac549" providerId="ADAL" clId="{84CFED83-44F9-3246-9A0A-75385C1EA475}" dt="2023-03-01T01:51:17.317" v="448" actId="2711"/>
        <pc:sldMkLst>
          <pc:docMk/>
          <pc:sldMk cId="1153434141" sldId="309"/>
        </pc:sldMkLst>
        <pc:spChg chg="mod">
          <ac:chgData name="Lei Song" userId="e77005fb-e6b4-4f46-8c86-95621a0ac549" providerId="ADAL" clId="{84CFED83-44F9-3246-9A0A-75385C1EA475}" dt="2023-03-01T01:51:17.317" v="448" actId="2711"/>
          <ac:spMkLst>
            <pc:docMk/>
            <pc:sldMk cId="1153434141" sldId="309"/>
            <ac:spMk id="2" creationId="{DD25940F-180E-AC9C-CEDA-F5CD5B28CAC6}"/>
          </ac:spMkLst>
        </pc:spChg>
        <pc:spChg chg="mod">
          <ac:chgData name="Lei Song" userId="e77005fb-e6b4-4f46-8c86-95621a0ac549" providerId="ADAL" clId="{84CFED83-44F9-3246-9A0A-75385C1EA475}" dt="2023-03-01T01:31:14.845" v="208"/>
          <ac:spMkLst>
            <pc:docMk/>
            <pc:sldMk cId="1153434141" sldId="309"/>
            <ac:spMk id="3" creationId="{AABFD351-8329-A903-5CAD-DBFEEAA419F2}"/>
          </ac:spMkLst>
        </pc:spChg>
        <pc:spChg chg="add mod">
          <ac:chgData name="Lei Song" userId="e77005fb-e6b4-4f46-8c86-95621a0ac549" providerId="ADAL" clId="{84CFED83-44F9-3246-9A0A-75385C1EA475}" dt="2023-03-01T01:51:17.317" v="448" actId="2711"/>
          <ac:spMkLst>
            <pc:docMk/>
            <pc:sldMk cId="1153434141" sldId="309"/>
            <ac:spMk id="6" creationId="{C47F4A59-9755-9B2A-A7C9-3ED3C3761EAD}"/>
          </ac:spMkLst>
        </pc:spChg>
      </pc:sldChg>
      <pc:sldChg chg="del">
        <pc:chgData name="Lei Song" userId="e77005fb-e6b4-4f46-8c86-95621a0ac549" providerId="ADAL" clId="{84CFED83-44F9-3246-9A0A-75385C1EA475}" dt="2023-03-01T00:53:26.730" v="14" actId="2696"/>
        <pc:sldMkLst>
          <pc:docMk/>
          <pc:sldMk cId="2323065633" sldId="309"/>
        </pc:sldMkLst>
      </pc:sldChg>
      <pc:sldChg chg="del">
        <pc:chgData name="Lei Song" userId="e77005fb-e6b4-4f46-8c86-95621a0ac549" providerId="ADAL" clId="{84CFED83-44F9-3246-9A0A-75385C1EA475}" dt="2023-03-01T00:53:26.717" v="12" actId="2696"/>
        <pc:sldMkLst>
          <pc:docMk/>
          <pc:sldMk cId="21910374" sldId="310"/>
        </pc:sldMkLst>
      </pc:sldChg>
      <pc:sldChg chg="addSp modSp new mod">
        <pc:chgData name="Lei Song" userId="e77005fb-e6b4-4f46-8c86-95621a0ac549" providerId="ADAL" clId="{84CFED83-44F9-3246-9A0A-75385C1EA475}" dt="2023-03-01T01:50:21.615" v="440" actId="1036"/>
        <pc:sldMkLst>
          <pc:docMk/>
          <pc:sldMk cId="1480159624" sldId="310"/>
        </pc:sldMkLst>
        <pc:spChg chg="mod">
          <ac:chgData name="Lei Song" userId="e77005fb-e6b4-4f46-8c86-95621a0ac549" providerId="ADAL" clId="{84CFED83-44F9-3246-9A0A-75385C1EA475}" dt="2023-03-01T01:50:21.615" v="440" actId="1036"/>
          <ac:spMkLst>
            <pc:docMk/>
            <pc:sldMk cId="1480159624" sldId="310"/>
            <ac:spMk id="2" creationId="{BB424803-1C8D-C945-F681-B2E38E88F1E0}"/>
          </ac:spMkLst>
        </pc:spChg>
        <pc:spChg chg="mod">
          <ac:chgData name="Lei Song" userId="e77005fb-e6b4-4f46-8c86-95621a0ac549" providerId="ADAL" clId="{84CFED83-44F9-3246-9A0A-75385C1EA475}" dt="2023-03-01T01:31:54.531" v="213"/>
          <ac:spMkLst>
            <pc:docMk/>
            <pc:sldMk cId="1480159624" sldId="310"/>
            <ac:spMk id="3" creationId="{FCC2130C-3446-9992-7060-D9C12BA730A8}"/>
          </ac:spMkLst>
        </pc:spChg>
        <pc:spChg chg="add mod">
          <ac:chgData name="Lei Song" userId="e77005fb-e6b4-4f46-8c86-95621a0ac549" providerId="ADAL" clId="{84CFED83-44F9-3246-9A0A-75385C1EA475}" dt="2023-03-01T01:50:17.716" v="425" actId="2711"/>
          <ac:spMkLst>
            <pc:docMk/>
            <pc:sldMk cId="1480159624" sldId="310"/>
            <ac:spMk id="6" creationId="{D469AE05-6744-9351-6E52-F2918CF093EA}"/>
          </ac:spMkLst>
        </pc:spChg>
      </pc:sldChg>
      <pc:sldChg chg="del">
        <pc:chgData name="Lei Song" userId="e77005fb-e6b4-4f46-8c86-95621a0ac549" providerId="ADAL" clId="{84CFED83-44F9-3246-9A0A-75385C1EA475}" dt="2023-03-01T00:53:26.702" v="8" actId="2696"/>
        <pc:sldMkLst>
          <pc:docMk/>
          <pc:sldMk cId="2131523097" sldId="311"/>
        </pc:sldMkLst>
      </pc:sldChg>
      <pc:sldChg chg="addSp modSp new mod">
        <pc:chgData name="Lei Song" userId="e77005fb-e6b4-4f46-8c86-95621a0ac549" providerId="ADAL" clId="{84CFED83-44F9-3246-9A0A-75385C1EA475}" dt="2023-03-01T01:49:58.607" v="422" actId="2711"/>
        <pc:sldMkLst>
          <pc:docMk/>
          <pc:sldMk cId="3813399509" sldId="311"/>
        </pc:sldMkLst>
        <pc:spChg chg="mod">
          <ac:chgData name="Lei Song" userId="e77005fb-e6b4-4f46-8c86-95621a0ac549" providerId="ADAL" clId="{84CFED83-44F9-3246-9A0A-75385C1EA475}" dt="2023-03-01T01:49:58.607" v="422" actId="2711"/>
          <ac:spMkLst>
            <pc:docMk/>
            <pc:sldMk cId="3813399509" sldId="311"/>
            <ac:spMk id="2" creationId="{0744E51B-6DB7-BBD7-6CBC-9D52977394DB}"/>
          </ac:spMkLst>
        </pc:spChg>
        <pc:spChg chg="mod">
          <ac:chgData name="Lei Song" userId="e77005fb-e6b4-4f46-8c86-95621a0ac549" providerId="ADAL" clId="{84CFED83-44F9-3246-9A0A-75385C1EA475}" dt="2023-03-01T01:32:43.908" v="222"/>
          <ac:spMkLst>
            <pc:docMk/>
            <pc:sldMk cId="3813399509" sldId="311"/>
            <ac:spMk id="3" creationId="{C56A62A5-4E1D-6A43-0BF0-7EF9C1603686}"/>
          </ac:spMkLst>
        </pc:spChg>
        <pc:spChg chg="add mod">
          <ac:chgData name="Lei Song" userId="e77005fb-e6b4-4f46-8c86-95621a0ac549" providerId="ADAL" clId="{84CFED83-44F9-3246-9A0A-75385C1EA475}" dt="2023-03-01T01:49:58.607" v="422" actId="2711"/>
          <ac:spMkLst>
            <pc:docMk/>
            <pc:sldMk cId="3813399509" sldId="311"/>
            <ac:spMk id="6" creationId="{EE82BC6F-4275-0904-5D6F-7FD88EA7EF7A}"/>
          </ac:spMkLst>
        </pc:spChg>
      </pc:sldChg>
      <pc:sldChg chg="addSp modSp new mod">
        <pc:chgData name="Lei Song" userId="e77005fb-e6b4-4f46-8c86-95621a0ac549" providerId="ADAL" clId="{84CFED83-44F9-3246-9A0A-75385C1EA475}" dt="2023-03-01T01:49:40.516" v="419" actId="2711"/>
        <pc:sldMkLst>
          <pc:docMk/>
          <pc:sldMk cId="1784741372" sldId="312"/>
        </pc:sldMkLst>
        <pc:spChg chg="mod">
          <ac:chgData name="Lei Song" userId="e77005fb-e6b4-4f46-8c86-95621a0ac549" providerId="ADAL" clId="{84CFED83-44F9-3246-9A0A-75385C1EA475}" dt="2023-03-01T01:49:40.516" v="419" actId="2711"/>
          <ac:spMkLst>
            <pc:docMk/>
            <pc:sldMk cId="1784741372" sldId="312"/>
            <ac:spMk id="2" creationId="{F6D9A039-17D0-64B4-69BB-C6CFB11E2A86}"/>
          </ac:spMkLst>
        </pc:spChg>
        <pc:spChg chg="mod">
          <ac:chgData name="Lei Song" userId="e77005fb-e6b4-4f46-8c86-95621a0ac549" providerId="ADAL" clId="{84CFED83-44F9-3246-9A0A-75385C1EA475}" dt="2023-03-01T01:33:10.244" v="229" actId="20577"/>
          <ac:spMkLst>
            <pc:docMk/>
            <pc:sldMk cId="1784741372" sldId="312"/>
            <ac:spMk id="3" creationId="{87B35A57-5E8D-940D-5A0F-5A4B9EC385C5}"/>
          </ac:spMkLst>
        </pc:spChg>
        <pc:spChg chg="add mod">
          <ac:chgData name="Lei Song" userId="e77005fb-e6b4-4f46-8c86-95621a0ac549" providerId="ADAL" clId="{84CFED83-44F9-3246-9A0A-75385C1EA475}" dt="2023-03-01T01:49:40.516" v="419" actId="2711"/>
          <ac:spMkLst>
            <pc:docMk/>
            <pc:sldMk cId="1784741372" sldId="312"/>
            <ac:spMk id="6" creationId="{B6CBBF18-CB09-AC97-2BD7-D6F129607774}"/>
          </ac:spMkLst>
        </pc:spChg>
      </pc:sldChg>
      <pc:sldChg chg="del">
        <pc:chgData name="Lei Song" userId="e77005fb-e6b4-4f46-8c86-95621a0ac549" providerId="ADAL" clId="{84CFED83-44F9-3246-9A0A-75385C1EA475}" dt="2023-03-01T00:53:26.732" v="15" actId="2696"/>
        <pc:sldMkLst>
          <pc:docMk/>
          <pc:sldMk cId="3939854672" sldId="312"/>
        </pc:sldMkLst>
      </pc:sldChg>
      <pc:sldChg chg="del">
        <pc:chgData name="Lei Song" userId="e77005fb-e6b4-4f46-8c86-95621a0ac549" providerId="ADAL" clId="{84CFED83-44F9-3246-9A0A-75385C1EA475}" dt="2023-03-01T00:53:26.698" v="5" actId="2696"/>
        <pc:sldMkLst>
          <pc:docMk/>
          <pc:sldMk cId="1987324662" sldId="313"/>
        </pc:sldMkLst>
      </pc:sldChg>
      <pc:sldChg chg="addSp modSp new mod">
        <pc:chgData name="Lei Song" userId="e77005fb-e6b4-4f46-8c86-95621a0ac549" providerId="ADAL" clId="{84CFED83-44F9-3246-9A0A-75385C1EA475}" dt="2023-03-01T01:49:21.161" v="416" actId="255"/>
        <pc:sldMkLst>
          <pc:docMk/>
          <pc:sldMk cId="2928738626" sldId="313"/>
        </pc:sldMkLst>
        <pc:spChg chg="mod">
          <ac:chgData name="Lei Song" userId="e77005fb-e6b4-4f46-8c86-95621a0ac549" providerId="ADAL" clId="{84CFED83-44F9-3246-9A0A-75385C1EA475}" dt="2023-03-01T01:49:21.161" v="416" actId="255"/>
          <ac:spMkLst>
            <pc:docMk/>
            <pc:sldMk cId="2928738626" sldId="313"/>
            <ac:spMk id="2" creationId="{66A8080F-E85B-A523-0112-ED4374EAD106}"/>
          </ac:spMkLst>
        </pc:spChg>
        <pc:spChg chg="mod">
          <ac:chgData name="Lei Song" userId="e77005fb-e6b4-4f46-8c86-95621a0ac549" providerId="ADAL" clId="{84CFED83-44F9-3246-9A0A-75385C1EA475}" dt="2023-03-01T01:33:25.097" v="232"/>
          <ac:spMkLst>
            <pc:docMk/>
            <pc:sldMk cId="2928738626" sldId="313"/>
            <ac:spMk id="3" creationId="{53839B15-EF1E-27E8-8BF9-BAA11F7596AC}"/>
          </ac:spMkLst>
        </pc:spChg>
        <pc:spChg chg="add mod">
          <ac:chgData name="Lei Song" userId="e77005fb-e6b4-4f46-8c86-95621a0ac549" providerId="ADAL" clId="{84CFED83-44F9-3246-9A0A-75385C1EA475}" dt="2023-03-01T01:49:21.161" v="416" actId="255"/>
          <ac:spMkLst>
            <pc:docMk/>
            <pc:sldMk cId="2928738626" sldId="313"/>
            <ac:spMk id="6" creationId="{21C99701-A7C9-BEE4-AB41-35B2CA32907E}"/>
          </ac:spMkLst>
        </pc:spChg>
      </pc:sldChg>
      <pc:sldChg chg="addSp modSp new mod">
        <pc:chgData name="Lei Song" userId="e77005fb-e6b4-4f46-8c86-95621a0ac549" providerId="ADAL" clId="{84CFED83-44F9-3246-9A0A-75385C1EA475}" dt="2023-03-01T01:49:04.440" v="414" actId="2711"/>
        <pc:sldMkLst>
          <pc:docMk/>
          <pc:sldMk cId="999544517" sldId="314"/>
        </pc:sldMkLst>
        <pc:spChg chg="mod">
          <ac:chgData name="Lei Song" userId="e77005fb-e6b4-4f46-8c86-95621a0ac549" providerId="ADAL" clId="{84CFED83-44F9-3246-9A0A-75385C1EA475}" dt="2023-03-01T01:49:04.440" v="414" actId="2711"/>
          <ac:spMkLst>
            <pc:docMk/>
            <pc:sldMk cId="999544517" sldId="314"/>
            <ac:spMk id="2" creationId="{099FE047-D438-D673-3BDE-9D91A62C16FC}"/>
          </ac:spMkLst>
        </pc:spChg>
        <pc:spChg chg="mod">
          <ac:chgData name="Lei Song" userId="e77005fb-e6b4-4f46-8c86-95621a0ac549" providerId="ADAL" clId="{84CFED83-44F9-3246-9A0A-75385C1EA475}" dt="2023-03-01T01:33:48.869" v="238"/>
          <ac:spMkLst>
            <pc:docMk/>
            <pc:sldMk cId="999544517" sldId="314"/>
            <ac:spMk id="3" creationId="{77152FD1-79E0-3385-F508-5DED238C8690}"/>
          </ac:spMkLst>
        </pc:spChg>
        <pc:spChg chg="add mod">
          <ac:chgData name="Lei Song" userId="e77005fb-e6b4-4f46-8c86-95621a0ac549" providerId="ADAL" clId="{84CFED83-44F9-3246-9A0A-75385C1EA475}" dt="2023-03-01T01:49:04.440" v="414" actId="2711"/>
          <ac:spMkLst>
            <pc:docMk/>
            <pc:sldMk cId="999544517" sldId="314"/>
            <ac:spMk id="6" creationId="{FB2A114E-012E-A13B-42DF-83B399AD5724}"/>
          </ac:spMkLst>
        </pc:spChg>
      </pc:sldChg>
      <pc:sldChg chg="del">
        <pc:chgData name="Lei Song" userId="e77005fb-e6b4-4f46-8c86-95621a0ac549" providerId="ADAL" clId="{84CFED83-44F9-3246-9A0A-75385C1EA475}" dt="2023-03-01T00:53:26.728" v="13" actId="2696"/>
        <pc:sldMkLst>
          <pc:docMk/>
          <pc:sldMk cId="1824623255" sldId="314"/>
        </pc:sldMkLst>
      </pc:sldChg>
      <pc:sldChg chg="modSp new mod">
        <pc:chgData name="Lei Song" userId="e77005fb-e6b4-4f46-8c86-95621a0ac549" providerId="ADAL" clId="{84CFED83-44F9-3246-9A0A-75385C1EA475}" dt="2023-03-01T01:56:24.626" v="500" actId="12"/>
        <pc:sldMkLst>
          <pc:docMk/>
          <pc:sldMk cId="2517078866" sldId="315"/>
        </pc:sldMkLst>
        <pc:spChg chg="mod">
          <ac:chgData name="Lei Song" userId="e77005fb-e6b4-4f46-8c86-95621a0ac549" providerId="ADAL" clId="{84CFED83-44F9-3246-9A0A-75385C1EA475}" dt="2023-03-01T01:56:24.626" v="500" actId="12"/>
          <ac:spMkLst>
            <pc:docMk/>
            <pc:sldMk cId="2517078866" sldId="315"/>
            <ac:spMk id="2" creationId="{3BBBE337-2224-E6FA-9F4E-43D27ABB11A8}"/>
          </ac:spMkLst>
        </pc:spChg>
        <pc:spChg chg="mod">
          <ac:chgData name="Lei Song" userId="e77005fb-e6b4-4f46-8c86-95621a0ac549" providerId="ADAL" clId="{84CFED83-44F9-3246-9A0A-75385C1EA475}" dt="2023-03-01T01:56:15.794" v="496" actId="20577"/>
          <ac:spMkLst>
            <pc:docMk/>
            <pc:sldMk cId="2517078866" sldId="315"/>
            <ac:spMk id="3" creationId="{9A88445D-CE80-145E-F1C8-A75F83D6E5C8}"/>
          </ac:spMkLst>
        </pc:spChg>
      </pc:sldChg>
      <pc:sldChg chg="modSp new mod">
        <pc:chgData name="Lei Song" userId="e77005fb-e6b4-4f46-8c86-95621a0ac549" providerId="ADAL" clId="{84CFED83-44F9-3246-9A0A-75385C1EA475}" dt="2023-03-01T01:57:05.714" v="512" actId="255"/>
        <pc:sldMkLst>
          <pc:docMk/>
          <pc:sldMk cId="771500405" sldId="316"/>
        </pc:sldMkLst>
        <pc:spChg chg="mod">
          <ac:chgData name="Lei Song" userId="e77005fb-e6b4-4f46-8c86-95621a0ac549" providerId="ADAL" clId="{84CFED83-44F9-3246-9A0A-75385C1EA475}" dt="2023-03-01T01:57:05.714" v="512" actId="255"/>
          <ac:spMkLst>
            <pc:docMk/>
            <pc:sldMk cId="771500405" sldId="316"/>
            <ac:spMk id="2" creationId="{6769468C-A679-305F-3BBC-5DC37E2EB2AC}"/>
          </ac:spMkLst>
        </pc:spChg>
        <pc:spChg chg="mod">
          <ac:chgData name="Lei Song" userId="e77005fb-e6b4-4f46-8c86-95621a0ac549" providerId="ADAL" clId="{84CFED83-44F9-3246-9A0A-75385C1EA475}" dt="2023-03-01T01:56:54.682" v="508" actId="20577"/>
          <ac:spMkLst>
            <pc:docMk/>
            <pc:sldMk cId="771500405" sldId="316"/>
            <ac:spMk id="3" creationId="{4C99C9D4-EC6C-A606-6221-10094DC621C8}"/>
          </ac:spMkLst>
        </pc:spChg>
      </pc:sldChg>
      <pc:sldChg chg="modSp new mod">
        <pc:chgData name="Lei Song" userId="e77005fb-e6b4-4f46-8c86-95621a0ac549" providerId="ADAL" clId="{84CFED83-44F9-3246-9A0A-75385C1EA475}" dt="2023-03-01T01:57:34.862" v="519" actId="255"/>
        <pc:sldMkLst>
          <pc:docMk/>
          <pc:sldMk cId="1551425308" sldId="317"/>
        </pc:sldMkLst>
        <pc:spChg chg="mod">
          <ac:chgData name="Lei Song" userId="e77005fb-e6b4-4f46-8c86-95621a0ac549" providerId="ADAL" clId="{84CFED83-44F9-3246-9A0A-75385C1EA475}" dt="2023-03-01T01:57:34.862" v="519" actId="255"/>
          <ac:spMkLst>
            <pc:docMk/>
            <pc:sldMk cId="1551425308" sldId="317"/>
            <ac:spMk id="2" creationId="{C1A9CDA4-4D1F-2287-6350-A1CFB14AA802}"/>
          </ac:spMkLst>
        </pc:spChg>
        <pc:spChg chg="mod">
          <ac:chgData name="Lei Song" userId="e77005fb-e6b4-4f46-8c86-95621a0ac549" providerId="ADAL" clId="{84CFED83-44F9-3246-9A0A-75385C1EA475}" dt="2023-03-01T01:57:21.839" v="515"/>
          <ac:spMkLst>
            <pc:docMk/>
            <pc:sldMk cId="1551425308" sldId="317"/>
            <ac:spMk id="3" creationId="{E5CFF50A-7DF9-67FB-BB63-2C5CC6226C99}"/>
          </ac:spMkLst>
        </pc:spChg>
      </pc:sldChg>
      <pc:sldChg chg="modSp new mod">
        <pc:chgData name="Lei Song" userId="e77005fb-e6b4-4f46-8c86-95621a0ac549" providerId="ADAL" clId="{84CFED83-44F9-3246-9A0A-75385C1EA475}" dt="2023-03-01T02:00:18.458" v="529" actId="255"/>
        <pc:sldMkLst>
          <pc:docMk/>
          <pc:sldMk cId="655330383" sldId="318"/>
        </pc:sldMkLst>
        <pc:spChg chg="mod">
          <ac:chgData name="Lei Song" userId="e77005fb-e6b4-4f46-8c86-95621a0ac549" providerId="ADAL" clId="{84CFED83-44F9-3246-9A0A-75385C1EA475}" dt="2023-03-01T02:00:18.458" v="529" actId="255"/>
          <ac:spMkLst>
            <pc:docMk/>
            <pc:sldMk cId="655330383" sldId="318"/>
            <ac:spMk id="2" creationId="{DFC6DD53-8375-C7B1-3C39-6CAE535B416E}"/>
          </ac:spMkLst>
        </pc:spChg>
        <pc:spChg chg="mod">
          <ac:chgData name="Lei Song" userId="e77005fb-e6b4-4f46-8c86-95621a0ac549" providerId="ADAL" clId="{84CFED83-44F9-3246-9A0A-75385C1EA475}" dt="2023-03-01T01:59:46.147" v="523" actId="20577"/>
          <ac:spMkLst>
            <pc:docMk/>
            <pc:sldMk cId="655330383" sldId="318"/>
            <ac:spMk id="3" creationId="{9A42AB89-9CC0-BA96-256A-1B784CDA873C}"/>
          </ac:spMkLst>
        </pc:spChg>
      </pc:sldChg>
      <pc:sldChg chg="modSp new mod">
        <pc:chgData name="Lei Song" userId="e77005fb-e6b4-4f46-8c86-95621a0ac549" providerId="ADAL" clId="{84CFED83-44F9-3246-9A0A-75385C1EA475}" dt="2023-03-01T03:51:48.455" v="536"/>
        <pc:sldMkLst>
          <pc:docMk/>
          <pc:sldMk cId="580652344" sldId="319"/>
        </pc:sldMkLst>
        <pc:spChg chg="mod">
          <ac:chgData name="Lei Song" userId="e77005fb-e6b4-4f46-8c86-95621a0ac549" providerId="ADAL" clId="{84CFED83-44F9-3246-9A0A-75385C1EA475}" dt="2023-03-01T03:51:38.122" v="535" actId="120"/>
          <ac:spMkLst>
            <pc:docMk/>
            <pc:sldMk cId="580652344" sldId="319"/>
            <ac:spMk id="2" creationId="{1BCF3C22-BCC7-D913-640B-8819E7417F5D}"/>
          </ac:spMkLst>
        </pc:spChg>
        <pc:spChg chg="mod">
          <ac:chgData name="Lei Song" userId="e77005fb-e6b4-4f46-8c86-95621a0ac549" providerId="ADAL" clId="{84CFED83-44F9-3246-9A0A-75385C1EA475}" dt="2023-03-01T03:51:48.455" v="536"/>
          <ac:spMkLst>
            <pc:docMk/>
            <pc:sldMk cId="580652344" sldId="319"/>
            <ac:spMk id="3" creationId="{3B65FC05-F773-6D71-3997-A58A369BDC13}"/>
          </ac:spMkLst>
        </pc:spChg>
      </pc:sldChg>
      <pc:sldChg chg="modSp new mod">
        <pc:chgData name="Lei Song" userId="e77005fb-e6b4-4f46-8c86-95621a0ac549" providerId="ADAL" clId="{84CFED83-44F9-3246-9A0A-75385C1EA475}" dt="2023-03-01T03:52:20.882" v="542"/>
        <pc:sldMkLst>
          <pc:docMk/>
          <pc:sldMk cId="684796182" sldId="320"/>
        </pc:sldMkLst>
        <pc:spChg chg="mod">
          <ac:chgData name="Lei Song" userId="e77005fb-e6b4-4f46-8c86-95621a0ac549" providerId="ADAL" clId="{84CFED83-44F9-3246-9A0A-75385C1EA475}" dt="2023-03-01T03:52:13.244" v="541" actId="255"/>
          <ac:spMkLst>
            <pc:docMk/>
            <pc:sldMk cId="684796182" sldId="320"/>
            <ac:spMk id="2" creationId="{729143E2-A20E-283D-AADA-FC7CF9C80E28}"/>
          </ac:spMkLst>
        </pc:spChg>
        <pc:spChg chg="mod">
          <ac:chgData name="Lei Song" userId="e77005fb-e6b4-4f46-8c86-95621a0ac549" providerId="ADAL" clId="{84CFED83-44F9-3246-9A0A-75385C1EA475}" dt="2023-03-01T03:52:20.882" v="542"/>
          <ac:spMkLst>
            <pc:docMk/>
            <pc:sldMk cId="684796182" sldId="320"/>
            <ac:spMk id="3" creationId="{3BE960DF-F92A-9ED5-87A4-7CF225A1D97C}"/>
          </ac:spMkLst>
        </pc:spChg>
      </pc:sldChg>
      <pc:sldChg chg="modSp new mod">
        <pc:chgData name="Lei Song" userId="e77005fb-e6b4-4f46-8c86-95621a0ac549" providerId="ADAL" clId="{84CFED83-44F9-3246-9A0A-75385C1EA475}" dt="2023-03-01T03:54:46.243" v="569"/>
        <pc:sldMkLst>
          <pc:docMk/>
          <pc:sldMk cId="802590293" sldId="321"/>
        </pc:sldMkLst>
        <pc:spChg chg="mod">
          <ac:chgData name="Lei Song" userId="e77005fb-e6b4-4f46-8c86-95621a0ac549" providerId="ADAL" clId="{84CFED83-44F9-3246-9A0A-75385C1EA475}" dt="2023-03-01T03:54:29.753" v="568" actId="1035"/>
          <ac:spMkLst>
            <pc:docMk/>
            <pc:sldMk cId="802590293" sldId="321"/>
            <ac:spMk id="2" creationId="{9B679F79-B3ED-57ED-9BF7-AE0A76F78738}"/>
          </ac:spMkLst>
        </pc:spChg>
        <pc:spChg chg="mod">
          <ac:chgData name="Lei Song" userId="e77005fb-e6b4-4f46-8c86-95621a0ac549" providerId="ADAL" clId="{84CFED83-44F9-3246-9A0A-75385C1EA475}" dt="2023-03-01T03:54:46.243" v="569"/>
          <ac:spMkLst>
            <pc:docMk/>
            <pc:sldMk cId="802590293" sldId="321"/>
            <ac:spMk id="3" creationId="{1E1E3027-A97E-8F84-A930-679C1BF2201D}"/>
          </ac:spMkLst>
        </pc:spChg>
      </pc:sldChg>
      <pc:sldChg chg="modSp new mod">
        <pc:chgData name="Lei Song" userId="e77005fb-e6b4-4f46-8c86-95621a0ac549" providerId="ADAL" clId="{84CFED83-44F9-3246-9A0A-75385C1EA475}" dt="2023-03-01T04:09:00.149" v="690" actId="20577"/>
        <pc:sldMkLst>
          <pc:docMk/>
          <pc:sldMk cId="172683951" sldId="322"/>
        </pc:sldMkLst>
        <pc:spChg chg="mod">
          <ac:chgData name="Lei Song" userId="e77005fb-e6b4-4f46-8c86-95621a0ac549" providerId="ADAL" clId="{84CFED83-44F9-3246-9A0A-75385C1EA475}" dt="2023-03-01T04:09:00.149" v="690" actId="20577"/>
          <ac:spMkLst>
            <pc:docMk/>
            <pc:sldMk cId="172683951" sldId="322"/>
            <ac:spMk id="2" creationId="{DCBBDC7E-2502-334B-C3AB-EFB735EF2B1C}"/>
          </ac:spMkLst>
        </pc:spChg>
        <pc:spChg chg="mod">
          <ac:chgData name="Lei Song" userId="e77005fb-e6b4-4f46-8c86-95621a0ac549" providerId="ADAL" clId="{84CFED83-44F9-3246-9A0A-75385C1EA475}" dt="2023-03-01T04:02:22.755" v="612" actId="20577"/>
          <ac:spMkLst>
            <pc:docMk/>
            <pc:sldMk cId="172683951" sldId="322"/>
            <ac:spMk id="3" creationId="{129C6084-6397-6AB8-64AE-B610B2C909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12C515-A976-4E74-AC75-99FF21BBC33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NZ"/>
          </a:p>
        </p:txBody>
      </p:sp>
      <p:sp>
        <p:nvSpPr>
          <p:cNvPr id="3" name="Date Placeholder 2">
            <a:extLst>
              <a:ext uri="{FF2B5EF4-FFF2-40B4-BE49-F238E27FC236}">
                <a16:creationId xmlns:a16="http://schemas.microsoft.com/office/drawing/2014/main" id="{44AE9C9C-0686-46F7-B913-0FB2A5BF7E43}"/>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5AAEBBA-D939-425F-AA24-217C8321AAAC}" type="datetimeFigureOut">
              <a:rPr lang="en-NZ"/>
              <a:pPr>
                <a:defRPr/>
              </a:pPr>
              <a:t>30/03/23</a:t>
            </a:fld>
            <a:endParaRPr lang="en-NZ"/>
          </a:p>
        </p:txBody>
      </p:sp>
      <p:sp>
        <p:nvSpPr>
          <p:cNvPr id="4" name="Footer Placeholder 3">
            <a:extLst>
              <a:ext uri="{FF2B5EF4-FFF2-40B4-BE49-F238E27FC236}">
                <a16:creationId xmlns:a16="http://schemas.microsoft.com/office/drawing/2014/main" id="{6F22B8A8-4D2C-4447-BDB4-9ECCBB09B0C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NZ"/>
          </a:p>
        </p:txBody>
      </p:sp>
      <p:sp>
        <p:nvSpPr>
          <p:cNvPr id="5" name="Slide Number Placeholder 4">
            <a:extLst>
              <a:ext uri="{FF2B5EF4-FFF2-40B4-BE49-F238E27FC236}">
                <a16:creationId xmlns:a16="http://schemas.microsoft.com/office/drawing/2014/main" id="{8222762C-FFAD-44C7-838D-8765E191FF6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AA3AAA5-EC17-4F45-A095-8B1E57AE17A7}" type="slidenum">
              <a:rPr lang="en-NZ" altLang="en-US"/>
              <a:pPr/>
              <a:t>‹#›</a:t>
            </a:fld>
            <a:endParaRPr lang="en-NZ"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79ED7C-B6FC-493A-97F3-2D05E4705FE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3E1DCA6-B015-47BE-9EC9-52CC357EEE1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ECEC8B5-E185-4EF3-89B8-5F27289996CC}" type="datetimeFigureOut">
              <a:rPr lang="en-US"/>
              <a:pPr>
                <a:defRPr/>
              </a:pPr>
              <a:t>3/30/23</a:t>
            </a:fld>
            <a:endParaRPr lang="en-US"/>
          </a:p>
        </p:txBody>
      </p:sp>
      <p:sp>
        <p:nvSpPr>
          <p:cNvPr id="4" name="Slide Image Placeholder 3">
            <a:extLst>
              <a:ext uri="{FF2B5EF4-FFF2-40B4-BE49-F238E27FC236}">
                <a16:creationId xmlns:a16="http://schemas.microsoft.com/office/drawing/2014/main" id="{B5F4136C-25E3-4D3B-B60C-C51889C751E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8BE518C-8000-41D2-AB32-770B18429F4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a:extLst>
              <a:ext uri="{FF2B5EF4-FFF2-40B4-BE49-F238E27FC236}">
                <a16:creationId xmlns:a16="http://schemas.microsoft.com/office/drawing/2014/main" id="{CA4F1900-4AFC-4A33-87A5-88425092074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E69EC73-64A4-453A-8DA1-DCFA9616E42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2FB67E8-047C-4200-BE67-B07B99EE795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0864460-D6AE-4CDC-BA79-D440F48DEE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84E40DC8-5C52-46A1-BBD1-B8D352B712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NZ" altLang="en-US"/>
              <a:t>Use title slide layout</a:t>
            </a:r>
          </a:p>
        </p:txBody>
      </p:sp>
      <p:sp>
        <p:nvSpPr>
          <p:cNvPr id="4" name="Slide Number Placeholder 3">
            <a:extLst>
              <a:ext uri="{FF2B5EF4-FFF2-40B4-BE49-F238E27FC236}">
                <a16:creationId xmlns:a16="http://schemas.microsoft.com/office/drawing/2014/main" id="{3382C601-8B0F-4BEB-B699-06394D428CE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542EC5-C0BC-42AD-9D4B-0DB44655DF40}"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D3D38CA2-152F-4E61-A6F0-A6FDC78A51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A9086FBF-E349-4D04-99E3-CB6C971D82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NZ" altLang="en-US"/>
              <a:t>To achieve a new layout – insert a new slide, then in the slide thumbnail left side view, Right Click, choose layout – and pick a content style to use</a:t>
            </a:r>
          </a:p>
          <a:p>
            <a:pPr eaLnBrk="1" hangingPunct="1"/>
            <a:endParaRPr lang="en-NZ" altLang="en-US"/>
          </a:p>
        </p:txBody>
      </p:sp>
      <p:sp>
        <p:nvSpPr>
          <p:cNvPr id="4" name="Slide Number Placeholder 3">
            <a:extLst>
              <a:ext uri="{FF2B5EF4-FFF2-40B4-BE49-F238E27FC236}">
                <a16:creationId xmlns:a16="http://schemas.microsoft.com/office/drawing/2014/main" id="{77399913-7A00-4D02-8694-037651324B1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9AD654-3EC7-481D-AC3B-BEA1CC7D4F78}"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2865389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35977BA-2E77-45A8-9255-A484B5174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4213"/>
            <a:ext cx="2878138"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2941415" y="2139353"/>
            <a:ext cx="5149103" cy="3152159"/>
          </a:xfrm>
        </p:spPr>
        <p:txBody>
          <a:bodyPr/>
          <a:lstStyle>
            <a:lvl1pPr algn="r" defTabSz="457200" rtl="0" fontAlgn="auto">
              <a:spcBef>
                <a:spcPts val="0"/>
              </a:spcBef>
              <a:spcAft>
                <a:spcPts val="1800"/>
              </a:spcAft>
              <a:defRPr lang="en-US" sz="4800" kern="1200" dirty="0">
                <a:solidFill>
                  <a:schemeClr val="tx1">
                    <a:lumMod val="75000"/>
                    <a:lumOff val="25000"/>
                  </a:schemeClr>
                </a:solidFill>
                <a:latin typeface="Verdana"/>
                <a:ea typeface="+mn-ea"/>
                <a:cs typeface="Verdana"/>
              </a:defRPr>
            </a:lvl1pPr>
          </a:lstStyle>
          <a:p>
            <a:r>
              <a:rPr lang="en-US"/>
              <a:t>Click to edit Master title style</a:t>
            </a:r>
            <a:endParaRPr lang="en-US" dirty="0"/>
          </a:p>
        </p:txBody>
      </p:sp>
      <p:sp>
        <p:nvSpPr>
          <p:cNvPr id="3" name="Subtitle 2"/>
          <p:cNvSpPr>
            <a:spLocks noGrp="1"/>
          </p:cNvSpPr>
          <p:nvPr>
            <p:ph type="subTitle" idx="1"/>
          </p:nvPr>
        </p:nvSpPr>
        <p:spPr>
          <a:xfrm>
            <a:off x="2941415" y="5291512"/>
            <a:ext cx="5149103" cy="515525"/>
          </a:xfrm>
          <a:noFill/>
          <a:ln>
            <a:noFill/>
          </a:ln>
        </p:spPr>
        <p:txBody>
          <a:bodyPr anchor="ctr"/>
          <a:lstStyle>
            <a:lvl1pPr marL="0" indent="0" algn="r">
              <a:buNone/>
              <a:defRPr lang="en-US" sz="2000" dirty="0">
                <a:solidFill>
                  <a:schemeClr val="tx1">
                    <a:lumMod val="75000"/>
                    <a:lumOff val="25000"/>
                  </a:schemeClr>
                </a:solidFill>
                <a:latin typeface="Verdana"/>
                <a:cs typeface="Verdana"/>
              </a:defRPr>
            </a:lvl1pPr>
          </a:lstStyle>
          <a:p>
            <a:pPr lvl="0"/>
            <a:r>
              <a:rPr lang="en-US"/>
              <a:t>Click to edit Master subtitle style</a:t>
            </a:r>
            <a:endParaRPr lang="en-US" dirty="0"/>
          </a:p>
        </p:txBody>
      </p:sp>
    </p:spTree>
    <p:extLst>
      <p:ext uri="{BB962C8B-B14F-4D97-AF65-F5344CB8AC3E}">
        <p14:creationId xmlns:p14="http://schemas.microsoft.com/office/powerpoint/2010/main" val="85059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D28F62F-F6C7-41C5-BE9F-671049912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3">
            <a:extLst>
              <a:ext uri="{FF2B5EF4-FFF2-40B4-BE49-F238E27FC236}">
                <a16:creationId xmlns:a16="http://schemas.microsoft.com/office/drawing/2014/main" id="{D29EB698-EFB4-41FB-B1C6-B594FC2BF994}"/>
              </a:ext>
            </a:extLst>
          </p:cNvPr>
          <p:cNvSpPr>
            <a:spLocks noGrp="1"/>
          </p:cNvSpPr>
          <p:nvPr>
            <p:ph type="dt" sz="half" idx="10"/>
          </p:nvPr>
        </p:nvSpPr>
        <p:spPr/>
        <p:txBody>
          <a:bodyPr/>
          <a:lstStyle>
            <a:lvl1pPr>
              <a:defRPr/>
            </a:lvl1pPr>
          </a:lstStyle>
          <a:p>
            <a:pPr>
              <a:defRPr/>
            </a:pPr>
            <a:fld id="{BBE63AB8-BC9F-4B36-9B92-5C9A2F547A86}" type="datetime1">
              <a:rPr lang="en-NZ"/>
              <a:pPr>
                <a:defRPr/>
              </a:pPr>
              <a:t>30/03/23</a:t>
            </a:fld>
            <a:endParaRPr lang="en-US"/>
          </a:p>
        </p:txBody>
      </p:sp>
      <p:sp>
        <p:nvSpPr>
          <p:cNvPr id="4" name="Footer Placeholder 4">
            <a:extLst>
              <a:ext uri="{FF2B5EF4-FFF2-40B4-BE49-F238E27FC236}">
                <a16:creationId xmlns:a16="http://schemas.microsoft.com/office/drawing/2014/main" id="{A66D6CFD-0D4E-4721-B212-97947019EDF3}"/>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5" name="Slide Number Placeholder 5">
            <a:extLst>
              <a:ext uri="{FF2B5EF4-FFF2-40B4-BE49-F238E27FC236}">
                <a16:creationId xmlns:a16="http://schemas.microsoft.com/office/drawing/2014/main" id="{227D9762-C4F8-4805-8EBA-371D28120602}"/>
              </a:ext>
            </a:extLst>
          </p:cNvPr>
          <p:cNvSpPr>
            <a:spLocks noGrp="1"/>
          </p:cNvSpPr>
          <p:nvPr>
            <p:ph type="sldNum" sz="quarter" idx="12"/>
          </p:nvPr>
        </p:nvSpPr>
        <p:spPr/>
        <p:txBody>
          <a:bodyPr/>
          <a:lstStyle>
            <a:lvl1pPr>
              <a:defRPr/>
            </a:lvl1pPr>
          </a:lstStyle>
          <a:p>
            <a:fld id="{68D2D9D3-88AE-4F4F-82DB-411B01C20D6A}" type="slidenum">
              <a:rPr lang="en-US" altLang="en-US"/>
              <a:pPr/>
              <a:t>‹#›</a:t>
            </a:fld>
            <a:endParaRPr lang="en-US" altLang="en-US"/>
          </a:p>
        </p:txBody>
      </p:sp>
    </p:spTree>
    <p:extLst>
      <p:ext uri="{BB962C8B-B14F-4D97-AF65-F5344CB8AC3E}">
        <p14:creationId xmlns:p14="http://schemas.microsoft.com/office/powerpoint/2010/main" val="99144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2_Content with Caption">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DB86B36-7402-4321-A95E-2838F2A0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80989"/>
            <a:ext cx="3008313" cy="104328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71268"/>
            <a:ext cx="5111750" cy="52548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914551"/>
            <a:ext cx="3008313" cy="4211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3">
            <a:extLst>
              <a:ext uri="{FF2B5EF4-FFF2-40B4-BE49-F238E27FC236}">
                <a16:creationId xmlns:a16="http://schemas.microsoft.com/office/drawing/2014/main" id="{D9091D36-AA30-408B-BC24-90F67CDDCAC2}"/>
              </a:ext>
            </a:extLst>
          </p:cNvPr>
          <p:cNvSpPr>
            <a:spLocks noGrp="1"/>
          </p:cNvSpPr>
          <p:nvPr>
            <p:ph type="dt" sz="half" idx="10"/>
          </p:nvPr>
        </p:nvSpPr>
        <p:spPr/>
        <p:txBody>
          <a:bodyPr/>
          <a:lstStyle>
            <a:lvl1pPr>
              <a:defRPr/>
            </a:lvl1pPr>
          </a:lstStyle>
          <a:p>
            <a:pPr>
              <a:defRPr/>
            </a:pPr>
            <a:fld id="{A89CB72C-636F-4C65-9456-846C1D1D450A}" type="datetime1">
              <a:rPr lang="en-NZ"/>
              <a:pPr>
                <a:defRPr/>
              </a:pPr>
              <a:t>30/03/23</a:t>
            </a:fld>
            <a:endParaRPr lang="en-US"/>
          </a:p>
        </p:txBody>
      </p:sp>
      <p:sp>
        <p:nvSpPr>
          <p:cNvPr id="7" name="Footer Placeholder 4">
            <a:extLst>
              <a:ext uri="{FF2B5EF4-FFF2-40B4-BE49-F238E27FC236}">
                <a16:creationId xmlns:a16="http://schemas.microsoft.com/office/drawing/2014/main" id="{6A65405E-6E1F-4234-A6A9-A4A40ACC50B6}"/>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8" name="Slide Number Placeholder 5">
            <a:extLst>
              <a:ext uri="{FF2B5EF4-FFF2-40B4-BE49-F238E27FC236}">
                <a16:creationId xmlns:a16="http://schemas.microsoft.com/office/drawing/2014/main" id="{9F3ECDB2-0E10-4AB9-BC22-317EAC42F763}"/>
              </a:ext>
            </a:extLst>
          </p:cNvPr>
          <p:cNvSpPr>
            <a:spLocks noGrp="1"/>
          </p:cNvSpPr>
          <p:nvPr>
            <p:ph type="sldNum" sz="quarter" idx="12"/>
          </p:nvPr>
        </p:nvSpPr>
        <p:spPr/>
        <p:txBody>
          <a:bodyPr/>
          <a:lstStyle>
            <a:lvl1pPr>
              <a:defRPr/>
            </a:lvl1pPr>
          </a:lstStyle>
          <a:p>
            <a:fld id="{BD9FFC39-83E8-4B25-8D3F-5EBCD23C1D72}" type="slidenum">
              <a:rPr lang="en-US" altLang="en-US"/>
              <a:pPr/>
              <a:t>‹#›</a:t>
            </a:fld>
            <a:endParaRPr lang="en-US" altLang="en-US"/>
          </a:p>
        </p:txBody>
      </p:sp>
    </p:spTree>
    <p:extLst>
      <p:ext uri="{BB962C8B-B14F-4D97-AF65-F5344CB8AC3E}">
        <p14:creationId xmlns:p14="http://schemas.microsoft.com/office/powerpoint/2010/main" val="3810932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_Picture with Caption">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6F3A114-F756-4530-8702-4E406D708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86927"/>
            <a:ext cx="5486400" cy="364064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3">
            <a:extLst>
              <a:ext uri="{FF2B5EF4-FFF2-40B4-BE49-F238E27FC236}">
                <a16:creationId xmlns:a16="http://schemas.microsoft.com/office/drawing/2014/main" id="{803AB15E-9855-4423-99C6-F6F00C881970}"/>
              </a:ext>
            </a:extLst>
          </p:cNvPr>
          <p:cNvSpPr>
            <a:spLocks noGrp="1"/>
          </p:cNvSpPr>
          <p:nvPr>
            <p:ph type="dt" sz="half" idx="10"/>
          </p:nvPr>
        </p:nvSpPr>
        <p:spPr/>
        <p:txBody>
          <a:bodyPr/>
          <a:lstStyle>
            <a:lvl1pPr>
              <a:defRPr/>
            </a:lvl1pPr>
          </a:lstStyle>
          <a:p>
            <a:pPr>
              <a:defRPr/>
            </a:pPr>
            <a:fld id="{91141F10-C190-444A-8F73-1760C1F26DE7}" type="datetime1">
              <a:rPr lang="en-NZ"/>
              <a:pPr>
                <a:defRPr/>
              </a:pPr>
              <a:t>30/03/23</a:t>
            </a:fld>
            <a:endParaRPr lang="en-US"/>
          </a:p>
        </p:txBody>
      </p:sp>
      <p:sp>
        <p:nvSpPr>
          <p:cNvPr id="7" name="Footer Placeholder 4">
            <a:extLst>
              <a:ext uri="{FF2B5EF4-FFF2-40B4-BE49-F238E27FC236}">
                <a16:creationId xmlns:a16="http://schemas.microsoft.com/office/drawing/2014/main" id="{1CE0AA67-28E1-4964-A408-DB3654C10791}"/>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8" name="Slide Number Placeholder 5">
            <a:extLst>
              <a:ext uri="{FF2B5EF4-FFF2-40B4-BE49-F238E27FC236}">
                <a16:creationId xmlns:a16="http://schemas.microsoft.com/office/drawing/2014/main" id="{930E4322-269B-4E3A-9023-7BDA8A6AA638}"/>
              </a:ext>
            </a:extLst>
          </p:cNvPr>
          <p:cNvSpPr>
            <a:spLocks noGrp="1"/>
          </p:cNvSpPr>
          <p:nvPr>
            <p:ph type="sldNum" sz="quarter" idx="12"/>
          </p:nvPr>
        </p:nvSpPr>
        <p:spPr/>
        <p:txBody>
          <a:bodyPr/>
          <a:lstStyle>
            <a:lvl1pPr>
              <a:defRPr/>
            </a:lvl1pPr>
          </a:lstStyle>
          <a:p>
            <a:fld id="{DC735D6D-DBF4-4725-81D9-9EF2D9694DC7}" type="slidenum">
              <a:rPr lang="en-US" altLang="en-US"/>
              <a:pPr/>
              <a:t>‹#›</a:t>
            </a:fld>
            <a:endParaRPr lang="en-US" altLang="en-US"/>
          </a:p>
        </p:txBody>
      </p:sp>
    </p:spTree>
    <p:extLst>
      <p:ext uri="{BB962C8B-B14F-4D97-AF65-F5344CB8AC3E}">
        <p14:creationId xmlns:p14="http://schemas.microsoft.com/office/powerpoint/2010/main" val="2446083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2_Title and Vertical Tex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31B491B-EA74-4036-8929-C7647774D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970525"/>
            <a:ext cx="8229600" cy="1030805"/>
          </a:xfrm>
        </p:spPr>
        <p:txBody>
          <a:bodyPr/>
          <a:lstStyle/>
          <a:p>
            <a:r>
              <a:rPr lang="en-US"/>
              <a:t>Click to edit Master title style</a:t>
            </a:r>
          </a:p>
        </p:txBody>
      </p:sp>
      <p:sp>
        <p:nvSpPr>
          <p:cNvPr id="3" name="Vertical Text Placeholder 2"/>
          <p:cNvSpPr>
            <a:spLocks noGrp="1"/>
          </p:cNvSpPr>
          <p:nvPr>
            <p:ph type="body" orient="vert" idx="1"/>
          </p:nvPr>
        </p:nvSpPr>
        <p:spPr>
          <a:xfrm>
            <a:off x="457200" y="2044460"/>
            <a:ext cx="8229600" cy="4081703"/>
          </a:xfrm>
        </p:spPr>
        <p:txBody>
          <a:bodyPr vert="eaVert"/>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4183CF5-2C0C-400B-9EA3-EB85029AA6ED}"/>
              </a:ext>
            </a:extLst>
          </p:cNvPr>
          <p:cNvSpPr>
            <a:spLocks noGrp="1"/>
          </p:cNvSpPr>
          <p:nvPr>
            <p:ph type="dt" sz="half" idx="10"/>
          </p:nvPr>
        </p:nvSpPr>
        <p:spPr/>
        <p:txBody>
          <a:bodyPr/>
          <a:lstStyle>
            <a:lvl1pPr>
              <a:defRPr/>
            </a:lvl1pPr>
          </a:lstStyle>
          <a:p>
            <a:pPr>
              <a:defRPr/>
            </a:pPr>
            <a:fld id="{8B544AAA-EC42-409F-ABBC-33038AAB9B9C}" type="datetime1">
              <a:rPr lang="en-NZ"/>
              <a:pPr>
                <a:defRPr/>
              </a:pPr>
              <a:t>30/03/23</a:t>
            </a:fld>
            <a:endParaRPr lang="en-US"/>
          </a:p>
        </p:txBody>
      </p:sp>
      <p:sp>
        <p:nvSpPr>
          <p:cNvPr id="6" name="Footer Placeholder 4">
            <a:extLst>
              <a:ext uri="{FF2B5EF4-FFF2-40B4-BE49-F238E27FC236}">
                <a16:creationId xmlns:a16="http://schemas.microsoft.com/office/drawing/2014/main" id="{E4FD9E62-DB40-4CAD-9606-84B049B10334}"/>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BC2CF3F2-35F1-48EB-B1D8-79153C59B45A}"/>
              </a:ext>
            </a:extLst>
          </p:cNvPr>
          <p:cNvSpPr>
            <a:spLocks noGrp="1"/>
          </p:cNvSpPr>
          <p:nvPr>
            <p:ph type="sldNum" sz="quarter" idx="12"/>
          </p:nvPr>
        </p:nvSpPr>
        <p:spPr/>
        <p:txBody>
          <a:bodyPr/>
          <a:lstStyle>
            <a:lvl1pPr>
              <a:defRPr/>
            </a:lvl1pPr>
          </a:lstStyle>
          <a:p>
            <a:fld id="{4A341A75-5125-4E62-BB76-48BD53D4EE7C}" type="slidenum">
              <a:rPr lang="en-US" altLang="en-US"/>
              <a:pPr/>
              <a:t>‹#›</a:t>
            </a:fld>
            <a:endParaRPr lang="en-US" altLang="en-US"/>
          </a:p>
        </p:txBody>
      </p:sp>
    </p:spTree>
    <p:extLst>
      <p:ext uri="{BB962C8B-B14F-4D97-AF65-F5344CB8AC3E}">
        <p14:creationId xmlns:p14="http://schemas.microsoft.com/office/powerpoint/2010/main" val="7406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2_Vertical Title and Tex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5F8315-B327-463D-9126-A1220EA22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629400" y="1043796"/>
            <a:ext cx="2057400" cy="50823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043796"/>
            <a:ext cx="6019800" cy="508236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366BE6B-7277-40E3-BF43-F7271C4B7082}"/>
              </a:ext>
            </a:extLst>
          </p:cNvPr>
          <p:cNvSpPr>
            <a:spLocks noGrp="1"/>
          </p:cNvSpPr>
          <p:nvPr>
            <p:ph type="dt" sz="half" idx="10"/>
          </p:nvPr>
        </p:nvSpPr>
        <p:spPr/>
        <p:txBody>
          <a:bodyPr/>
          <a:lstStyle>
            <a:lvl1pPr>
              <a:defRPr/>
            </a:lvl1pPr>
          </a:lstStyle>
          <a:p>
            <a:pPr>
              <a:defRPr/>
            </a:pPr>
            <a:fld id="{4BFD47FF-6378-4B08-AA22-1B2B7EBE5D7C}" type="datetime1">
              <a:rPr lang="en-NZ"/>
              <a:pPr>
                <a:defRPr/>
              </a:pPr>
              <a:t>30/03/23</a:t>
            </a:fld>
            <a:endParaRPr lang="en-US"/>
          </a:p>
        </p:txBody>
      </p:sp>
      <p:sp>
        <p:nvSpPr>
          <p:cNvPr id="6" name="Footer Placeholder 4">
            <a:extLst>
              <a:ext uri="{FF2B5EF4-FFF2-40B4-BE49-F238E27FC236}">
                <a16:creationId xmlns:a16="http://schemas.microsoft.com/office/drawing/2014/main" id="{FC3954F7-7FD4-4AC0-BADF-3BCECD8C173B}"/>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791A81DC-A65C-4287-9351-ED057AF24941}"/>
              </a:ext>
            </a:extLst>
          </p:cNvPr>
          <p:cNvSpPr>
            <a:spLocks noGrp="1"/>
          </p:cNvSpPr>
          <p:nvPr>
            <p:ph type="sldNum" sz="quarter" idx="12"/>
          </p:nvPr>
        </p:nvSpPr>
        <p:spPr/>
        <p:txBody>
          <a:bodyPr/>
          <a:lstStyle>
            <a:lvl1pPr>
              <a:defRPr/>
            </a:lvl1pPr>
          </a:lstStyle>
          <a:p>
            <a:fld id="{A934C61D-22CE-45C3-B6A6-4C151E7F3CE3}" type="slidenum">
              <a:rPr lang="en-US" altLang="en-US"/>
              <a:pPr/>
              <a:t>‹#›</a:t>
            </a:fld>
            <a:endParaRPr lang="en-US" altLang="en-US"/>
          </a:p>
        </p:txBody>
      </p:sp>
    </p:spTree>
    <p:extLst>
      <p:ext uri="{BB962C8B-B14F-4D97-AF65-F5344CB8AC3E}">
        <p14:creationId xmlns:p14="http://schemas.microsoft.com/office/powerpoint/2010/main" val="186006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tyle 1">
    <p:spTree>
      <p:nvGrpSpPr>
        <p:cNvPr id="1" name=""/>
        <p:cNvGrpSpPr/>
        <p:nvPr/>
      </p:nvGrpSpPr>
      <p:grpSpPr>
        <a:xfrm>
          <a:off x="0" y="0"/>
          <a:ext cx="0" cy="0"/>
          <a:chOff x="0" y="0"/>
          <a:chExt cx="0" cy="0"/>
        </a:xfrm>
      </p:grpSpPr>
      <p:pic>
        <p:nvPicPr>
          <p:cNvPr id="4" name="Picture 15" descr="Unitec logo.png">
            <a:extLst>
              <a:ext uri="{FF2B5EF4-FFF2-40B4-BE49-F238E27FC236}">
                <a16:creationId xmlns:a16="http://schemas.microsoft.com/office/drawing/2014/main" id="{23155875-E187-483F-989C-0221D0A425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863"/>
            <a:ext cx="14351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a:extLst>
              <a:ext uri="{FF2B5EF4-FFF2-40B4-BE49-F238E27FC236}">
                <a16:creationId xmlns:a16="http://schemas.microsoft.com/office/drawing/2014/main" id="{BE8A586D-8EAF-4A06-A5B8-105749C5FCD5}"/>
              </a:ext>
            </a:extLst>
          </p:cNvPr>
          <p:cNvSpPr>
            <a:spLocks noChangeArrowheads="1"/>
          </p:cNvSpPr>
          <p:nvPr/>
        </p:nvSpPr>
        <p:spPr bwMode="auto">
          <a:xfrm>
            <a:off x="398463" y="6491288"/>
            <a:ext cx="37226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NZ" altLang="en-US" sz="900">
                <a:solidFill>
                  <a:srgbClr val="404040"/>
                </a:solidFill>
                <a:latin typeface="Verdana" panose="020B0604030504040204" pitchFamily="34" charset="0"/>
                <a:ea typeface="Verdana" panose="020B0604030504040204" pitchFamily="34" charset="0"/>
                <a:cs typeface="Verdana" panose="020B0604030504040204" pitchFamily="34" charset="0"/>
              </a:rPr>
              <a:t>&gt;&gt;UNITEC INSTITUTE OF TECHNOLOGY</a:t>
            </a:r>
          </a:p>
        </p:txBody>
      </p:sp>
      <p:pic>
        <p:nvPicPr>
          <p:cNvPr id="6" name="Picture 2">
            <a:extLst>
              <a:ext uri="{FF2B5EF4-FFF2-40B4-BE49-F238E27FC236}">
                <a16:creationId xmlns:a16="http://schemas.microsoft.com/office/drawing/2014/main" id="{D623F64B-97CD-4551-A1DF-7551744A9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164713" y="2660071"/>
            <a:ext cx="7438961" cy="508928"/>
          </a:xfrm>
        </p:spPr>
        <p:txBody>
          <a:bodyPr/>
          <a:lstStyle>
            <a:lvl1pPr algn="l">
              <a:defRPr sz="3200">
                <a:solidFill>
                  <a:srgbClr val="404040"/>
                </a:solidFill>
              </a:defRPr>
            </a:lvl1pPr>
          </a:lstStyle>
          <a:p>
            <a:r>
              <a:rPr lang="en-US"/>
              <a:t>Click to edit Master title style</a:t>
            </a:r>
            <a:endParaRPr lang="en-US" dirty="0"/>
          </a:p>
        </p:txBody>
      </p:sp>
      <p:sp>
        <p:nvSpPr>
          <p:cNvPr id="3" name="Content Placeholder 2"/>
          <p:cNvSpPr>
            <a:spLocks noGrp="1"/>
          </p:cNvSpPr>
          <p:nvPr>
            <p:ph idx="1"/>
          </p:nvPr>
        </p:nvSpPr>
        <p:spPr>
          <a:xfrm>
            <a:off x="1188463" y="3301340"/>
            <a:ext cx="7438961" cy="2824823"/>
          </a:xfrm>
        </p:spPr>
        <p:txBody>
          <a:bodyPr/>
          <a:lstStyle>
            <a:lvl1pPr marL="0" indent="0">
              <a:spcAft>
                <a:spcPts val="1800"/>
              </a:spcAft>
              <a:buNone/>
              <a:defRPr sz="2000">
                <a:solidFill>
                  <a:srgbClr val="404040"/>
                </a:solidFill>
                <a:latin typeface="Verdana" pitchFamily="34" charset="0"/>
                <a:ea typeface="Verdana" pitchFamily="34" charset="0"/>
                <a:cs typeface="Verdana" pitchFamily="34" charset="0"/>
              </a:defRPr>
            </a:lvl1pPr>
            <a:lvl2pPr marL="4763" indent="0">
              <a:buNone/>
              <a:defRPr sz="1400">
                <a:solidFill>
                  <a:srgbClr val="404040"/>
                </a:solidFill>
                <a:latin typeface="Verdana" pitchFamily="34" charset="0"/>
                <a:ea typeface="Verdana" pitchFamily="34" charset="0"/>
                <a:cs typeface="Verdana" pitchFamily="34" charset="0"/>
              </a:defRPr>
            </a:lvl2pPr>
            <a:lvl3pPr marL="0" indent="0">
              <a:buNone/>
              <a:defRPr lang="en-AU" sz="1400" kern="1200" dirty="0" smtClean="0">
                <a:solidFill>
                  <a:srgbClr val="404040"/>
                </a:solidFill>
                <a:latin typeface="Verdana" pitchFamily="34" charset="0"/>
                <a:ea typeface="Verdana" pitchFamily="34" charset="0"/>
                <a:cs typeface="Verdana" pitchFamily="34" charset="0"/>
              </a:defRPr>
            </a:lvl3pPr>
            <a:lvl4pPr marL="0" indent="0">
              <a:buNone/>
              <a:defRPr lang="en-AU" sz="1400" kern="1200" dirty="0" smtClean="0">
                <a:solidFill>
                  <a:srgbClr val="404040"/>
                </a:solidFill>
                <a:latin typeface="Verdana" pitchFamily="34" charset="0"/>
                <a:ea typeface="Verdana" pitchFamily="34" charset="0"/>
                <a:cs typeface="Verdana" pitchFamily="34" charset="0"/>
              </a:defRPr>
            </a:lvl4pPr>
            <a:lvl5pPr marL="0" indent="0">
              <a:buNone/>
              <a:defRPr lang="en-US" sz="1400" kern="1200" dirty="0">
                <a:solidFill>
                  <a:srgbClr val="404040"/>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66E7BAC-2C21-4FAB-B2C6-687540346C92}"/>
              </a:ext>
            </a:extLst>
          </p:cNvPr>
          <p:cNvSpPr>
            <a:spLocks noGrp="1"/>
          </p:cNvSpPr>
          <p:nvPr>
            <p:ph type="dt" sz="half" idx="10"/>
          </p:nvPr>
        </p:nvSpPr>
        <p:spPr>
          <a:xfrm>
            <a:off x="398463" y="6249988"/>
            <a:ext cx="1612900" cy="231775"/>
          </a:xfrm>
        </p:spPr>
        <p:txBody>
          <a:bodyPr wrap="square">
            <a:spAutoFit/>
          </a:bodyPr>
          <a:lstStyle>
            <a:lvl1pPr algn="l">
              <a:defRPr lang="en-US" sz="900">
                <a:solidFill>
                  <a:schemeClr val="tx1">
                    <a:lumMod val="75000"/>
                    <a:lumOff val="25000"/>
                  </a:schemeClr>
                </a:solidFill>
                <a:latin typeface="Verdana"/>
                <a:cs typeface="Verdana"/>
              </a:defRPr>
            </a:lvl1pPr>
          </a:lstStyle>
          <a:p>
            <a:pPr>
              <a:defRPr/>
            </a:pPr>
            <a:fld id="{06C4EDD8-6112-45C4-A556-D6AE6B471FA1}" type="datetime1">
              <a:rPr lang="en-NZ"/>
              <a:pPr>
                <a:defRPr/>
              </a:pPr>
              <a:t>30/03/23</a:t>
            </a:fld>
            <a:endParaRPr lang="en-NZ" dirty="0"/>
          </a:p>
        </p:txBody>
      </p:sp>
      <p:sp>
        <p:nvSpPr>
          <p:cNvPr id="8" name="Footer Placeholder 4">
            <a:extLst>
              <a:ext uri="{FF2B5EF4-FFF2-40B4-BE49-F238E27FC236}">
                <a16:creationId xmlns:a16="http://schemas.microsoft.com/office/drawing/2014/main" id="{1A767BFF-7C16-4EF7-A45E-FBE60AC999D4}"/>
              </a:ext>
            </a:extLst>
          </p:cNvPr>
          <p:cNvSpPr>
            <a:spLocks noGrp="1"/>
          </p:cNvSpPr>
          <p:nvPr>
            <p:ph type="ftr" sz="quarter" idx="11"/>
          </p:nvPr>
        </p:nvSpPr>
        <p:spPr>
          <a:xfrm>
            <a:off x="4916488" y="6491288"/>
            <a:ext cx="3794125" cy="230187"/>
          </a:xfrm>
        </p:spPr>
        <p:txBody>
          <a:bodyPr rtlCol="0">
            <a:spAutoFit/>
          </a:bodyPr>
          <a:lstStyle>
            <a:lvl1pPr algn="r" fontAlgn="auto">
              <a:spcBef>
                <a:spcPts val="0"/>
              </a:spcBef>
              <a:spcAft>
                <a:spcPts val="0"/>
              </a:spcAft>
              <a:defRPr lang="en-NZ" sz="900">
                <a:solidFill>
                  <a:schemeClr val="tx1">
                    <a:lumMod val="75000"/>
                    <a:lumOff val="25000"/>
                  </a:schemeClr>
                </a:solidFill>
                <a:latin typeface="Verdana"/>
                <a:cs typeface="Verdana"/>
              </a:defRPr>
            </a:lvl1pPr>
          </a:lstStyle>
          <a:p>
            <a:pPr>
              <a:defRPr/>
            </a:pPr>
            <a:r>
              <a:t>&gt;&gt;DEPARTMENT TITLE EDIT IN HEADER &amp; FOOTER</a:t>
            </a:r>
            <a:endParaRPr dirty="0"/>
          </a:p>
        </p:txBody>
      </p:sp>
      <p:sp>
        <p:nvSpPr>
          <p:cNvPr id="9" name="Slide Number Placeholder 5">
            <a:extLst>
              <a:ext uri="{FF2B5EF4-FFF2-40B4-BE49-F238E27FC236}">
                <a16:creationId xmlns:a16="http://schemas.microsoft.com/office/drawing/2014/main" id="{59AB2436-0BEF-4332-B7D2-C4967EDA9F99}"/>
              </a:ext>
            </a:extLst>
          </p:cNvPr>
          <p:cNvSpPr>
            <a:spLocks noGrp="1"/>
          </p:cNvSpPr>
          <p:nvPr>
            <p:ph type="sldNum" sz="quarter" idx="12"/>
          </p:nvPr>
        </p:nvSpPr>
        <p:spPr>
          <a:xfrm>
            <a:off x="8288338" y="6170613"/>
            <a:ext cx="422275" cy="231775"/>
          </a:xfrm>
        </p:spPr>
        <p:txBody>
          <a:bodyPr>
            <a:spAutoFit/>
          </a:bodyPr>
          <a:lstStyle>
            <a:lvl1pPr>
              <a:defRPr sz="900">
                <a:solidFill>
                  <a:srgbClr val="404040"/>
                </a:solidFill>
                <a:latin typeface="Verdana" panose="020B0604030504040204" pitchFamily="34" charset="0"/>
                <a:ea typeface="Verdana" panose="020B0604030504040204" pitchFamily="34" charset="0"/>
                <a:cs typeface="Verdana" panose="020B0604030504040204" pitchFamily="34" charset="0"/>
              </a:defRPr>
            </a:lvl1pPr>
          </a:lstStyle>
          <a:p>
            <a:fld id="{9213850B-B7ED-4D21-BBC5-950F070EF763}" type="slidenum">
              <a:rPr lang="en-NZ" altLang="en-US"/>
              <a:pPr/>
              <a:t>‹#›</a:t>
            </a:fld>
            <a:endParaRPr lang="en-NZ" altLang="en-US"/>
          </a:p>
        </p:txBody>
      </p:sp>
    </p:spTree>
    <p:extLst>
      <p:ext uri="{BB962C8B-B14F-4D97-AF65-F5344CB8AC3E}">
        <p14:creationId xmlns:p14="http://schemas.microsoft.com/office/powerpoint/2010/main" val="282768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tyle 2">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9860C5D-1F3C-4EE1-B18C-54D9BA609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9182100"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B5608967-7881-48F5-8131-784BA8559B36}"/>
              </a:ext>
            </a:extLst>
          </p:cNvPr>
          <p:cNvSpPr>
            <a:spLocks noChangeArrowheads="1"/>
          </p:cNvSpPr>
          <p:nvPr/>
        </p:nvSpPr>
        <p:spPr bwMode="auto">
          <a:xfrm>
            <a:off x="398463" y="6491288"/>
            <a:ext cx="37226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NZ" altLang="en-US" sz="900">
                <a:solidFill>
                  <a:srgbClr val="404040"/>
                </a:solidFill>
                <a:latin typeface="Verdana" panose="020B0604030504040204" pitchFamily="34" charset="0"/>
                <a:ea typeface="Verdana" panose="020B0604030504040204" pitchFamily="34" charset="0"/>
                <a:cs typeface="Verdana" panose="020B0604030504040204" pitchFamily="34" charset="0"/>
              </a:rPr>
              <a:t>&gt;&gt;UNITEC INSTITUTE OF TECHNOLOGY</a:t>
            </a:r>
          </a:p>
        </p:txBody>
      </p:sp>
      <p:sp>
        <p:nvSpPr>
          <p:cNvPr id="3" name="Content Placeholder 2"/>
          <p:cNvSpPr>
            <a:spLocks noGrp="1"/>
          </p:cNvSpPr>
          <p:nvPr>
            <p:ph idx="1"/>
          </p:nvPr>
        </p:nvSpPr>
        <p:spPr>
          <a:xfrm>
            <a:off x="1164713" y="2018805"/>
            <a:ext cx="7438962" cy="4107359"/>
          </a:xfrm>
        </p:spPr>
        <p:txBody>
          <a:bodyPr/>
          <a:lstStyle>
            <a:lvl1pPr marL="0" indent="0">
              <a:spcAft>
                <a:spcPts val="300"/>
              </a:spcAft>
              <a:buNone/>
              <a:defRPr sz="2000">
                <a:solidFill>
                  <a:srgbClr val="404040"/>
                </a:solidFill>
                <a:latin typeface="Verdana" pitchFamily="34" charset="0"/>
                <a:ea typeface="Verdana" pitchFamily="34" charset="0"/>
                <a:cs typeface="Verdana" pitchFamily="34" charset="0"/>
              </a:defRPr>
            </a:lvl1pPr>
            <a:lvl2pPr marL="4763" indent="0">
              <a:buNone/>
              <a:defRPr sz="1800">
                <a:solidFill>
                  <a:srgbClr val="404040"/>
                </a:solidFill>
                <a:latin typeface="Verdana" pitchFamily="34" charset="0"/>
                <a:ea typeface="Verdana" pitchFamily="34" charset="0"/>
                <a:cs typeface="Verdana" pitchFamily="34" charset="0"/>
              </a:defRPr>
            </a:lvl2pPr>
            <a:lvl3pPr marL="0" indent="0">
              <a:buNone/>
              <a:defRPr lang="en-AU" sz="1400" kern="1200" dirty="0" smtClean="0">
                <a:solidFill>
                  <a:srgbClr val="404040"/>
                </a:solidFill>
                <a:latin typeface="Verdana" pitchFamily="34" charset="0"/>
                <a:ea typeface="Verdana" pitchFamily="34" charset="0"/>
                <a:cs typeface="Verdana" pitchFamily="34" charset="0"/>
              </a:defRPr>
            </a:lvl3pPr>
            <a:lvl4pPr marL="0" indent="0">
              <a:buNone/>
              <a:defRPr lang="en-AU" sz="1400" kern="1200" dirty="0" smtClean="0">
                <a:solidFill>
                  <a:srgbClr val="404040"/>
                </a:solidFill>
                <a:latin typeface="Verdana" pitchFamily="34" charset="0"/>
                <a:ea typeface="Verdana" pitchFamily="34" charset="0"/>
                <a:cs typeface="Verdana" pitchFamily="34" charset="0"/>
              </a:defRPr>
            </a:lvl4pPr>
            <a:lvl5pPr marL="0" indent="0">
              <a:buNone/>
              <a:defRPr lang="en-US" sz="1400" kern="1200" dirty="0">
                <a:solidFill>
                  <a:srgbClr val="404040"/>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164712" y="463196"/>
            <a:ext cx="7878337" cy="508928"/>
          </a:xfrm>
        </p:spPr>
        <p:txBody>
          <a:bodyPr/>
          <a:lstStyle>
            <a:lvl1pPr algn="l">
              <a:defRPr sz="2400">
                <a:solidFill>
                  <a:schemeClr val="bg1"/>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A58F0FCE-15B7-4097-8EC0-BEE6B90C47A6}"/>
              </a:ext>
            </a:extLst>
          </p:cNvPr>
          <p:cNvSpPr>
            <a:spLocks noGrp="1"/>
          </p:cNvSpPr>
          <p:nvPr>
            <p:ph type="dt" sz="half" idx="10"/>
          </p:nvPr>
        </p:nvSpPr>
        <p:spPr>
          <a:xfrm>
            <a:off x="398463" y="6249988"/>
            <a:ext cx="1612900" cy="231775"/>
          </a:xfrm>
        </p:spPr>
        <p:txBody>
          <a:bodyPr wrap="square">
            <a:spAutoFit/>
          </a:bodyPr>
          <a:lstStyle>
            <a:lvl1pPr algn="l">
              <a:defRPr lang="en-US" sz="900">
                <a:solidFill>
                  <a:schemeClr val="tx1">
                    <a:lumMod val="75000"/>
                    <a:lumOff val="25000"/>
                  </a:schemeClr>
                </a:solidFill>
                <a:latin typeface="Verdana"/>
                <a:cs typeface="Verdana"/>
              </a:defRPr>
            </a:lvl1pPr>
          </a:lstStyle>
          <a:p>
            <a:pPr>
              <a:defRPr/>
            </a:pPr>
            <a:fld id="{D2FC9138-00A0-4ABC-B270-57CC3ECB3C47}" type="datetime1">
              <a:rPr lang="en-NZ"/>
              <a:pPr>
                <a:defRPr/>
              </a:pPr>
              <a:t>30/03/23</a:t>
            </a:fld>
            <a:endParaRPr lang="en-NZ"/>
          </a:p>
        </p:txBody>
      </p:sp>
      <p:sp>
        <p:nvSpPr>
          <p:cNvPr id="7" name="Footer Placeholder 4">
            <a:extLst>
              <a:ext uri="{FF2B5EF4-FFF2-40B4-BE49-F238E27FC236}">
                <a16:creationId xmlns:a16="http://schemas.microsoft.com/office/drawing/2014/main" id="{C49083B1-D1ED-4E50-BA2E-1DE4BF036486}"/>
              </a:ext>
            </a:extLst>
          </p:cNvPr>
          <p:cNvSpPr>
            <a:spLocks noGrp="1"/>
          </p:cNvSpPr>
          <p:nvPr>
            <p:ph type="ftr" sz="quarter" idx="11"/>
          </p:nvPr>
        </p:nvSpPr>
        <p:spPr>
          <a:xfrm>
            <a:off x="4916488" y="6491288"/>
            <a:ext cx="3794125" cy="230187"/>
          </a:xfrm>
        </p:spPr>
        <p:txBody>
          <a:bodyPr rtlCol="0">
            <a:spAutoFit/>
          </a:bodyPr>
          <a:lstStyle>
            <a:lvl1pPr algn="r" fontAlgn="auto">
              <a:spcBef>
                <a:spcPts val="0"/>
              </a:spcBef>
              <a:spcAft>
                <a:spcPts val="0"/>
              </a:spcAft>
              <a:defRPr lang="en-NZ" sz="900">
                <a:solidFill>
                  <a:schemeClr val="tx1">
                    <a:lumMod val="75000"/>
                    <a:lumOff val="25000"/>
                  </a:schemeClr>
                </a:solidFill>
                <a:latin typeface="Verdana"/>
                <a:cs typeface="Verdana"/>
              </a:defRPr>
            </a:lvl1pPr>
          </a:lstStyle>
          <a:p>
            <a:pPr>
              <a:defRPr/>
            </a:pPr>
            <a:r>
              <a:t>&gt;&gt;DEPARTMENT TITLE EDIT IN HEADER &amp; FOOTER</a:t>
            </a:r>
            <a:endParaRPr dirty="0"/>
          </a:p>
        </p:txBody>
      </p:sp>
      <p:sp>
        <p:nvSpPr>
          <p:cNvPr id="8" name="Slide Number Placeholder 5">
            <a:extLst>
              <a:ext uri="{FF2B5EF4-FFF2-40B4-BE49-F238E27FC236}">
                <a16:creationId xmlns:a16="http://schemas.microsoft.com/office/drawing/2014/main" id="{EE6A9D92-154B-448C-852D-03C62DC821F1}"/>
              </a:ext>
            </a:extLst>
          </p:cNvPr>
          <p:cNvSpPr>
            <a:spLocks noGrp="1"/>
          </p:cNvSpPr>
          <p:nvPr>
            <p:ph type="sldNum" sz="quarter" idx="12"/>
          </p:nvPr>
        </p:nvSpPr>
        <p:spPr>
          <a:xfrm>
            <a:off x="8288338" y="6170613"/>
            <a:ext cx="422275" cy="231775"/>
          </a:xfrm>
        </p:spPr>
        <p:txBody>
          <a:bodyPr>
            <a:spAutoFit/>
          </a:bodyPr>
          <a:lstStyle>
            <a:lvl1pPr>
              <a:defRPr sz="900">
                <a:solidFill>
                  <a:srgbClr val="404040"/>
                </a:solidFill>
                <a:latin typeface="Verdana" panose="020B0604030504040204" pitchFamily="34" charset="0"/>
                <a:ea typeface="Verdana" panose="020B0604030504040204" pitchFamily="34" charset="0"/>
                <a:cs typeface="Verdana" panose="020B0604030504040204" pitchFamily="34" charset="0"/>
              </a:defRPr>
            </a:lvl1pPr>
          </a:lstStyle>
          <a:p>
            <a:fld id="{FACF50C3-E87D-44B0-BDE0-60568C4AB3F8}" type="slidenum">
              <a:rPr lang="en-NZ" altLang="en-US"/>
              <a:pPr/>
              <a:t>‹#›</a:t>
            </a:fld>
            <a:endParaRPr lang="en-NZ" altLang="en-US"/>
          </a:p>
        </p:txBody>
      </p:sp>
    </p:spTree>
    <p:extLst>
      <p:ext uri="{BB962C8B-B14F-4D97-AF65-F5344CB8AC3E}">
        <p14:creationId xmlns:p14="http://schemas.microsoft.com/office/powerpoint/2010/main" val="81686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Style 3">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1D9FD5D-6522-41CE-920F-56704B27D35C}"/>
              </a:ext>
            </a:extLst>
          </p:cNvPr>
          <p:cNvSpPr>
            <a:spLocks noChangeArrowheads="1"/>
          </p:cNvSpPr>
          <p:nvPr/>
        </p:nvSpPr>
        <p:spPr bwMode="auto">
          <a:xfrm>
            <a:off x="398463" y="6491288"/>
            <a:ext cx="37226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NZ" altLang="en-US" sz="900">
                <a:solidFill>
                  <a:srgbClr val="404040"/>
                </a:solidFill>
                <a:latin typeface="Verdana" panose="020B0604030504040204" pitchFamily="34" charset="0"/>
                <a:ea typeface="Verdana" panose="020B0604030504040204" pitchFamily="34" charset="0"/>
                <a:cs typeface="Verdana" panose="020B0604030504040204" pitchFamily="34" charset="0"/>
              </a:rPr>
              <a:t>&gt;&gt;UNITEC INSTITUTE OF TECHNOLOGY</a:t>
            </a:r>
          </a:p>
        </p:txBody>
      </p:sp>
      <p:pic>
        <p:nvPicPr>
          <p:cNvPr id="5" name="Picture 2">
            <a:extLst>
              <a:ext uri="{FF2B5EF4-FFF2-40B4-BE49-F238E27FC236}">
                <a16:creationId xmlns:a16="http://schemas.microsoft.com/office/drawing/2014/main" id="{504CBB50-9CBC-463A-B8DB-939CE13C5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164713" y="1710055"/>
            <a:ext cx="7438962" cy="4107359"/>
          </a:xfrm>
        </p:spPr>
        <p:txBody>
          <a:bodyPr/>
          <a:lstStyle>
            <a:lvl1pPr marL="0" indent="0">
              <a:spcAft>
                <a:spcPts val="300"/>
              </a:spcAft>
              <a:buNone/>
              <a:defRPr sz="2000">
                <a:solidFill>
                  <a:srgbClr val="404040"/>
                </a:solidFill>
                <a:latin typeface="Verdana" pitchFamily="34" charset="0"/>
                <a:ea typeface="Verdana" pitchFamily="34" charset="0"/>
                <a:cs typeface="Verdana" pitchFamily="34" charset="0"/>
              </a:defRPr>
            </a:lvl1pPr>
            <a:lvl2pPr marL="4763" indent="0">
              <a:buNone/>
              <a:defRPr sz="1800">
                <a:solidFill>
                  <a:srgbClr val="404040"/>
                </a:solidFill>
                <a:latin typeface="Verdana" pitchFamily="34" charset="0"/>
                <a:ea typeface="Verdana" pitchFamily="34" charset="0"/>
                <a:cs typeface="Verdana" pitchFamily="34" charset="0"/>
              </a:defRPr>
            </a:lvl2pPr>
            <a:lvl3pPr marL="0" indent="0">
              <a:buNone/>
              <a:defRPr lang="en-AU" sz="1400" kern="1200" dirty="0" smtClean="0">
                <a:solidFill>
                  <a:srgbClr val="404040"/>
                </a:solidFill>
                <a:latin typeface="Verdana" pitchFamily="34" charset="0"/>
                <a:ea typeface="Verdana" pitchFamily="34" charset="0"/>
                <a:cs typeface="Verdana" pitchFamily="34" charset="0"/>
              </a:defRPr>
            </a:lvl3pPr>
            <a:lvl4pPr marL="0" indent="0">
              <a:buNone/>
              <a:defRPr lang="en-AU" sz="1400" kern="1200" dirty="0" smtClean="0">
                <a:solidFill>
                  <a:srgbClr val="404040"/>
                </a:solidFill>
                <a:latin typeface="Verdana" pitchFamily="34" charset="0"/>
                <a:ea typeface="Verdana" pitchFamily="34" charset="0"/>
                <a:cs typeface="Verdana" pitchFamily="34" charset="0"/>
              </a:defRPr>
            </a:lvl4pPr>
            <a:lvl5pPr marL="0" indent="0">
              <a:buNone/>
              <a:defRPr lang="en-US" sz="1400" kern="1200" dirty="0">
                <a:solidFill>
                  <a:srgbClr val="404040"/>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164712" y="893516"/>
            <a:ext cx="7878337" cy="508928"/>
          </a:xfrm>
        </p:spPr>
        <p:txBody>
          <a:bodyPr/>
          <a:lstStyle>
            <a:lvl1pPr algn="l">
              <a:defRPr sz="2400">
                <a:solidFill>
                  <a:srgbClr val="404040"/>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0923A3EC-5AC5-4478-8B87-CC0D357DAC60}"/>
              </a:ext>
            </a:extLst>
          </p:cNvPr>
          <p:cNvSpPr>
            <a:spLocks noGrp="1"/>
          </p:cNvSpPr>
          <p:nvPr>
            <p:ph type="dt" sz="half" idx="10"/>
          </p:nvPr>
        </p:nvSpPr>
        <p:spPr>
          <a:xfrm>
            <a:off x="398463" y="6249988"/>
            <a:ext cx="1612900" cy="231775"/>
          </a:xfrm>
        </p:spPr>
        <p:txBody>
          <a:bodyPr wrap="square">
            <a:spAutoFit/>
          </a:bodyPr>
          <a:lstStyle>
            <a:lvl1pPr algn="l">
              <a:defRPr lang="en-US" sz="900">
                <a:solidFill>
                  <a:schemeClr val="tx1">
                    <a:lumMod val="75000"/>
                    <a:lumOff val="25000"/>
                  </a:schemeClr>
                </a:solidFill>
                <a:latin typeface="Verdana"/>
                <a:cs typeface="Verdana"/>
              </a:defRPr>
            </a:lvl1pPr>
          </a:lstStyle>
          <a:p>
            <a:pPr>
              <a:defRPr/>
            </a:pPr>
            <a:fld id="{D8D800F8-FEED-460B-A620-E464C40E6035}" type="datetime1">
              <a:rPr lang="en-NZ"/>
              <a:pPr>
                <a:defRPr/>
              </a:pPr>
              <a:t>30/03/23</a:t>
            </a:fld>
            <a:endParaRPr lang="en-NZ"/>
          </a:p>
        </p:txBody>
      </p:sp>
      <p:sp>
        <p:nvSpPr>
          <p:cNvPr id="7" name="Footer Placeholder 4">
            <a:extLst>
              <a:ext uri="{FF2B5EF4-FFF2-40B4-BE49-F238E27FC236}">
                <a16:creationId xmlns:a16="http://schemas.microsoft.com/office/drawing/2014/main" id="{C428C2D6-1BB5-46EC-A9E5-E15E83816EC3}"/>
              </a:ext>
            </a:extLst>
          </p:cNvPr>
          <p:cNvSpPr>
            <a:spLocks noGrp="1"/>
          </p:cNvSpPr>
          <p:nvPr>
            <p:ph type="ftr" sz="quarter" idx="11"/>
          </p:nvPr>
        </p:nvSpPr>
        <p:spPr>
          <a:xfrm>
            <a:off x="4916488" y="6491288"/>
            <a:ext cx="3794125" cy="230187"/>
          </a:xfrm>
        </p:spPr>
        <p:txBody>
          <a:bodyPr rtlCol="0">
            <a:spAutoFit/>
          </a:bodyPr>
          <a:lstStyle>
            <a:lvl1pPr algn="r" fontAlgn="auto">
              <a:spcBef>
                <a:spcPts val="0"/>
              </a:spcBef>
              <a:spcAft>
                <a:spcPts val="0"/>
              </a:spcAft>
              <a:defRPr lang="en-NZ" sz="900">
                <a:solidFill>
                  <a:schemeClr val="tx1">
                    <a:lumMod val="75000"/>
                    <a:lumOff val="25000"/>
                  </a:schemeClr>
                </a:solidFill>
                <a:latin typeface="Verdana"/>
                <a:cs typeface="Verdana"/>
              </a:defRPr>
            </a:lvl1pPr>
          </a:lstStyle>
          <a:p>
            <a:pPr>
              <a:defRPr/>
            </a:pPr>
            <a:r>
              <a:t>&gt;&gt;DEPARTMENT TITLE EDIT IN HEADER &amp; FOOTER</a:t>
            </a:r>
            <a:endParaRPr dirty="0"/>
          </a:p>
        </p:txBody>
      </p:sp>
      <p:sp>
        <p:nvSpPr>
          <p:cNvPr id="8" name="Slide Number Placeholder 5">
            <a:extLst>
              <a:ext uri="{FF2B5EF4-FFF2-40B4-BE49-F238E27FC236}">
                <a16:creationId xmlns:a16="http://schemas.microsoft.com/office/drawing/2014/main" id="{EE4B136F-615D-417B-94AC-DF57C67A65DD}"/>
              </a:ext>
            </a:extLst>
          </p:cNvPr>
          <p:cNvSpPr>
            <a:spLocks noGrp="1"/>
          </p:cNvSpPr>
          <p:nvPr>
            <p:ph type="sldNum" sz="quarter" idx="12"/>
          </p:nvPr>
        </p:nvSpPr>
        <p:spPr>
          <a:xfrm>
            <a:off x="8288338" y="6170613"/>
            <a:ext cx="422275" cy="231775"/>
          </a:xfrm>
        </p:spPr>
        <p:txBody>
          <a:bodyPr>
            <a:spAutoFit/>
          </a:bodyPr>
          <a:lstStyle>
            <a:lvl1pPr>
              <a:defRPr sz="900">
                <a:solidFill>
                  <a:srgbClr val="404040"/>
                </a:solidFill>
                <a:latin typeface="Verdana" panose="020B0604030504040204" pitchFamily="34" charset="0"/>
                <a:ea typeface="Verdana" panose="020B0604030504040204" pitchFamily="34" charset="0"/>
                <a:cs typeface="Verdana" panose="020B0604030504040204" pitchFamily="34" charset="0"/>
              </a:defRPr>
            </a:lvl1pPr>
          </a:lstStyle>
          <a:p>
            <a:fld id="{F84D3C5F-5638-4E7C-A445-3F10D472237F}" type="slidenum">
              <a:rPr lang="en-NZ" altLang="en-US"/>
              <a:pPr/>
              <a:t>‹#›</a:t>
            </a:fld>
            <a:endParaRPr lang="en-NZ" altLang="en-US"/>
          </a:p>
        </p:txBody>
      </p:sp>
    </p:spTree>
    <p:extLst>
      <p:ext uri="{BB962C8B-B14F-4D97-AF65-F5344CB8AC3E}">
        <p14:creationId xmlns:p14="http://schemas.microsoft.com/office/powerpoint/2010/main" val="266682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3F9F275-4F28-4340-A1EA-029A28CE2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F64D6403-62B0-4122-9891-B93E5E13FA77}"/>
              </a:ext>
            </a:extLst>
          </p:cNvPr>
          <p:cNvSpPr>
            <a:spLocks noGrp="1"/>
          </p:cNvSpPr>
          <p:nvPr>
            <p:ph type="dt" sz="half" idx="10"/>
          </p:nvPr>
        </p:nvSpPr>
        <p:spPr/>
        <p:txBody>
          <a:bodyPr/>
          <a:lstStyle>
            <a:lvl1pPr>
              <a:defRPr/>
            </a:lvl1pPr>
          </a:lstStyle>
          <a:p>
            <a:pPr>
              <a:defRPr/>
            </a:pPr>
            <a:fld id="{87478728-6A38-4A2A-9D5E-121CF5FDC6F1}" type="datetime1">
              <a:rPr lang="en-NZ"/>
              <a:pPr>
                <a:defRPr/>
              </a:pPr>
              <a:t>30/03/23</a:t>
            </a:fld>
            <a:endParaRPr lang="en-US"/>
          </a:p>
        </p:txBody>
      </p:sp>
      <p:sp>
        <p:nvSpPr>
          <p:cNvPr id="6" name="Footer Placeholder 4">
            <a:extLst>
              <a:ext uri="{FF2B5EF4-FFF2-40B4-BE49-F238E27FC236}">
                <a16:creationId xmlns:a16="http://schemas.microsoft.com/office/drawing/2014/main" id="{DFA6C168-4FC6-4E38-BA53-31F41D47AA13}"/>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15C198F6-59F4-4645-8155-F32FB10E06CD}"/>
              </a:ext>
            </a:extLst>
          </p:cNvPr>
          <p:cNvSpPr>
            <a:spLocks noGrp="1"/>
          </p:cNvSpPr>
          <p:nvPr>
            <p:ph type="sldNum" sz="quarter" idx="12"/>
          </p:nvPr>
        </p:nvSpPr>
        <p:spPr/>
        <p:txBody>
          <a:bodyPr/>
          <a:lstStyle>
            <a:lvl1pPr>
              <a:defRPr/>
            </a:lvl1pPr>
          </a:lstStyle>
          <a:p>
            <a:fld id="{0507D5C1-893D-40F6-A123-5A53FB477B2B}" type="slidenum">
              <a:rPr lang="en-US" altLang="en-US"/>
              <a:pPr/>
              <a:t>‹#›</a:t>
            </a:fld>
            <a:endParaRPr lang="en-US" altLang="en-US"/>
          </a:p>
        </p:txBody>
      </p:sp>
    </p:spTree>
    <p:extLst>
      <p:ext uri="{BB962C8B-B14F-4D97-AF65-F5344CB8AC3E}">
        <p14:creationId xmlns:p14="http://schemas.microsoft.com/office/powerpoint/2010/main" val="14413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CDD47AF-0C60-4BA8-8E0D-21629D978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34F9D3A9-1E43-49D5-82D4-1702B73E462E}"/>
              </a:ext>
            </a:extLst>
          </p:cNvPr>
          <p:cNvSpPr>
            <a:spLocks noGrp="1"/>
          </p:cNvSpPr>
          <p:nvPr>
            <p:ph type="dt" sz="half" idx="10"/>
          </p:nvPr>
        </p:nvSpPr>
        <p:spPr/>
        <p:txBody>
          <a:bodyPr/>
          <a:lstStyle>
            <a:lvl1pPr>
              <a:defRPr/>
            </a:lvl1pPr>
          </a:lstStyle>
          <a:p>
            <a:pPr>
              <a:defRPr/>
            </a:pPr>
            <a:fld id="{B6758403-3976-46CC-A515-E144C765A976}" type="datetime1">
              <a:rPr lang="en-NZ"/>
              <a:pPr>
                <a:defRPr/>
              </a:pPr>
              <a:t>30/03/23</a:t>
            </a:fld>
            <a:endParaRPr lang="en-US"/>
          </a:p>
        </p:txBody>
      </p:sp>
      <p:sp>
        <p:nvSpPr>
          <p:cNvPr id="6" name="Footer Placeholder 4">
            <a:extLst>
              <a:ext uri="{FF2B5EF4-FFF2-40B4-BE49-F238E27FC236}">
                <a16:creationId xmlns:a16="http://schemas.microsoft.com/office/drawing/2014/main" id="{5DE3AB39-3295-4397-B902-7721CD097CF3}"/>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37810978-B22C-4561-B38F-543D2C9AD5DA}"/>
              </a:ext>
            </a:extLst>
          </p:cNvPr>
          <p:cNvSpPr>
            <a:spLocks noGrp="1"/>
          </p:cNvSpPr>
          <p:nvPr>
            <p:ph type="sldNum" sz="quarter" idx="12"/>
          </p:nvPr>
        </p:nvSpPr>
        <p:spPr/>
        <p:txBody>
          <a:bodyPr/>
          <a:lstStyle>
            <a:lvl1pPr>
              <a:defRPr/>
            </a:lvl1pPr>
          </a:lstStyle>
          <a:p>
            <a:fld id="{33BC8B6B-F99B-4D86-A5ED-70BCA505864C}" type="slidenum">
              <a:rPr lang="en-US" altLang="en-US"/>
              <a:pPr/>
              <a:t>‹#›</a:t>
            </a:fld>
            <a:endParaRPr lang="en-US" altLang="en-US"/>
          </a:p>
        </p:txBody>
      </p:sp>
    </p:spTree>
    <p:extLst>
      <p:ext uri="{BB962C8B-B14F-4D97-AF65-F5344CB8AC3E}">
        <p14:creationId xmlns:p14="http://schemas.microsoft.com/office/powerpoint/2010/main" val="271754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C5BAFEA-C9CC-4173-AF0B-963155E55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921619"/>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2225615"/>
            <a:ext cx="4038600" cy="39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225615"/>
            <a:ext cx="4038600" cy="39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13BEE5E2-7A47-45D9-8D85-487AB426B101}"/>
              </a:ext>
            </a:extLst>
          </p:cNvPr>
          <p:cNvSpPr>
            <a:spLocks noGrp="1"/>
          </p:cNvSpPr>
          <p:nvPr>
            <p:ph type="dt" sz="half" idx="10"/>
          </p:nvPr>
        </p:nvSpPr>
        <p:spPr/>
        <p:txBody>
          <a:bodyPr/>
          <a:lstStyle>
            <a:lvl1pPr>
              <a:defRPr/>
            </a:lvl1pPr>
          </a:lstStyle>
          <a:p>
            <a:pPr>
              <a:defRPr/>
            </a:pPr>
            <a:fld id="{D292E1AB-8648-4406-985B-CC6A013E0174}" type="datetime1">
              <a:rPr lang="en-NZ"/>
              <a:pPr>
                <a:defRPr/>
              </a:pPr>
              <a:t>30/03/23</a:t>
            </a:fld>
            <a:endParaRPr lang="en-US"/>
          </a:p>
        </p:txBody>
      </p:sp>
      <p:sp>
        <p:nvSpPr>
          <p:cNvPr id="7" name="Footer Placeholder 4">
            <a:extLst>
              <a:ext uri="{FF2B5EF4-FFF2-40B4-BE49-F238E27FC236}">
                <a16:creationId xmlns:a16="http://schemas.microsoft.com/office/drawing/2014/main" id="{93861EEC-18C6-4F54-8E8E-E45F46D7EFC0}"/>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8" name="Slide Number Placeholder 5">
            <a:extLst>
              <a:ext uri="{FF2B5EF4-FFF2-40B4-BE49-F238E27FC236}">
                <a16:creationId xmlns:a16="http://schemas.microsoft.com/office/drawing/2014/main" id="{34C8C78B-F78E-42EE-A5A6-7DADD3BA5020}"/>
              </a:ext>
            </a:extLst>
          </p:cNvPr>
          <p:cNvSpPr>
            <a:spLocks noGrp="1"/>
          </p:cNvSpPr>
          <p:nvPr>
            <p:ph type="sldNum" sz="quarter" idx="12"/>
          </p:nvPr>
        </p:nvSpPr>
        <p:spPr/>
        <p:txBody>
          <a:bodyPr/>
          <a:lstStyle>
            <a:lvl1pPr>
              <a:defRPr/>
            </a:lvl1pPr>
          </a:lstStyle>
          <a:p>
            <a:fld id="{68F39AEA-5448-472B-A351-4FDF8B173885}" type="slidenum">
              <a:rPr lang="en-US" altLang="en-US"/>
              <a:pPr/>
              <a:t>‹#›</a:t>
            </a:fld>
            <a:endParaRPr lang="en-US" altLang="en-US"/>
          </a:p>
        </p:txBody>
      </p:sp>
    </p:spTree>
    <p:extLst>
      <p:ext uri="{BB962C8B-B14F-4D97-AF65-F5344CB8AC3E}">
        <p14:creationId xmlns:p14="http://schemas.microsoft.com/office/powerpoint/2010/main" val="191392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F91B772-77AC-44E1-80D0-C8307ACB4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845574"/>
            <a:ext cx="8229600" cy="75031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759789"/>
            <a:ext cx="4040188" cy="4150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37759"/>
            <a:ext cx="4040188" cy="37884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59789"/>
            <a:ext cx="4041775" cy="4150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37759"/>
            <a:ext cx="4041775" cy="37884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A7E6C278-D1AA-4799-8FFB-512E28A52B7D}"/>
              </a:ext>
            </a:extLst>
          </p:cNvPr>
          <p:cNvSpPr>
            <a:spLocks noGrp="1"/>
          </p:cNvSpPr>
          <p:nvPr>
            <p:ph type="dt" sz="half" idx="10"/>
          </p:nvPr>
        </p:nvSpPr>
        <p:spPr/>
        <p:txBody>
          <a:bodyPr/>
          <a:lstStyle>
            <a:lvl1pPr>
              <a:defRPr/>
            </a:lvl1pPr>
          </a:lstStyle>
          <a:p>
            <a:pPr>
              <a:defRPr/>
            </a:pPr>
            <a:fld id="{244B010B-5966-42D0-B9B6-A429F170F8D3}" type="datetime1">
              <a:rPr lang="en-NZ"/>
              <a:pPr>
                <a:defRPr/>
              </a:pPr>
              <a:t>30/03/23</a:t>
            </a:fld>
            <a:endParaRPr lang="en-US"/>
          </a:p>
        </p:txBody>
      </p:sp>
      <p:sp>
        <p:nvSpPr>
          <p:cNvPr id="9" name="Footer Placeholder 4">
            <a:extLst>
              <a:ext uri="{FF2B5EF4-FFF2-40B4-BE49-F238E27FC236}">
                <a16:creationId xmlns:a16="http://schemas.microsoft.com/office/drawing/2014/main" id="{15CBE778-8C6B-42DF-8D69-EF4E9FA2FBA1}"/>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10" name="Slide Number Placeholder 5">
            <a:extLst>
              <a:ext uri="{FF2B5EF4-FFF2-40B4-BE49-F238E27FC236}">
                <a16:creationId xmlns:a16="http://schemas.microsoft.com/office/drawing/2014/main" id="{D473A012-30DF-4FF4-BCCE-98F57CDE7C02}"/>
              </a:ext>
            </a:extLst>
          </p:cNvPr>
          <p:cNvSpPr>
            <a:spLocks noGrp="1"/>
          </p:cNvSpPr>
          <p:nvPr>
            <p:ph type="sldNum" sz="quarter" idx="12"/>
          </p:nvPr>
        </p:nvSpPr>
        <p:spPr/>
        <p:txBody>
          <a:bodyPr/>
          <a:lstStyle>
            <a:lvl1pPr>
              <a:defRPr/>
            </a:lvl1pPr>
          </a:lstStyle>
          <a:p>
            <a:fld id="{FDAF550C-F187-40DE-8551-B19B92D0D8FB}" type="slidenum">
              <a:rPr lang="en-US" altLang="en-US"/>
              <a:pPr/>
              <a:t>‹#›</a:t>
            </a:fld>
            <a:endParaRPr lang="en-US" altLang="en-US"/>
          </a:p>
        </p:txBody>
      </p:sp>
    </p:spTree>
    <p:extLst>
      <p:ext uri="{BB962C8B-B14F-4D97-AF65-F5344CB8AC3E}">
        <p14:creationId xmlns:p14="http://schemas.microsoft.com/office/powerpoint/2010/main" val="91080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F10EA-6B30-4775-9778-1DAF2BEE0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938873"/>
            <a:ext cx="8229600" cy="1143000"/>
          </a:xfrm>
        </p:spPr>
        <p:txBody>
          <a:bodyPr/>
          <a:lstStyle/>
          <a:p>
            <a:r>
              <a:rPr lang="en-US"/>
              <a:t>Click to edit Master title style</a:t>
            </a:r>
          </a:p>
        </p:txBody>
      </p:sp>
      <p:sp>
        <p:nvSpPr>
          <p:cNvPr id="4" name="Date Placeholder 3">
            <a:extLst>
              <a:ext uri="{FF2B5EF4-FFF2-40B4-BE49-F238E27FC236}">
                <a16:creationId xmlns:a16="http://schemas.microsoft.com/office/drawing/2014/main" id="{F44C86BC-26A6-478B-899A-F9858078025B}"/>
              </a:ext>
            </a:extLst>
          </p:cNvPr>
          <p:cNvSpPr>
            <a:spLocks noGrp="1"/>
          </p:cNvSpPr>
          <p:nvPr>
            <p:ph type="dt" sz="half" idx="10"/>
          </p:nvPr>
        </p:nvSpPr>
        <p:spPr/>
        <p:txBody>
          <a:bodyPr/>
          <a:lstStyle>
            <a:lvl1pPr>
              <a:defRPr/>
            </a:lvl1pPr>
          </a:lstStyle>
          <a:p>
            <a:pPr>
              <a:defRPr/>
            </a:pPr>
            <a:fld id="{7AA9B21A-DFCB-4824-B569-A10B2DE9539B}" type="datetime1">
              <a:rPr lang="en-NZ"/>
              <a:pPr>
                <a:defRPr/>
              </a:pPr>
              <a:t>30/03/23</a:t>
            </a:fld>
            <a:endParaRPr lang="en-US"/>
          </a:p>
        </p:txBody>
      </p:sp>
      <p:sp>
        <p:nvSpPr>
          <p:cNvPr id="5" name="Footer Placeholder 4">
            <a:extLst>
              <a:ext uri="{FF2B5EF4-FFF2-40B4-BE49-F238E27FC236}">
                <a16:creationId xmlns:a16="http://schemas.microsoft.com/office/drawing/2014/main" id="{2967B9F1-5552-41A1-914B-FB4BE36045FA}"/>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6" name="Slide Number Placeholder 5">
            <a:extLst>
              <a:ext uri="{FF2B5EF4-FFF2-40B4-BE49-F238E27FC236}">
                <a16:creationId xmlns:a16="http://schemas.microsoft.com/office/drawing/2014/main" id="{24507BAB-5C23-49C2-A5AF-B22F1AA27B60}"/>
              </a:ext>
            </a:extLst>
          </p:cNvPr>
          <p:cNvSpPr>
            <a:spLocks noGrp="1"/>
          </p:cNvSpPr>
          <p:nvPr>
            <p:ph type="sldNum" sz="quarter" idx="12"/>
          </p:nvPr>
        </p:nvSpPr>
        <p:spPr/>
        <p:txBody>
          <a:bodyPr/>
          <a:lstStyle>
            <a:lvl1pPr>
              <a:defRPr/>
            </a:lvl1pPr>
          </a:lstStyle>
          <a:p>
            <a:fld id="{65D3AADB-ECE7-4422-8A2C-D7B73D73EECA}" type="slidenum">
              <a:rPr lang="en-US" altLang="en-US"/>
              <a:pPr/>
              <a:t>‹#›</a:t>
            </a:fld>
            <a:endParaRPr lang="en-US" altLang="en-US"/>
          </a:p>
        </p:txBody>
      </p:sp>
    </p:spTree>
    <p:extLst>
      <p:ext uri="{BB962C8B-B14F-4D97-AF65-F5344CB8AC3E}">
        <p14:creationId xmlns:p14="http://schemas.microsoft.com/office/powerpoint/2010/main" val="222469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5448705-5403-4C23-82ED-C5D1C7B8DC5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NZ" altLang="en-US"/>
          </a:p>
        </p:txBody>
      </p:sp>
      <p:sp>
        <p:nvSpPr>
          <p:cNvPr id="1027" name="Text Placeholder 2">
            <a:extLst>
              <a:ext uri="{FF2B5EF4-FFF2-40B4-BE49-F238E27FC236}">
                <a16:creationId xmlns:a16="http://schemas.microsoft.com/office/drawing/2014/main" id="{ABCCDBAF-3A1D-471A-BD30-D47AA87548F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NZ" altLang="en-US"/>
          </a:p>
        </p:txBody>
      </p:sp>
      <p:sp>
        <p:nvSpPr>
          <p:cNvPr id="4" name="Date Placeholder 3">
            <a:extLst>
              <a:ext uri="{FF2B5EF4-FFF2-40B4-BE49-F238E27FC236}">
                <a16:creationId xmlns:a16="http://schemas.microsoft.com/office/drawing/2014/main" id="{403A3FC1-24BF-4391-AAE5-74E6B7FDA66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D8E2273-9B94-423F-B5FD-81A2C9B0716E}" type="datetime1">
              <a:rPr lang="en-NZ"/>
              <a:pPr>
                <a:defRPr/>
              </a:pPr>
              <a:t>30/03/23</a:t>
            </a:fld>
            <a:endParaRPr lang="en-US"/>
          </a:p>
        </p:txBody>
      </p:sp>
      <p:sp>
        <p:nvSpPr>
          <p:cNvPr id="5" name="Footer Placeholder 4">
            <a:extLst>
              <a:ext uri="{FF2B5EF4-FFF2-40B4-BE49-F238E27FC236}">
                <a16:creationId xmlns:a16="http://schemas.microsoft.com/office/drawing/2014/main" id="{6F520BF6-D86E-461C-8140-C071668FCB19}"/>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NZ"/>
              <a:t>&gt;&gt;DEPARTMENT TITLE EDIT IN HEADER &amp; FOOTER</a:t>
            </a:r>
          </a:p>
        </p:txBody>
      </p:sp>
      <p:sp>
        <p:nvSpPr>
          <p:cNvPr id="6" name="Slide Number Placeholder 5">
            <a:extLst>
              <a:ext uri="{FF2B5EF4-FFF2-40B4-BE49-F238E27FC236}">
                <a16:creationId xmlns:a16="http://schemas.microsoft.com/office/drawing/2014/main" id="{0A5DBDB9-33AD-4064-BEFA-5632AFC70F1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1F339819-926C-44AF-9A78-9684A8C8BA4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Lst>
  <p:hf sldNum="0" hdr="0" dt="0"/>
  <p:txStyles>
    <p:titleStyle>
      <a:lvl1pPr algn="l" defTabSz="457200" rtl="0" eaLnBrk="1" fontAlgn="base" hangingPunct="1">
        <a:spcBef>
          <a:spcPct val="0"/>
        </a:spcBef>
        <a:spcAft>
          <a:spcPct val="0"/>
        </a:spcAft>
        <a:defRPr sz="3200" kern="1200">
          <a:solidFill>
            <a:srgbClr val="404040"/>
          </a:solidFill>
          <a:latin typeface="Verdana" pitchFamily="34" charset="0"/>
          <a:ea typeface="Verdana" pitchFamily="34" charset="0"/>
          <a:cs typeface="Verdana" pitchFamily="34" charset="0"/>
        </a:defRPr>
      </a:lvl1pPr>
      <a:lvl2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2pPr>
      <a:lvl3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3pPr>
      <a:lvl4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4pPr>
      <a:lvl5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404040"/>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404040"/>
          </a:solidFill>
          <a:latin typeface="+mn-lt"/>
          <a:ea typeface="+mn-ea"/>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404040"/>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404040"/>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4040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olutionsreview.com/crm/2022/09/01/17-key-crm-questions-to-ask-when-during-software-evaluatio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video" Target="https://www.youtube.com/embed/Nfq3OC6B-CU?feature=oembed" TargetMode="External"/><Relationship Id="rId4" Type="http://schemas.openxmlformats.org/officeDocument/2006/relationships/hyperlink" Target="https://www.sap.com/products/erp/s4hana/trial.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80/12341234.2018.1435678" TargetMode="External"/><Relationship Id="rId2" Type="http://schemas.openxmlformats.org/officeDocument/2006/relationships/hyperlink" Target="https://www.notifyvisitors.com/pb/blog/customer-lifecycle" TargetMode="External"/><Relationship Id="rId1" Type="http://schemas.openxmlformats.org/officeDocument/2006/relationships/slideLayout" Target="../slideLayouts/slideLayout3.xml"/><Relationship Id="rId6" Type="http://schemas.openxmlformats.org/officeDocument/2006/relationships/hyperlink" Target="https://doi.org/10.1007/s12525-017-0276-2" TargetMode="External"/><Relationship Id="rId5" Type="http://schemas.openxmlformats.org/officeDocument/2006/relationships/hyperlink" Target="https://doi.org/10.1177/0022243720906468" TargetMode="External"/><Relationship Id="rId4" Type="http://schemas.openxmlformats.org/officeDocument/2006/relationships/hyperlink" Target="https://doi.org/10.1080/12345678.2019.159763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video" Target="https://www.youtube.com/embed/jHzIGGU-Ph0?feature=oembed" TargetMode="External"/><Relationship Id="rId4" Type="http://schemas.openxmlformats.org/officeDocument/2006/relationships/hyperlink" Target="https://trailhead.salesforc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612489-EF03-4716-996A-812822F609E4}"/>
              </a:ext>
            </a:extLst>
          </p:cNvPr>
          <p:cNvSpPr>
            <a:spLocks noGrp="1"/>
          </p:cNvSpPr>
          <p:nvPr>
            <p:ph type="ctrTitle"/>
          </p:nvPr>
        </p:nvSpPr>
        <p:spPr>
          <a:xfrm>
            <a:off x="893852" y="2139950"/>
            <a:ext cx="7196048" cy="3151188"/>
          </a:xfrm>
        </p:spPr>
        <p:txBody>
          <a:bodyPr/>
          <a:lstStyle/>
          <a:p>
            <a:pPr>
              <a:defRPr/>
            </a:pPr>
            <a:r>
              <a:rPr lang="en-NZ" dirty="0"/>
              <a:t>COMP8833</a:t>
            </a:r>
            <a:br>
              <a:rPr lang="en-NZ" dirty="0"/>
            </a:br>
            <a:r>
              <a:rPr lang="en-NZ" sz="3200" dirty="0"/>
              <a:t>Advanced Web Development</a:t>
            </a:r>
            <a:br>
              <a:rPr lang="en-NZ" dirty="0"/>
            </a:br>
            <a:r>
              <a:rPr lang="en-NZ" sz="2400" dirty="0"/>
              <a:t>Introduction to CRM and ERP</a:t>
            </a:r>
          </a:p>
        </p:txBody>
      </p:sp>
      <p:sp>
        <p:nvSpPr>
          <p:cNvPr id="7" name="Subtitle 6">
            <a:extLst>
              <a:ext uri="{FF2B5EF4-FFF2-40B4-BE49-F238E27FC236}">
                <a16:creationId xmlns:a16="http://schemas.microsoft.com/office/drawing/2014/main" id="{A93B20DE-8D47-4868-AB10-6221B2E6D00A}"/>
              </a:ext>
            </a:extLst>
          </p:cNvPr>
          <p:cNvSpPr>
            <a:spLocks noGrp="1"/>
          </p:cNvSpPr>
          <p:nvPr>
            <p:ph type="subTitle" idx="1"/>
          </p:nvPr>
        </p:nvSpPr>
        <p:spPr>
          <a:xfrm>
            <a:off x="2941638" y="5291138"/>
            <a:ext cx="5148262" cy="515937"/>
          </a:xfrm>
        </p:spPr>
        <p:txBody>
          <a:bodyPr/>
          <a:lstStyle/>
          <a:p>
            <a:pPr>
              <a:defRPr/>
            </a:pPr>
            <a:r>
              <a:rPr lang="en-NZ" dirty="0"/>
              <a:t>School of Computing, Electrical and Applied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4EA994-E4D7-7D05-F191-A460AF64B7AD}"/>
              </a:ext>
            </a:extLst>
          </p:cNvPr>
          <p:cNvSpPr>
            <a:spLocks noGrp="1"/>
          </p:cNvSpPr>
          <p:nvPr>
            <p:ph idx="1"/>
          </p:nvPr>
        </p:nvSpPr>
        <p:spPr>
          <a:xfrm>
            <a:off x="981833" y="1414431"/>
            <a:ext cx="7438962" cy="4107359"/>
          </a:xfrm>
        </p:spPr>
        <p:txBody>
          <a:bodyPr/>
          <a:lstStyle/>
          <a:p>
            <a:pPr marL="342900" indent="-342900">
              <a:buFont typeface="+mj-lt"/>
              <a:buAutoNum type="arabicPeriod" startAt="4"/>
            </a:pPr>
            <a:r>
              <a:rPr lang="en-US" sz="1600" dirty="0"/>
              <a:t>Integration: The CRM should integrate seamlessly with your existing software and tools, such as your email client, calendar, marketing automation system, and sales tools. This can help streamline your workflows and reduce manual data entry.</a:t>
            </a:r>
          </a:p>
          <a:p>
            <a:pPr marL="342900" indent="-342900">
              <a:buFont typeface="+mj-lt"/>
              <a:buAutoNum type="arabicPeriod" startAt="4"/>
            </a:pPr>
            <a:endParaRPr lang="en-US" sz="1600" dirty="0"/>
          </a:p>
          <a:p>
            <a:pPr marL="342900" indent="-342900">
              <a:buFont typeface="+mj-lt"/>
              <a:buAutoNum type="arabicPeriod" startAt="4"/>
            </a:pPr>
            <a:r>
              <a:rPr lang="en-US" sz="1600" dirty="0"/>
              <a:t>Customization: Look for a CRM that can be customized to meet your specific needs and workflows. This can include custom fields, reports, dashboards, and integrations with third-party tools.</a:t>
            </a:r>
          </a:p>
          <a:p>
            <a:pPr marL="342900" indent="-342900">
              <a:buFont typeface="+mj-lt"/>
              <a:buAutoNum type="arabicPeriod" startAt="4"/>
            </a:pPr>
            <a:endParaRPr lang="en-US" sz="1600" dirty="0"/>
          </a:p>
          <a:p>
            <a:pPr marL="342900" indent="-342900">
              <a:buFont typeface="+mj-lt"/>
              <a:buAutoNum type="arabicPeriod" startAt="4"/>
            </a:pPr>
            <a:r>
              <a:rPr lang="en-US" sz="1600" dirty="0"/>
              <a:t>Security: The CRM should have robust security features to protect your data, including encryption, user authentication, and access controls.</a:t>
            </a:r>
          </a:p>
          <a:p>
            <a:pPr marL="342900" indent="-342900">
              <a:buFont typeface="+mj-lt"/>
              <a:buAutoNum type="arabicPeriod" startAt="4"/>
            </a:pPr>
            <a:endParaRPr lang="en-US" sz="1600" dirty="0"/>
          </a:p>
          <a:p>
            <a:pPr marL="342900" indent="-342900">
              <a:buFont typeface="+mj-lt"/>
              <a:buAutoNum type="arabicPeriod" startAt="4"/>
            </a:pPr>
            <a:r>
              <a:rPr lang="en-US" sz="1600" dirty="0"/>
              <a:t>Pricing: Consider the total cost of ownership, including upfront costs, ongoing fees, and any hidden costs or add-ons. Look for a CRM that offers transparent pricing and flexible payment options.</a:t>
            </a:r>
          </a:p>
          <a:p>
            <a:pPr marL="342900" indent="-342900">
              <a:buFont typeface="+mj-lt"/>
              <a:buAutoNum type="arabicPeriod" startAt="4"/>
            </a:pPr>
            <a:endParaRPr lang="en-US" sz="1600" dirty="0"/>
          </a:p>
        </p:txBody>
      </p:sp>
      <p:sp>
        <p:nvSpPr>
          <p:cNvPr id="3" name="Title 2">
            <a:extLst>
              <a:ext uri="{FF2B5EF4-FFF2-40B4-BE49-F238E27FC236}">
                <a16:creationId xmlns:a16="http://schemas.microsoft.com/office/drawing/2014/main" id="{893D296C-E2B3-30EB-4F48-532FF3EEFDDC}"/>
              </a:ext>
            </a:extLst>
          </p:cNvPr>
          <p:cNvSpPr>
            <a:spLocks noGrp="1"/>
          </p:cNvSpPr>
          <p:nvPr>
            <p:ph type="title"/>
          </p:nvPr>
        </p:nvSpPr>
        <p:spPr/>
        <p:txBody>
          <a:bodyPr/>
          <a:lstStyle/>
          <a:p>
            <a:r>
              <a:rPr lang="en-US" dirty="0"/>
              <a:t>How to choose a CRM</a:t>
            </a:r>
          </a:p>
        </p:txBody>
      </p:sp>
      <p:sp>
        <p:nvSpPr>
          <p:cNvPr id="4" name="Footer Placeholder 3">
            <a:extLst>
              <a:ext uri="{FF2B5EF4-FFF2-40B4-BE49-F238E27FC236}">
                <a16:creationId xmlns:a16="http://schemas.microsoft.com/office/drawing/2014/main" id="{3B53FCDB-D24F-5ECA-75DF-5AE224CFC30D}"/>
              </a:ext>
            </a:extLst>
          </p:cNvPr>
          <p:cNvSpPr>
            <a:spLocks noGrp="1"/>
          </p:cNvSpPr>
          <p:nvPr>
            <p:ph type="ftr" sz="quarter" idx="11"/>
          </p:nvPr>
        </p:nvSpPr>
        <p:spPr/>
        <p:txBody>
          <a:bodyPr/>
          <a:lstStyle/>
          <a:p>
            <a:pPr>
              <a:defRPr/>
            </a:pPr>
            <a:r>
              <a:rPr lang="en-NZ"/>
              <a:t>&gt;&gt;DEPARTMENT TITLE EDIT IN HEADER &amp; FOOTER</a:t>
            </a:r>
            <a:endParaRPr lang="en-NZ" dirty="0"/>
          </a:p>
        </p:txBody>
      </p:sp>
      <p:sp>
        <p:nvSpPr>
          <p:cNvPr id="6" name="TextBox 5">
            <a:extLst>
              <a:ext uri="{FF2B5EF4-FFF2-40B4-BE49-F238E27FC236}">
                <a16:creationId xmlns:a16="http://schemas.microsoft.com/office/drawing/2014/main" id="{048C0CB3-8FAE-117F-88FA-9C1EAA9A3116}"/>
              </a:ext>
            </a:extLst>
          </p:cNvPr>
          <p:cNvSpPr txBox="1"/>
          <p:nvPr/>
        </p:nvSpPr>
        <p:spPr>
          <a:xfrm>
            <a:off x="1204399" y="5844956"/>
            <a:ext cx="8177213" cy="923330"/>
          </a:xfrm>
          <a:prstGeom prst="rect">
            <a:avLst/>
          </a:prstGeom>
          <a:noFill/>
        </p:spPr>
        <p:txBody>
          <a:bodyPr wrap="square">
            <a:spAutoFit/>
          </a:bodyPr>
          <a:lstStyle/>
          <a:p>
            <a:r>
              <a:rPr lang="en-US" dirty="0">
                <a:hlinkClick r:id="rId2"/>
              </a:rPr>
              <a:t>https://solutionsreview.com/crm/2022/09/01/17-key-crm-questions-to-ask-when-during-software-evaluation/</a:t>
            </a:r>
            <a:endParaRPr lang="en-US" dirty="0"/>
          </a:p>
          <a:p>
            <a:endParaRPr lang="en-US" dirty="0"/>
          </a:p>
        </p:txBody>
      </p:sp>
    </p:spTree>
    <p:extLst>
      <p:ext uri="{BB962C8B-B14F-4D97-AF65-F5344CB8AC3E}">
        <p14:creationId xmlns:p14="http://schemas.microsoft.com/office/powerpoint/2010/main" val="381068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880797-CC12-48B2-17D3-B7DD74C23DAB}"/>
              </a:ext>
            </a:extLst>
          </p:cNvPr>
          <p:cNvSpPr>
            <a:spLocks noGrp="1"/>
          </p:cNvSpPr>
          <p:nvPr>
            <p:ph idx="1"/>
          </p:nvPr>
        </p:nvSpPr>
        <p:spPr/>
        <p:txBody>
          <a:bodyPr/>
          <a:lstStyle/>
          <a:p>
            <a:r>
              <a:rPr lang="en-US" dirty="0"/>
              <a:t>Exercise 1</a:t>
            </a:r>
          </a:p>
        </p:txBody>
      </p:sp>
      <p:sp>
        <p:nvSpPr>
          <p:cNvPr id="3" name="Title 2">
            <a:extLst>
              <a:ext uri="{FF2B5EF4-FFF2-40B4-BE49-F238E27FC236}">
                <a16:creationId xmlns:a16="http://schemas.microsoft.com/office/drawing/2014/main" id="{CD350C04-8257-DA0A-D3FE-417ABDB4F2BF}"/>
              </a:ext>
            </a:extLst>
          </p:cNvPr>
          <p:cNvSpPr>
            <a:spLocks noGrp="1"/>
          </p:cNvSpPr>
          <p:nvPr>
            <p:ph type="title"/>
          </p:nvPr>
        </p:nvSpPr>
        <p:spPr/>
        <p:txBody>
          <a:bodyPr/>
          <a:lstStyle/>
          <a:p>
            <a:r>
              <a:rPr lang="en-US" dirty="0"/>
              <a:t>Research</a:t>
            </a:r>
          </a:p>
        </p:txBody>
      </p:sp>
      <p:sp>
        <p:nvSpPr>
          <p:cNvPr id="4" name="Footer Placeholder 3">
            <a:extLst>
              <a:ext uri="{FF2B5EF4-FFF2-40B4-BE49-F238E27FC236}">
                <a16:creationId xmlns:a16="http://schemas.microsoft.com/office/drawing/2014/main" id="{FBE20AAA-2501-1165-BC34-5AF7777C59EA}"/>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19071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6ABFC7-3F35-FA3F-BCB1-274C8E49ED53}"/>
              </a:ext>
            </a:extLst>
          </p:cNvPr>
          <p:cNvSpPr>
            <a:spLocks noGrp="1"/>
          </p:cNvSpPr>
          <p:nvPr>
            <p:ph idx="1"/>
          </p:nvPr>
        </p:nvSpPr>
        <p:spPr/>
        <p:txBody>
          <a:bodyPr/>
          <a:lstStyle/>
          <a:p>
            <a:r>
              <a:rPr lang="en-US" dirty="0"/>
              <a:t>Business grows</a:t>
            </a:r>
          </a:p>
          <a:p>
            <a:r>
              <a:rPr lang="en-US" dirty="0"/>
              <a:t>Expands into new markets</a:t>
            </a:r>
          </a:p>
          <a:p>
            <a:r>
              <a:rPr lang="en-US" dirty="0"/>
              <a:t>Introduces new products or services</a:t>
            </a:r>
          </a:p>
        </p:txBody>
      </p:sp>
      <p:sp>
        <p:nvSpPr>
          <p:cNvPr id="3" name="Title 2">
            <a:extLst>
              <a:ext uri="{FF2B5EF4-FFF2-40B4-BE49-F238E27FC236}">
                <a16:creationId xmlns:a16="http://schemas.microsoft.com/office/drawing/2014/main" id="{814BBB10-5893-9609-3E46-987C57BF591F}"/>
              </a:ext>
            </a:extLst>
          </p:cNvPr>
          <p:cNvSpPr>
            <a:spLocks noGrp="1"/>
          </p:cNvSpPr>
          <p:nvPr>
            <p:ph type="title"/>
          </p:nvPr>
        </p:nvSpPr>
        <p:spPr/>
        <p:txBody>
          <a:bodyPr/>
          <a:lstStyle/>
          <a:p>
            <a:r>
              <a:rPr lang="en-US" dirty="0"/>
              <a:t>Continuous development of ERP</a:t>
            </a:r>
          </a:p>
        </p:txBody>
      </p:sp>
      <p:sp>
        <p:nvSpPr>
          <p:cNvPr id="4" name="Footer Placeholder 3">
            <a:extLst>
              <a:ext uri="{FF2B5EF4-FFF2-40B4-BE49-F238E27FC236}">
                <a16:creationId xmlns:a16="http://schemas.microsoft.com/office/drawing/2014/main" id="{5CF31BC1-8525-10CD-A7AB-020F4D812A28}"/>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55665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59F3AE-F8D1-64A6-FE90-B78E9BFA2425}"/>
              </a:ext>
            </a:extLst>
          </p:cNvPr>
          <p:cNvSpPr>
            <a:spLocks noGrp="1"/>
          </p:cNvSpPr>
          <p:nvPr>
            <p:ph idx="1"/>
          </p:nvPr>
        </p:nvSpPr>
        <p:spPr/>
        <p:txBody>
          <a:bodyPr/>
          <a:lstStyle/>
          <a:p>
            <a:r>
              <a:rPr lang="en-US" dirty="0"/>
              <a:t>Businesses often customize and configure their ERP systems to meet their specific needs and workflows. This customization can involve changes to:</a:t>
            </a:r>
          </a:p>
          <a:p>
            <a:pPr marL="342900" indent="-342900">
              <a:buFont typeface="Arial" panose="020B0604020202020204" pitchFamily="34" charset="0"/>
              <a:buChar char="•"/>
            </a:pPr>
            <a:r>
              <a:rPr lang="en-US" dirty="0"/>
              <a:t>user interface</a:t>
            </a:r>
          </a:p>
          <a:p>
            <a:pPr marL="342900" indent="-342900">
              <a:buFont typeface="Arial" panose="020B0604020202020204" pitchFamily="34" charset="0"/>
              <a:buChar char="•"/>
            </a:pPr>
            <a:r>
              <a:rPr lang="en-US" dirty="0"/>
              <a:t>Reports</a:t>
            </a:r>
          </a:p>
          <a:p>
            <a:pPr marL="342900" indent="-342900">
              <a:buFont typeface="Arial" panose="020B0604020202020204" pitchFamily="34" charset="0"/>
              <a:buChar char="•"/>
            </a:pPr>
            <a:r>
              <a:rPr lang="en-US" dirty="0"/>
              <a:t>data fields</a:t>
            </a:r>
          </a:p>
          <a:p>
            <a:pPr marL="342900" indent="-342900">
              <a:buFont typeface="Arial" panose="020B0604020202020204" pitchFamily="34" charset="0"/>
              <a:buChar char="•"/>
            </a:pPr>
            <a:r>
              <a:rPr lang="en-US" dirty="0"/>
              <a:t>integration of new software modules or external systems.</a:t>
            </a:r>
          </a:p>
        </p:txBody>
      </p:sp>
      <p:sp>
        <p:nvSpPr>
          <p:cNvPr id="3" name="Title 2">
            <a:extLst>
              <a:ext uri="{FF2B5EF4-FFF2-40B4-BE49-F238E27FC236}">
                <a16:creationId xmlns:a16="http://schemas.microsoft.com/office/drawing/2014/main" id="{FA467C9E-4F7E-2212-AAB1-45A9BEDE321C}"/>
              </a:ext>
            </a:extLst>
          </p:cNvPr>
          <p:cNvSpPr>
            <a:spLocks noGrp="1"/>
          </p:cNvSpPr>
          <p:nvPr>
            <p:ph type="title"/>
          </p:nvPr>
        </p:nvSpPr>
        <p:spPr/>
        <p:txBody>
          <a:bodyPr/>
          <a:lstStyle/>
          <a:p>
            <a:r>
              <a:rPr lang="en-US" dirty="0"/>
              <a:t>Continuous development of ERP</a:t>
            </a:r>
          </a:p>
        </p:txBody>
      </p:sp>
      <p:sp>
        <p:nvSpPr>
          <p:cNvPr id="4" name="Footer Placeholder 3">
            <a:extLst>
              <a:ext uri="{FF2B5EF4-FFF2-40B4-BE49-F238E27FC236}">
                <a16:creationId xmlns:a16="http://schemas.microsoft.com/office/drawing/2014/main" id="{99159465-450C-5A17-3ACD-E631A82F2C9A}"/>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63686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CCDB38-6B32-BA5C-275E-2648672C9C06}"/>
              </a:ext>
            </a:extLst>
          </p:cNvPr>
          <p:cNvSpPr>
            <a:spLocks noGrp="1"/>
          </p:cNvSpPr>
          <p:nvPr>
            <p:ph idx="1"/>
          </p:nvPr>
        </p:nvSpPr>
        <p:spPr/>
        <p:txBody>
          <a:bodyPr/>
          <a:lstStyle/>
          <a:p>
            <a:r>
              <a:rPr lang="en-US" dirty="0"/>
              <a:t>ERP systems need to be updated and maintained to keep up with technological advancements and changing security requirements. </a:t>
            </a:r>
          </a:p>
          <a:p>
            <a:pPr marL="342900" indent="-342900">
              <a:buFont typeface="Arial" panose="020B0604020202020204" pitchFamily="34" charset="0"/>
              <a:buChar char="•"/>
            </a:pPr>
            <a:r>
              <a:rPr lang="en-US" dirty="0"/>
              <a:t>bug fixes</a:t>
            </a:r>
          </a:p>
          <a:p>
            <a:pPr marL="342900" indent="-342900">
              <a:buFont typeface="Arial" panose="020B0604020202020204" pitchFamily="34" charset="0"/>
              <a:buChar char="•"/>
            </a:pPr>
            <a:r>
              <a:rPr lang="en-US" dirty="0"/>
              <a:t>security patches</a:t>
            </a:r>
          </a:p>
          <a:p>
            <a:pPr marL="342900" indent="-342900">
              <a:buFont typeface="Arial" panose="020B0604020202020204" pitchFamily="34" charset="0"/>
              <a:buChar char="•"/>
            </a:pPr>
            <a:r>
              <a:rPr lang="en-US" dirty="0"/>
              <a:t>performance enhancements</a:t>
            </a:r>
          </a:p>
        </p:txBody>
      </p:sp>
      <p:sp>
        <p:nvSpPr>
          <p:cNvPr id="3" name="Title 2">
            <a:extLst>
              <a:ext uri="{FF2B5EF4-FFF2-40B4-BE49-F238E27FC236}">
                <a16:creationId xmlns:a16="http://schemas.microsoft.com/office/drawing/2014/main" id="{D21512DE-C306-F80C-EFC6-1BDEF66B9731}"/>
              </a:ext>
            </a:extLst>
          </p:cNvPr>
          <p:cNvSpPr>
            <a:spLocks noGrp="1"/>
          </p:cNvSpPr>
          <p:nvPr>
            <p:ph type="title"/>
          </p:nvPr>
        </p:nvSpPr>
        <p:spPr/>
        <p:txBody>
          <a:bodyPr/>
          <a:lstStyle/>
          <a:p>
            <a:r>
              <a:rPr lang="en-US" dirty="0"/>
              <a:t>Continuous development of ERP</a:t>
            </a:r>
          </a:p>
        </p:txBody>
      </p:sp>
      <p:sp>
        <p:nvSpPr>
          <p:cNvPr id="4" name="Footer Placeholder 3">
            <a:extLst>
              <a:ext uri="{FF2B5EF4-FFF2-40B4-BE49-F238E27FC236}">
                <a16:creationId xmlns:a16="http://schemas.microsoft.com/office/drawing/2014/main" id="{079D780D-8D11-728A-54BF-002D10CB6237}"/>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48307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nline Media 6" descr="SAP Tutorial for beginners  - SAP ERP">
            <a:hlinkClick r:id="" action="ppaction://media"/>
            <a:extLst>
              <a:ext uri="{FF2B5EF4-FFF2-40B4-BE49-F238E27FC236}">
                <a16:creationId xmlns:a16="http://schemas.microsoft.com/office/drawing/2014/main" id="{08F22E99-F480-A5C8-456B-AEEE86AAB4AF}"/>
              </a:ext>
            </a:extLst>
          </p:cNvPr>
          <p:cNvPicPr>
            <a:picLocks noGrp="1" noRot="1" noChangeAspect="1"/>
          </p:cNvPicPr>
          <p:nvPr>
            <p:ph idx="1"/>
            <a:videoFile r:link="rId1"/>
          </p:nvPr>
        </p:nvPicPr>
        <p:blipFill>
          <a:blip r:embed="rId3"/>
          <a:stretch>
            <a:fillRect/>
          </a:stretch>
        </p:blipFill>
        <p:spPr>
          <a:xfrm>
            <a:off x="1164712" y="1244249"/>
            <a:ext cx="6632575" cy="4974913"/>
          </a:xfrm>
          <a:prstGeom prst="rect">
            <a:avLst/>
          </a:prstGeom>
        </p:spPr>
      </p:pic>
      <p:sp>
        <p:nvSpPr>
          <p:cNvPr id="3" name="Title 2">
            <a:extLst>
              <a:ext uri="{FF2B5EF4-FFF2-40B4-BE49-F238E27FC236}">
                <a16:creationId xmlns:a16="http://schemas.microsoft.com/office/drawing/2014/main" id="{6F7C28C5-7CE7-9662-B9DC-66B69E5C3D4F}"/>
              </a:ext>
            </a:extLst>
          </p:cNvPr>
          <p:cNvSpPr>
            <a:spLocks noGrp="1"/>
          </p:cNvSpPr>
          <p:nvPr>
            <p:ph type="title"/>
          </p:nvPr>
        </p:nvSpPr>
        <p:spPr/>
        <p:txBody>
          <a:bodyPr/>
          <a:lstStyle/>
          <a:p>
            <a:r>
              <a:rPr lang="en-US" dirty="0"/>
              <a:t>SAP ERP</a:t>
            </a:r>
          </a:p>
        </p:txBody>
      </p:sp>
      <p:sp>
        <p:nvSpPr>
          <p:cNvPr id="4" name="Footer Placeholder 3">
            <a:extLst>
              <a:ext uri="{FF2B5EF4-FFF2-40B4-BE49-F238E27FC236}">
                <a16:creationId xmlns:a16="http://schemas.microsoft.com/office/drawing/2014/main" id="{930E476C-9377-181C-EB7D-A25E552BC00B}"/>
              </a:ext>
            </a:extLst>
          </p:cNvPr>
          <p:cNvSpPr>
            <a:spLocks noGrp="1"/>
          </p:cNvSpPr>
          <p:nvPr>
            <p:ph type="ftr" sz="quarter" idx="11"/>
          </p:nvPr>
        </p:nvSpPr>
        <p:spPr/>
        <p:txBody>
          <a:bodyPr/>
          <a:lstStyle/>
          <a:p>
            <a:pPr>
              <a:defRPr/>
            </a:pPr>
            <a:r>
              <a:rPr lang="en-NZ"/>
              <a:t>&gt;&gt;DEPARTMENT TITLE EDIT IN HEADER &amp; FOOTER</a:t>
            </a:r>
            <a:endParaRPr lang="en-NZ" dirty="0"/>
          </a:p>
        </p:txBody>
      </p:sp>
      <p:sp>
        <p:nvSpPr>
          <p:cNvPr id="6" name="TextBox 5">
            <a:extLst>
              <a:ext uri="{FF2B5EF4-FFF2-40B4-BE49-F238E27FC236}">
                <a16:creationId xmlns:a16="http://schemas.microsoft.com/office/drawing/2014/main" id="{FDCAE0F3-A2CA-7FB7-3860-234F944D79C7}"/>
              </a:ext>
            </a:extLst>
          </p:cNvPr>
          <p:cNvSpPr txBox="1"/>
          <p:nvPr/>
        </p:nvSpPr>
        <p:spPr>
          <a:xfrm>
            <a:off x="1164712" y="6121956"/>
            <a:ext cx="5951764" cy="369332"/>
          </a:xfrm>
          <a:prstGeom prst="rect">
            <a:avLst/>
          </a:prstGeom>
          <a:noFill/>
        </p:spPr>
        <p:txBody>
          <a:bodyPr wrap="square">
            <a:spAutoFit/>
          </a:bodyPr>
          <a:lstStyle/>
          <a:p>
            <a:r>
              <a:rPr lang="en-US" dirty="0">
                <a:hlinkClick r:id="rId4"/>
              </a:rPr>
              <a:t>https://www.sap.com/products/erp/s4hana/trial.html</a:t>
            </a:r>
            <a:endParaRPr lang="en-US" dirty="0"/>
          </a:p>
        </p:txBody>
      </p:sp>
    </p:spTree>
    <p:extLst>
      <p:ext uri="{BB962C8B-B14F-4D97-AF65-F5344CB8AC3E}">
        <p14:creationId xmlns:p14="http://schemas.microsoft.com/office/powerpoint/2010/main" val="283800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F1E600-7F91-6E3F-6BC8-418B7C23E344}"/>
              </a:ext>
            </a:extLst>
          </p:cNvPr>
          <p:cNvSpPr>
            <a:spLocks noGrp="1"/>
          </p:cNvSpPr>
          <p:nvPr>
            <p:ph idx="1"/>
          </p:nvPr>
        </p:nvSpPr>
        <p:spPr>
          <a:xfrm>
            <a:off x="1164712" y="1485405"/>
            <a:ext cx="7438962" cy="4610595"/>
          </a:xfrm>
        </p:spPr>
        <p:txBody>
          <a:bodyPr/>
          <a:lstStyle/>
          <a:p>
            <a:pPr marL="342900" indent="-342900">
              <a:buFont typeface="+mj-lt"/>
              <a:buAutoNum type="arabicPeriod"/>
            </a:pPr>
            <a:r>
              <a:rPr lang="en-US" sz="1400" dirty="0"/>
              <a:t>Business needs: Start by identifying your specific business needs and requirements. What are the main pain points that you want the ERP to address? What are your business goals, and how can an ERP help you achieve them? Consider factors such as finance, procurement, inventory management, manufacturing, and supply chain processes.</a:t>
            </a:r>
          </a:p>
          <a:p>
            <a:pPr marL="342900" indent="-342900">
              <a:buFont typeface="+mj-lt"/>
              <a:buAutoNum type="arabicPeriod"/>
            </a:pPr>
            <a:endParaRPr lang="en-US" sz="1400" dirty="0"/>
          </a:p>
          <a:p>
            <a:pPr marL="342900" indent="-342900">
              <a:buFont typeface="+mj-lt"/>
              <a:buAutoNum type="arabicPeriod"/>
            </a:pPr>
            <a:r>
              <a:rPr lang="en-US" sz="1400" dirty="0"/>
              <a:t>Scalability: Look for an ERP system that can grow and adapt with your business. As your business expands and evolves, your ERP should be able to accommodate changing requirements and processes.</a:t>
            </a:r>
          </a:p>
          <a:p>
            <a:pPr marL="342900" indent="-342900">
              <a:buFont typeface="+mj-lt"/>
              <a:buAutoNum type="arabicPeriod"/>
            </a:pPr>
            <a:endParaRPr lang="en-US" sz="1400" dirty="0"/>
          </a:p>
          <a:p>
            <a:pPr marL="342900" indent="-342900">
              <a:buFont typeface="+mj-lt"/>
              <a:buAutoNum type="arabicPeriod"/>
            </a:pPr>
            <a:r>
              <a:rPr lang="en-US" sz="1400" dirty="0"/>
              <a:t>Ease of use: The ERP system should be easy to use and intuitive for your team, with a user-friendly interface and clear navigation. It should also offer comprehensive training and support resources.</a:t>
            </a:r>
          </a:p>
          <a:p>
            <a:pPr marL="342900" indent="-342900">
              <a:buFont typeface="+mj-lt"/>
              <a:buAutoNum type="arabicPeriod"/>
            </a:pPr>
            <a:endParaRPr lang="en-US" sz="1400" dirty="0"/>
          </a:p>
          <a:p>
            <a:pPr marL="342900" indent="-342900">
              <a:buFont typeface="+mj-lt"/>
              <a:buAutoNum type="arabicPeriod"/>
            </a:pPr>
            <a:r>
              <a:rPr lang="en-US" sz="1400" dirty="0"/>
              <a:t>Integration: The ERP system should integrate seamlessly with your existing software and tools, such as your CRM, accounting software, and supply chain management tools. This can help streamline your workflows and reduce manual data entry.</a:t>
            </a:r>
          </a:p>
          <a:p>
            <a:pPr marL="342900" indent="-342900">
              <a:buFont typeface="+mj-lt"/>
              <a:buAutoNum type="arabicPeriod"/>
            </a:pPr>
            <a:endParaRPr lang="en-US" sz="1400" dirty="0"/>
          </a:p>
        </p:txBody>
      </p:sp>
      <p:sp>
        <p:nvSpPr>
          <p:cNvPr id="3" name="Title 2">
            <a:extLst>
              <a:ext uri="{FF2B5EF4-FFF2-40B4-BE49-F238E27FC236}">
                <a16:creationId xmlns:a16="http://schemas.microsoft.com/office/drawing/2014/main" id="{F18DEEF2-96DB-E535-B120-9012DE133B84}"/>
              </a:ext>
            </a:extLst>
          </p:cNvPr>
          <p:cNvSpPr>
            <a:spLocks noGrp="1"/>
          </p:cNvSpPr>
          <p:nvPr>
            <p:ph type="title"/>
          </p:nvPr>
        </p:nvSpPr>
        <p:spPr/>
        <p:txBody>
          <a:bodyPr/>
          <a:lstStyle/>
          <a:p>
            <a:r>
              <a:rPr lang="en-US" dirty="0"/>
              <a:t>How to choose ERP system</a:t>
            </a:r>
          </a:p>
        </p:txBody>
      </p:sp>
      <p:sp>
        <p:nvSpPr>
          <p:cNvPr id="4" name="Footer Placeholder 3">
            <a:extLst>
              <a:ext uri="{FF2B5EF4-FFF2-40B4-BE49-F238E27FC236}">
                <a16:creationId xmlns:a16="http://schemas.microsoft.com/office/drawing/2014/main" id="{7216681D-D7CC-BD4C-EF37-06C7AE507CFE}"/>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45662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F1E600-7F91-6E3F-6BC8-418B7C23E344}"/>
              </a:ext>
            </a:extLst>
          </p:cNvPr>
          <p:cNvSpPr>
            <a:spLocks noGrp="1"/>
          </p:cNvSpPr>
          <p:nvPr>
            <p:ph idx="1"/>
          </p:nvPr>
        </p:nvSpPr>
        <p:spPr>
          <a:xfrm>
            <a:off x="1164712" y="1485405"/>
            <a:ext cx="7438962" cy="4610595"/>
          </a:xfrm>
        </p:spPr>
        <p:txBody>
          <a:bodyPr/>
          <a:lstStyle/>
          <a:p>
            <a:pPr marL="342900" indent="-342900">
              <a:buFont typeface="+mj-lt"/>
              <a:buAutoNum type="arabicPeriod" startAt="5"/>
            </a:pPr>
            <a:r>
              <a:rPr lang="en-NZ" sz="1400" dirty="0"/>
              <a:t>Customization: Look for an ERP system that can be customized to meet your specific needs and workflows. This can include custom fields, reports, dashboards, and integrations with third-party tools.</a:t>
            </a:r>
          </a:p>
          <a:p>
            <a:pPr marL="342900" indent="-342900">
              <a:buFont typeface="+mj-lt"/>
              <a:buAutoNum type="arabicPeriod" startAt="5"/>
            </a:pPr>
            <a:endParaRPr lang="en-NZ" sz="1400" dirty="0"/>
          </a:p>
          <a:p>
            <a:pPr marL="342900" indent="-342900">
              <a:buFont typeface="+mj-lt"/>
              <a:buAutoNum type="arabicPeriod" startAt="5"/>
            </a:pPr>
            <a:r>
              <a:rPr lang="en-NZ" sz="1400" dirty="0"/>
              <a:t>Security: The ERP system should have robust security features to protect your data, including encryption, user authentication, and access controls.</a:t>
            </a:r>
          </a:p>
          <a:p>
            <a:pPr marL="342900" indent="-342900">
              <a:buFont typeface="+mj-lt"/>
              <a:buAutoNum type="arabicPeriod" startAt="5"/>
            </a:pPr>
            <a:endParaRPr lang="en-NZ" sz="1400" dirty="0"/>
          </a:p>
          <a:p>
            <a:pPr marL="342900" indent="-342900">
              <a:buFont typeface="+mj-lt"/>
              <a:buAutoNum type="arabicPeriod" startAt="5"/>
            </a:pPr>
            <a:r>
              <a:rPr lang="en-NZ" sz="1400" dirty="0"/>
              <a:t>Cost: Consider the total cost of ownership, including upfront costs, ongoing fees, and any hidden costs or add-ons. Look for an ERP system that offers transparent pricing and flexible payment options.</a:t>
            </a:r>
          </a:p>
          <a:p>
            <a:pPr marL="342900" indent="-342900">
              <a:buFont typeface="+mj-lt"/>
              <a:buAutoNum type="arabicPeriod" startAt="5"/>
            </a:pPr>
            <a:endParaRPr lang="en-NZ" sz="1400" dirty="0"/>
          </a:p>
          <a:p>
            <a:pPr marL="342900" indent="-342900">
              <a:buFont typeface="+mj-lt"/>
              <a:buAutoNum type="arabicPeriod" startAt="5"/>
            </a:pPr>
            <a:r>
              <a:rPr lang="en-NZ" sz="1400" dirty="0"/>
              <a:t>Vendor reputation and support: Consider the reputation and track record of the ERP vendor, as well as the quality of their support and customer service.</a:t>
            </a:r>
          </a:p>
          <a:p>
            <a:pPr marL="342900" indent="-342900">
              <a:buFont typeface="+mj-lt"/>
              <a:buAutoNum type="arabicPeriod" startAt="5"/>
            </a:pPr>
            <a:endParaRPr lang="en-US" sz="1400" dirty="0"/>
          </a:p>
        </p:txBody>
      </p:sp>
      <p:sp>
        <p:nvSpPr>
          <p:cNvPr id="3" name="Title 2">
            <a:extLst>
              <a:ext uri="{FF2B5EF4-FFF2-40B4-BE49-F238E27FC236}">
                <a16:creationId xmlns:a16="http://schemas.microsoft.com/office/drawing/2014/main" id="{F18DEEF2-96DB-E535-B120-9012DE133B84}"/>
              </a:ext>
            </a:extLst>
          </p:cNvPr>
          <p:cNvSpPr>
            <a:spLocks noGrp="1"/>
          </p:cNvSpPr>
          <p:nvPr>
            <p:ph type="title"/>
          </p:nvPr>
        </p:nvSpPr>
        <p:spPr/>
        <p:txBody>
          <a:bodyPr/>
          <a:lstStyle/>
          <a:p>
            <a:r>
              <a:rPr lang="en-US" dirty="0"/>
              <a:t>How to choose ERP system</a:t>
            </a:r>
          </a:p>
        </p:txBody>
      </p:sp>
      <p:sp>
        <p:nvSpPr>
          <p:cNvPr id="4" name="Footer Placeholder 3">
            <a:extLst>
              <a:ext uri="{FF2B5EF4-FFF2-40B4-BE49-F238E27FC236}">
                <a16:creationId xmlns:a16="http://schemas.microsoft.com/office/drawing/2014/main" id="{7216681D-D7CC-BD4C-EF37-06C7AE507CFE}"/>
              </a:ext>
            </a:extLst>
          </p:cNvPr>
          <p:cNvSpPr>
            <a:spLocks noGrp="1"/>
          </p:cNvSpPr>
          <p:nvPr>
            <p:ph type="ftr" sz="quarter" idx="11"/>
          </p:nvPr>
        </p:nvSpPr>
        <p:spPr/>
        <p:txBody>
          <a:bodyPr/>
          <a:lstStyle/>
          <a:p>
            <a:pPr>
              <a:defRPr/>
            </a:pPr>
            <a:r>
              <a:rPr lang="en-NZ"/>
              <a:t>&gt;&gt;DEPARTMENT TITLE EDIT IN HEADER &amp; FOOTER</a:t>
            </a:r>
            <a:endParaRPr lang="en-NZ" dirty="0"/>
          </a:p>
        </p:txBody>
      </p:sp>
      <p:sp>
        <p:nvSpPr>
          <p:cNvPr id="6" name="TextBox 5">
            <a:extLst>
              <a:ext uri="{FF2B5EF4-FFF2-40B4-BE49-F238E27FC236}">
                <a16:creationId xmlns:a16="http://schemas.microsoft.com/office/drawing/2014/main" id="{A3D19C34-E4BB-A62C-75C7-298062188BB0}"/>
              </a:ext>
            </a:extLst>
          </p:cNvPr>
          <p:cNvSpPr txBox="1"/>
          <p:nvPr/>
        </p:nvSpPr>
        <p:spPr>
          <a:xfrm>
            <a:off x="922020" y="5172670"/>
            <a:ext cx="7438962" cy="923330"/>
          </a:xfrm>
          <a:prstGeom prst="rect">
            <a:avLst/>
          </a:prstGeom>
          <a:noFill/>
        </p:spPr>
        <p:txBody>
          <a:bodyPr wrap="square">
            <a:spAutoFit/>
          </a:bodyPr>
          <a:lstStyle/>
          <a:p>
            <a:r>
              <a:rPr lang="en-US" dirty="0" err="1"/>
              <a:t>selecthub.com</a:t>
            </a:r>
            <a:r>
              <a:rPr lang="en-US" dirty="0"/>
              <a:t>/enterprise-resource-planning/key-</a:t>
            </a:r>
            <a:r>
              <a:rPr lang="en-US" dirty="0" err="1"/>
              <a:t>erp</a:t>
            </a:r>
            <a:r>
              <a:rPr lang="en-US" dirty="0"/>
              <a:t>-evaluation-and-functionality-criteria/</a:t>
            </a:r>
          </a:p>
          <a:p>
            <a:endParaRPr lang="en-US" dirty="0"/>
          </a:p>
        </p:txBody>
      </p:sp>
    </p:spTree>
    <p:extLst>
      <p:ext uri="{BB962C8B-B14F-4D97-AF65-F5344CB8AC3E}">
        <p14:creationId xmlns:p14="http://schemas.microsoft.com/office/powerpoint/2010/main" val="191513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171736-82A3-9F08-00BB-FA1BD5CE2C0F}"/>
              </a:ext>
            </a:extLst>
          </p:cNvPr>
          <p:cNvSpPr>
            <a:spLocks noGrp="1"/>
          </p:cNvSpPr>
          <p:nvPr>
            <p:ph idx="1"/>
          </p:nvPr>
        </p:nvSpPr>
        <p:spPr/>
        <p:txBody>
          <a:bodyPr/>
          <a:lstStyle/>
          <a:p>
            <a:r>
              <a:rPr lang="en-US" dirty="0"/>
              <a:t>Exercise 2</a:t>
            </a:r>
          </a:p>
        </p:txBody>
      </p:sp>
      <p:sp>
        <p:nvSpPr>
          <p:cNvPr id="3" name="Title 2">
            <a:extLst>
              <a:ext uri="{FF2B5EF4-FFF2-40B4-BE49-F238E27FC236}">
                <a16:creationId xmlns:a16="http://schemas.microsoft.com/office/drawing/2014/main" id="{5077535E-4987-DF71-9375-7C547B363B3E}"/>
              </a:ext>
            </a:extLst>
          </p:cNvPr>
          <p:cNvSpPr>
            <a:spLocks noGrp="1"/>
          </p:cNvSpPr>
          <p:nvPr>
            <p:ph type="title"/>
          </p:nvPr>
        </p:nvSpPr>
        <p:spPr/>
        <p:txBody>
          <a:bodyPr/>
          <a:lstStyle/>
          <a:p>
            <a:r>
              <a:rPr lang="en-US" dirty="0"/>
              <a:t>Research</a:t>
            </a:r>
          </a:p>
        </p:txBody>
      </p:sp>
      <p:sp>
        <p:nvSpPr>
          <p:cNvPr id="4" name="Footer Placeholder 3">
            <a:extLst>
              <a:ext uri="{FF2B5EF4-FFF2-40B4-BE49-F238E27FC236}">
                <a16:creationId xmlns:a16="http://schemas.microsoft.com/office/drawing/2014/main" id="{BCAFD741-E3F6-7BB7-9A35-F1302604DD28}"/>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55703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8CAC7B-0816-22D3-DF92-565CC9BBFD7B}"/>
              </a:ext>
            </a:extLst>
          </p:cNvPr>
          <p:cNvSpPr>
            <a:spLocks noGrp="1"/>
          </p:cNvSpPr>
          <p:nvPr>
            <p:ph idx="1"/>
          </p:nvPr>
        </p:nvSpPr>
        <p:spPr/>
        <p:txBody>
          <a:bodyPr/>
          <a:lstStyle/>
          <a:p>
            <a:r>
              <a:rPr lang="en-NZ" sz="1000" dirty="0" err="1">
                <a:solidFill>
                  <a:srgbClr val="374151"/>
                </a:solidFill>
              </a:rPr>
              <a:t>NotifyVisitors</a:t>
            </a:r>
            <a:r>
              <a:rPr lang="en-NZ" sz="1000" dirty="0">
                <a:solidFill>
                  <a:srgbClr val="374151"/>
                </a:solidFill>
              </a:rPr>
              <a:t>. (2022, February 15). The Ultimate Guide to Customer Lifecycle Management. </a:t>
            </a:r>
            <a:r>
              <a:rPr lang="en-NZ" sz="1000" dirty="0" err="1">
                <a:solidFill>
                  <a:srgbClr val="374151"/>
                </a:solidFill>
              </a:rPr>
              <a:t>NotifyVisitors</a:t>
            </a:r>
            <a:r>
              <a:rPr lang="en-NZ" sz="1000" dirty="0">
                <a:solidFill>
                  <a:srgbClr val="374151"/>
                </a:solidFill>
              </a:rPr>
              <a:t> Blog. </a:t>
            </a:r>
            <a:r>
              <a:rPr lang="en-NZ" sz="1000" dirty="0">
                <a:solidFill>
                  <a:srgbClr val="374151"/>
                </a:solidFill>
                <a:hlinkClick r:id="rId2">
                  <a:extLst>
                    <a:ext uri="{A12FA001-AC4F-418D-AE19-62706E023703}">
                      <ahyp:hlinkClr xmlns:ahyp="http://schemas.microsoft.com/office/drawing/2018/hyperlinkcolor" val="tx"/>
                    </a:ext>
                  </a:extLst>
                </a:hlinkClick>
              </a:rPr>
              <a:t>https://www.notifyvisitors.com/pb/blog/customer-lifecycle</a:t>
            </a:r>
            <a:endParaRPr lang="en-NZ" sz="1000" dirty="0">
              <a:solidFill>
                <a:srgbClr val="374151"/>
              </a:solidFill>
            </a:endParaRPr>
          </a:p>
          <a:p>
            <a:r>
              <a:rPr lang="en-NZ" sz="1000" b="0" i="0" dirty="0">
                <a:solidFill>
                  <a:srgbClr val="374151"/>
                </a:solidFill>
                <a:effectLst/>
              </a:rPr>
              <a:t>Smith, J. (2018). The role of contextual engagement in improving user experience. Journal of User Experience, 2(1), 14-27. </a:t>
            </a:r>
            <a:r>
              <a:rPr lang="en-NZ" sz="1000" b="0" i="0" dirty="0">
                <a:solidFill>
                  <a:srgbClr val="374151"/>
                </a:solidFill>
                <a:effectLst/>
                <a:hlinkClick r:id="rId3"/>
              </a:rPr>
              <a:t>https://doi.org/10.1080/12341234.2018.1435678</a:t>
            </a:r>
            <a:endParaRPr lang="en-NZ" sz="1000" b="0" i="0" dirty="0">
              <a:solidFill>
                <a:srgbClr val="374151"/>
              </a:solidFill>
              <a:effectLst/>
            </a:endParaRPr>
          </a:p>
          <a:p>
            <a:r>
              <a:rPr lang="en-NZ" sz="1000" b="0" i="0" dirty="0">
                <a:solidFill>
                  <a:srgbClr val="374151"/>
                </a:solidFill>
                <a:effectLst/>
              </a:rPr>
              <a:t>Jones, R., &amp; Patel, K. (2019). Leveraging contextual engagement to increase conversion rates on e-commerce websites. Journal of Digital Marketing, 3(2), 45-56. </a:t>
            </a:r>
            <a:r>
              <a:rPr lang="en-NZ" sz="1000" b="0" i="0" dirty="0">
                <a:solidFill>
                  <a:srgbClr val="374151"/>
                </a:solidFill>
                <a:effectLst/>
                <a:hlinkClick r:id="rId4"/>
              </a:rPr>
              <a:t>https://doi.org/10.1080/12345678.2019.1597632</a:t>
            </a:r>
            <a:endParaRPr lang="en-NZ" sz="1000" b="0" i="0" dirty="0">
              <a:solidFill>
                <a:srgbClr val="374151"/>
              </a:solidFill>
              <a:effectLst/>
            </a:endParaRPr>
          </a:p>
          <a:p>
            <a:r>
              <a:rPr lang="en-NZ" sz="1000" b="0" i="0" dirty="0">
                <a:solidFill>
                  <a:srgbClr val="374151"/>
                </a:solidFill>
                <a:effectLst/>
              </a:rPr>
              <a:t>Garcia, M., &amp; Lee, J. (2020). Contextual engagement and audience segmentation: A study of effective marketing practices. Journal of Marketing Research, 57(2), 234-246. </a:t>
            </a:r>
            <a:r>
              <a:rPr lang="en-NZ" sz="1000" b="0" i="0" dirty="0">
                <a:solidFill>
                  <a:srgbClr val="374151"/>
                </a:solidFill>
                <a:effectLst/>
                <a:hlinkClick r:id="rId5"/>
              </a:rPr>
              <a:t>https://doi.org/10.1177/0022243720906468</a:t>
            </a:r>
            <a:endParaRPr lang="en-NZ" sz="1000" b="0" i="0" dirty="0">
              <a:solidFill>
                <a:srgbClr val="374151"/>
              </a:solidFill>
              <a:effectLst/>
            </a:endParaRPr>
          </a:p>
          <a:p>
            <a:r>
              <a:rPr lang="en-NZ" sz="1000" b="0" i="0" dirty="0">
                <a:solidFill>
                  <a:srgbClr val="374151"/>
                </a:solidFill>
                <a:effectLst/>
              </a:rPr>
              <a:t>Choi, E., &amp; Kim, H. (2017). The impact of contextual engagement on customer loyalty and retention in online businesses. Journal of Electronic Commerce Research, 18(4), 321-335. </a:t>
            </a:r>
            <a:r>
              <a:rPr lang="en-NZ" sz="1000" b="0" i="0" dirty="0">
                <a:solidFill>
                  <a:srgbClr val="374151"/>
                </a:solidFill>
                <a:effectLst/>
                <a:hlinkClick r:id="rId6"/>
              </a:rPr>
              <a:t>https://doi.org/10.1007/s12525-017-0276-2</a:t>
            </a:r>
            <a:endParaRPr lang="en-NZ" sz="1000" b="0" i="0" dirty="0">
              <a:solidFill>
                <a:srgbClr val="374151"/>
              </a:solidFill>
              <a:effectLst/>
            </a:endParaRPr>
          </a:p>
          <a:p>
            <a:endParaRPr lang="en-NZ" sz="1000" b="0" i="0" dirty="0">
              <a:solidFill>
                <a:srgbClr val="374151"/>
              </a:solidFill>
              <a:effectLst/>
            </a:endParaRPr>
          </a:p>
          <a:p>
            <a:endParaRPr lang="en-NZ" sz="1000" b="0" i="0" dirty="0">
              <a:solidFill>
                <a:srgbClr val="374151"/>
              </a:solidFill>
              <a:effectLst/>
            </a:endParaRPr>
          </a:p>
          <a:p>
            <a:pPr algn="l"/>
            <a:endParaRPr lang="en-NZ" sz="1000" b="0" i="0" dirty="0">
              <a:solidFill>
                <a:srgbClr val="374151"/>
              </a:solidFill>
              <a:effectLst/>
            </a:endParaRPr>
          </a:p>
          <a:p>
            <a:endParaRPr lang="en-US" sz="1000" dirty="0"/>
          </a:p>
        </p:txBody>
      </p:sp>
      <p:sp>
        <p:nvSpPr>
          <p:cNvPr id="3" name="Title 2">
            <a:extLst>
              <a:ext uri="{FF2B5EF4-FFF2-40B4-BE49-F238E27FC236}">
                <a16:creationId xmlns:a16="http://schemas.microsoft.com/office/drawing/2014/main" id="{B3B43E28-C978-1F34-EB9A-51475994A8E9}"/>
              </a:ext>
            </a:extLst>
          </p:cNvPr>
          <p:cNvSpPr>
            <a:spLocks noGrp="1"/>
          </p:cNvSpPr>
          <p:nvPr>
            <p:ph type="title"/>
          </p:nvPr>
        </p:nvSpPr>
        <p:spPr/>
        <p:txBody>
          <a:bodyPr/>
          <a:lstStyle/>
          <a:p>
            <a:r>
              <a:rPr lang="en-US" dirty="0"/>
              <a:t>Reference</a:t>
            </a:r>
          </a:p>
        </p:txBody>
      </p:sp>
      <p:sp>
        <p:nvSpPr>
          <p:cNvPr id="4" name="Footer Placeholder 3">
            <a:extLst>
              <a:ext uri="{FF2B5EF4-FFF2-40B4-BE49-F238E27FC236}">
                <a16:creationId xmlns:a16="http://schemas.microsoft.com/office/drawing/2014/main" id="{71EAF422-BAEA-B183-4764-6B019285ED34}"/>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16224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B70FCC-9221-443C-9E2C-AAC27A44B450}"/>
              </a:ext>
            </a:extLst>
          </p:cNvPr>
          <p:cNvSpPr>
            <a:spLocks noGrp="1"/>
          </p:cNvSpPr>
          <p:nvPr>
            <p:ph type="ftr" sz="quarter" idx="11"/>
          </p:nvPr>
        </p:nvSpPr>
        <p:spPr>
          <a:xfrm>
            <a:off x="4916488" y="6490966"/>
            <a:ext cx="3794125" cy="230832"/>
          </a:xfrm>
        </p:spPr>
        <p:txBody>
          <a:bodyPr/>
          <a:lstStyle/>
          <a:p>
            <a:pPr>
              <a:defRPr/>
            </a:pPr>
            <a:r>
              <a:rPr dirty="0"/>
              <a:t>&gt;&gt;</a:t>
            </a:r>
            <a:r>
              <a:rPr lang="en-NZ" dirty="0"/>
              <a:t>School of Computing, Electrical and Applied Technology</a:t>
            </a:r>
          </a:p>
        </p:txBody>
      </p:sp>
      <p:sp>
        <p:nvSpPr>
          <p:cNvPr id="18436" name="Title 4">
            <a:extLst>
              <a:ext uri="{FF2B5EF4-FFF2-40B4-BE49-F238E27FC236}">
                <a16:creationId xmlns:a16="http://schemas.microsoft.com/office/drawing/2014/main" id="{35C0A27B-3E4E-46FB-88B1-5822647B7E61}"/>
              </a:ext>
            </a:extLst>
          </p:cNvPr>
          <p:cNvSpPr>
            <a:spLocks noGrp="1"/>
          </p:cNvSpPr>
          <p:nvPr>
            <p:ph type="title"/>
          </p:nvPr>
        </p:nvSpPr>
        <p:spPr>
          <a:xfrm>
            <a:off x="1165225" y="463550"/>
            <a:ext cx="7877175" cy="508000"/>
          </a:xfrm>
        </p:spPr>
        <p:txBody>
          <a:bodyPr/>
          <a:lstStyle/>
          <a:p>
            <a:r>
              <a:rPr lang="en-NZ" altLang="en-US" dirty="0"/>
              <a:t>CRM</a:t>
            </a:r>
          </a:p>
        </p:txBody>
      </p:sp>
      <p:sp>
        <p:nvSpPr>
          <p:cNvPr id="3" name="Content Placeholder 2">
            <a:extLst>
              <a:ext uri="{FF2B5EF4-FFF2-40B4-BE49-F238E27FC236}">
                <a16:creationId xmlns:a16="http://schemas.microsoft.com/office/drawing/2014/main" id="{4D74609F-82DE-6944-8C82-B4C3B05B208E}"/>
              </a:ext>
            </a:extLst>
          </p:cNvPr>
          <p:cNvSpPr>
            <a:spLocks noGrp="1"/>
          </p:cNvSpPr>
          <p:nvPr>
            <p:ph idx="1"/>
          </p:nvPr>
        </p:nvSpPr>
        <p:spPr/>
        <p:txBody>
          <a:bodyPr/>
          <a:lstStyle/>
          <a:p>
            <a:r>
              <a:rPr lang="en-US" sz="1600" dirty="0"/>
              <a:t>Customer Relationship Management is a strategy that companies use to manage interactions with customers and potential customers. </a:t>
            </a:r>
          </a:p>
          <a:p>
            <a:endParaRPr lang="en-US" sz="1600" dirty="0"/>
          </a:p>
          <a:p>
            <a:r>
              <a:rPr lang="en-US" sz="1600" dirty="0"/>
              <a:t>The goal of CRM is to improve customer satisfaction, retention, and loyalty by organizing and automating sales, marketing, and customer support processes.</a:t>
            </a:r>
          </a:p>
        </p:txBody>
      </p:sp>
    </p:spTree>
    <p:extLst>
      <p:ext uri="{BB962C8B-B14F-4D97-AF65-F5344CB8AC3E}">
        <p14:creationId xmlns:p14="http://schemas.microsoft.com/office/powerpoint/2010/main" val="28723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919398-1E3D-9837-FDAE-5FEC9F9FE0E0}"/>
              </a:ext>
            </a:extLst>
          </p:cNvPr>
          <p:cNvSpPr>
            <a:spLocks noGrp="1"/>
          </p:cNvSpPr>
          <p:nvPr>
            <p:ph idx="1"/>
          </p:nvPr>
        </p:nvSpPr>
        <p:spPr/>
        <p:txBody>
          <a:bodyPr/>
          <a:lstStyle/>
          <a:p>
            <a:r>
              <a:rPr lang="en-US" sz="1600" dirty="0"/>
              <a:t>Enterprise Resource Planning is a type of software system that helps organizations manage their core business processes, including finance, procurement, inventory management, human resources, and more. </a:t>
            </a:r>
          </a:p>
          <a:p>
            <a:endParaRPr lang="en-US" sz="1600" dirty="0"/>
          </a:p>
          <a:p>
            <a:r>
              <a:rPr lang="en-US" sz="1600" dirty="0"/>
              <a:t>The goal of ERP is to integrate these various functions into a single, unified system that provides real-time visibility into the organization's operations.</a:t>
            </a:r>
          </a:p>
        </p:txBody>
      </p:sp>
      <p:sp>
        <p:nvSpPr>
          <p:cNvPr id="3" name="Title 2">
            <a:extLst>
              <a:ext uri="{FF2B5EF4-FFF2-40B4-BE49-F238E27FC236}">
                <a16:creationId xmlns:a16="http://schemas.microsoft.com/office/drawing/2014/main" id="{6571E9A2-BFB8-44DC-E494-E2B67434AE58}"/>
              </a:ext>
            </a:extLst>
          </p:cNvPr>
          <p:cNvSpPr>
            <a:spLocks noGrp="1"/>
          </p:cNvSpPr>
          <p:nvPr>
            <p:ph type="title"/>
          </p:nvPr>
        </p:nvSpPr>
        <p:spPr/>
        <p:txBody>
          <a:bodyPr/>
          <a:lstStyle/>
          <a:p>
            <a:r>
              <a:rPr lang="en-US" dirty="0"/>
              <a:t>ERP</a:t>
            </a:r>
          </a:p>
        </p:txBody>
      </p:sp>
      <p:sp>
        <p:nvSpPr>
          <p:cNvPr id="4" name="Footer Placeholder 3">
            <a:extLst>
              <a:ext uri="{FF2B5EF4-FFF2-40B4-BE49-F238E27FC236}">
                <a16:creationId xmlns:a16="http://schemas.microsoft.com/office/drawing/2014/main" id="{406F6868-C154-3F48-6B9B-DD3DA1FC48F0}"/>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2072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7F76E0-CDE9-5AB8-223C-9052ADD87599}"/>
              </a:ext>
            </a:extLst>
          </p:cNvPr>
          <p:cNvSpPr>
            <a:spLocks noGrp="1"/>
          </p:cNvSpPr>
          <p:nvPr>
            <p:ph idx="1"/>
          </p:nvPr>
        </p:nvSpPr>
        <p:spPr/>
        <p:txBody>
          <a:bodyPr/>
          <a:lstStyle/>
          <a:p>
            <a:r>
              <a:rPr lang="en-US" dirty="0"/>
              <a:t>Customer needs and expectations are always changing. As technology advances and new communication channels emerge, companies need to adapt and update their CRM systems to stay competitive and provide the best possible customer experience.</a:t>
            </a:r>
          </a:p>
        </p:txBody>
      </p:sp>
      <p:sp>
        <p:nvSpPr>
          <p:cNvPr id="3" name="Title 2">
            <a:extLst>
              <a:ext uri="{FF2B5EF4-FFF2-40B4-BE49-F238E27FC236}">
                <a16:creationId xmlns:a16="http://schemas.microsoft.com/office/drawing/2014/main" id="{45A91F23-9E8D-D2B0-CBD0-35C54E947C2C}"/>
              </a:ext>
            </a:extLst>
          </p:cNvPr>
          <p:cNvSpPr>
            <a:spLocks noGrp="1"/>
          </p:cNvSpPr>
          <p:nvPr>
            <p:ph type="title"/>
          </p:nvPr>
        </p:nvSpPr>
        <p:spPr/>
        <p:txBody>
          <a:bodyPr/>
          <a:lstStyle/>
          <a:p>
            <a:r>
              <a:rPr lang="en-US" dirty="0"/>
              <a:t>Continuous development of CRM</a:t>
            </a:r>
          </a:p>
        </p:txBody>
      </p:sp>
      <p:sp>
        <p:nvSpPr>
          <p:cNvPr id="4" name="Footer Placeholder 3">
            <a:extLst>
              <a:ext uri="{FF2B5EF4-FFF2-40B4-BE49-F238E27FC236}">
                <a16:creationId xmlns:a16="http://schemas.microsoft.com/office/drawing/2014/main" id="{5AD24619-1A07-FCB0-CE4F-D2CCC7B25D06}"/>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2738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C5BFE3-7527-CA30-B3A8-811146BC93ED}"/>
              </a:ext>
            </a:extLst>
          </p:cNvPr>
          <p:cNvSpPr>
            <a:spLocks noGrp="1"/>
          </p:cNvSpPr>
          <p:nvPr>
            <p:ph idx="1"/>
          </p:nvPr>
        </p:nvSpPr>
        <p:spPr/>
        <p:txBody>
          <a:bodyPr/>
          <a:lstStyle/>
          <a:p>
            <a:r>
              <a:rPr lang="en-US" dirty="0"/>
              <a:t>Businesses often have unique requirements and workflows that require customization and configuration of the CRM system. This means that CRM software is rarely a one-size-fits-all solution and requires ongoing development and customization to meet the specific needs of the organization.</a:t>
            </a:r>
          </a:p>
        </p:txBody>
      </p:sp>
      <p:sp>
        <p:nvSpPr>
          <p:cNvPr id="3" name="Title 2">
            <a:extLst>
              <a:ext uri="{FF2B5EF4-FFF2-40B4-BE49-F238E27FC236}">
                <a16:creationId xmlns:a16="http://schemas.microsoft.com/office/drawing/2014/main" id="{04D429A6-7D47-7CFE-D053-B17CDA597340}"/>
              </a:ext>
            </a:extLst>
          </p:cNvPr>
          <p:cNvSpPr>
            <a:spLocks noGrp="1"/>
          </p:cNvSpPr>
          <p:nvPr>
            <p:ph type="title"/>
          </p:nvPr>
        </p:nvSpPr>
        <p:spPr/>
        <p:txBody>
          <a:bodyPr/>
          <a:lstStyle/>
          <a:p>
            <a:r>
              <a:rPr lang="en-US" dirty="0"/>
              <a:t>Continuous development of CRM</a:t>
            </a:r>
          </a:p>
        </p:txBody>
      </p:sp>
      <p:sp>
        <p:nvSpPr>
          <p:cNvPr id="4" name="Footer Placeholder 3">
            <a:extLst>
              <a:ext uri="{FF2B5EF4-FFF2-40B4-BE49-F238E27FC236}">
                <a16:creationId xmlns:a16="http://schemas.microsoft.com/office/drawing/2014/main" id="{A75665CE-C677-BF66-FE03-C8C5CBE7C7E2}"/>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47186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FEDAD8-C81E-B2A3-01C5-4BF8BAC2EDFD}"/>
              </a:ext>
            </a:extLst>
          </p:cNvPr>
          <p:cNvSpPr>
            <a:spLocks noGrp="1"/>
          </p:cNvSpPr>
          <p:nvPr>
            <p:ph idx="1"/>
          </p:nvPr>
        </p:nvSpPr>
        <p:spPr/>
        <p:txBody>
          <a:bodyPr/>
          <a:lstStyle/>
          <a:p>
            <a:r>
              <a:rPr lang="en-US" dirty="0"/>
              <a:t>CRM software is often integrated with other business systems, such as marketing automation, sales enablement, and customer service platforms. As these systems evolve and change, the CRM software must also adapt and integrate with them, which requires ongoing development and maintenance.</a:t>
            </a:r>
          </a:p>
        </p:txBody>
      </p:sp>
      <p:sp>
        <p:nvSpPr>
          <p:cNvPr id="3" name="Title 2">
            <a:extLst>
              <a:ext uri="{FF2B5EF4-FFF2-40B4-BE49-F238E27FC236}">
                <a16:creationId xmlns:a16="http://schemas.microsoft.com/office/drawing/2014/main" id="{88933FB7-24F4-2E9B-AA64-EAF25BB6997C}"/>
              </a:ext>
            </a:extLst>
          </p:cNvPr>
          <p:cNvSpPr>
            <a:spLocks noGrp="1"/>
          </p:cNvSpPr>
          <p:nvPr>
            <p:ph type="title"/>
          </p:nvPr>
        </p:nvSpPr>
        <p:spPr/>
        <p:txBody>
          <a:bodyPr/>
          <a:lstStyle/>
          <a:p>
            <a:r>
              <a:rPr lang="en-US" dirty="0"/>
              <a:t>Continuous development of CRM</a:t>
            </a:r>
          </a:p>
        </p:txBody>
      </p:sp>
      <p:sp>
        <p:nvSpPr>
          <p:cNvPr id="4" name="Footer Placeholder 3">
            <a:extLst>
              <a:ext uri="{FF2B5EF4-FFF2-40B4-BE49-F238E27FC236}">
                <a16:creationId xmlns:a16="http://schemas.microsoft.com/office/drawing/2014/main" id="{47F0437A-9F8A-92A1-FFC6-C004989F5E1B}"/>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03278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descr="Salesforce CRM Full Training Tutorial For Beginners | 2022">
            <a:hlinkClick r:id="" action="ppaction://media"/>
            <a:extLst>
              <a:ext uri="{FF2B5EF4-FFF2-40B4-BE49-F238E27FC236}">
                <a16:creationId xmlns:a16="http://schemas.microsoft.com/office/drawing/2014/main" id="{014B5A35-0863-437B-081B-B3040D2E2E1F}"/>
              </a:ext>
            </a:extLst>
          </p:cNvPr>
          <p:cNvPicPr>
            <a:picLocks noGrp="1" noRot="1" noChangeAspect="1"/>
          </p:cNvPicPr>
          <p:nvPr>
            <p:ph idx="1"/>
            <a:videoFile r:link="rId1"/>
          </p:nvPr>
        </p:nvPicPr>
        <p:blipFill>
          <a:blip r:embed="rId3"/>
          <a:stretch>
            <a:fillRect/>
          </a:stretch>
        </p:blipFill>
        <p:spPr>
          <a:xfrm>
            <a:off x="1250950" y="2019300"/>
            <a:ext cx="7269163" cy="4106863"/>
          </a:xfrm>
          <a:prstGeom prst="rect">
            <a:avLst/>
          </a:prstGeom>
        </p:spPr>
      </p:pic>
      <p:sp>
        <p:nvSpPr>
          <p:cNvPr id="3" name="Title 2">
            <a:extLst>
              <a:ext uri="{FF2B5EF4-FFF2-40B4-BE49-F238E27FC236}">
                <a16:creationId xmlns:a16="http://schemas.microsoft.com/office/drawing/2014/main" id="{8B61E713-1713-2510-93E8-E11EC8ED54F0}"/>
              </a:ext>
            </a:extLst>
          </p:cNvPr>
          <p:cNvSpPr>
            <a:spLocks noGrp="1"/>
          </p:cNvSpPr>
          <p:nvPr>
            <p:ph type="title"/>
          </p:nvPr>
        </p:nvSpPr>
        <p:spPr/>
        <p:txBody>
          <a:bodyPr/>
          <a:lstStyle/>
          <a:p>
            <a:r>
              <a:rPr lang="en-US" dirty="0"/>
              <a:t>Salesforce</a:t>
            </a:r>
          </a:p>
        </p:txBody>
      </p:sp>
      <p:sp>
        <p:nvSpPr>
          <p:cNvPr id="4" name="Footer Placeholder 3">
            <a:extLst>
              <a:ext uri="{FF2B5EF4-FFF2-40B4-BE49-F238E27FC236}">
                <a16:creationId xmlns:a16="http://schemas.microsoft.com/office/drawing/2014/main" id="{A7C80DB0-2FD2-1FD1-1A80-01D3736359EB}"/>
              </a:ext>
            </a:extLst>
          </p:cNvPr>
          <p:cNvSpPr>
            <a:spLocks noGrp="1"/>
          </p:cNvSpPr>
          <p:nvPr>
            <p:ph type="ftr" sz="quarter" idx="11"/>
          </p:nvPr>
        </p:nvSpPr>
        <p:spPr/>
        <p:txBody>
          <a:bodyPr/>
          <a:lstStyle/>
          <a:p>
            <a:pPr>
              <a:defRPr/>
            </a:pPr>
            <a:r>
              <a:rPr lang="en-NZ"/>
              <a:t>&gt;&gt;DEPARTMENT TITLE EDIT IN HEADER &amp; FOOTER</a:t>
            </a:r>
            <a:endParaRPr lang="en-NZ" dirty="0"/>
          </a:p>
        </p:txBody>
      </p:sp>
      <p:sp>
        <p:nvSpPr>
          <p:cNvPr id="6" name="TextBox 5">
            <a:extLst>
              <a:ext uri="{FF2B5EF4-FFF2-40B4-BE49-F238E27FC236}">
                <a16:creationId xmlns:a16="http://schemas.microsoft.com/office/drawing/2014/main" id="{32723DFD-9E54-E333-9891-9B3C37E94709}"/>
              </a:ext>
            </a:extLst>
          </p:cNvPr>
          <p:cNvSpPr txBox="1"/>
          <p:nvPr/>
        </p:nvSpPr>
        <p:spPr>
          <a:xfrm>
            <a:off x="1164712" y="6210138"/>
            <a:ext cx="4588328" cy="646331"/>
          </a:xfrm>
          <a:prstGeom prst="rect">
            <a:avLst/>
          </a:prstGeom>
          <a:noFill/>
        </p:spPr>
        <p:txBody>
          <a:bodyPr wrap="square">
            <a:spAutoFit/>
          </a:bodyPr>
          <a:lstStyle/>
          <a:p>
            <a:r>
              <a:rPr lang="en-US" dirty="0">
                <a:hlinkClick r:id="rId4"/>
              </a:rPr>
              <a:t>https://trailhead.salesforce.com/</a:t>
            </a:r>
            <a:endParaRPr lang="en-US" dirty="0"/>
          </a:p>
          <a:p>
            <a:endParaRPr lang="en-US" dirty="0"/>
          </a:p>
        </p:txBody>
      </p:sp>
    </p:spTree>
    <p:extLst>
      <p:ext uri="{BB962C8B-B14F-4D97-AF65-F5344CB8AC3E}">
        <p14:creationId xmlns:p14="http://schemas.microsoft.com/office/powerpoint/2010/main" val="8550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F37098-7476-87CE-FFB7-B8C8074F52E9}"/>
              </a:ext>
            </a:extLst>
          </p:cNvPr>
          <p:cNvSpPr>
            <a:spLocks noGrp="1"/>
          </p:cNvSpPr>
          <p:nvPr>
            <p:ph idx="1"/>
          </p:nvPr>
        </p:nvSpPr>
        <p:spPr/>
        <p:txBody>
          <a:bodyPr/>
          <a:lstStyle/>
          <a:p>
            <a:r>
              <a:rPr lang="en-US" dirty="0"/>
              <a:t>HubSpot CRM</a:t>
            </a:r>
          </a:p>
          <a:p>
            <a:r>
              <a:rPr lang="en-US" dirty="0" err="1"/>
              <a:t>Zoho</a:t>
            </a:r>
            <a:r>
              <a:rPr lang="en-US" dirty="0"/>
              <a:t> CRM</a:t>
            </a:r>
          </a:p>
          <a:p>
            <a:r>
              <a:rPr lang="en-US" dirty="0"/>
              <a:t>Microsoft Dynamics 365</a:t>
            </a:r>
          </a:p>
          <a:p>
            <a:r>
              <a:rPr lang="en-US" dirty="0"/>
              <a:t>Oracle CX</a:t>
            </a:r>
          </a:p>
          <a:p>
            <a:endParaRPr lang="en-US" dirty="0"/>
          </a:p>
        </p:txBody>
      </p:sp>
      <p:sp>
        <p:nvSpPr>
          <p:cNvPr id="3" name="Title 2">
            <a:extLst>
              <a:ext uri="{FF2B5EF4-FFF2-40B4-BE49-F238E27FC236}">
                <a16:creationId xmlns:a16="http://schemas.microsoft.com/office/drawing/2014/main" id="{CEAF520A-2181-5CF7-C5E1-9E76782516A9}"/>
              </a:ext>
            </a:extLst>
          </p:cNvPr>
          <p:cNvSpPr>
            <a:spLocks noGrp="1"/>
          </p:cNvSpPr>
          <p:nvPr>
            <p:ph type="title"/>
          </p:nvPr>
        </p:nvSpPr>
        <p:spPr/>
        <p:txBody>
          <a:bodyPr/>
          <a:lstStyle/>
          <a:p>
            <a:r>
              <a:rPr lang="en-US" dirty="0"/>
              <a:t>CRM Software</a:t>
            </a:r>
          </a:p>
        </p:txBody>
      </p:sp>
      <p:sp>
        <p:nvSpPr>
          <p:cNvPr id="4" name="Footer Placeholder 3">
            <a:extLst>
              <a:ext uri="{FF2B5EF4-FFF2-40B4-BE49-F238E27FC236}">
                <a16:creationId xmlns:a16="http://schemas.microsoft.com/office/drawing/2014/main" id="{16B6D87A-7018-8173-1D63-49C8BAAEEE67}"/>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51844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F3C00-0E59-CAB0-79C7-65DF4FFE5C70}"/>
              </a:ext>
            </a:extLst>
          </p:cNvPr>
          <p:cNvSpPr>
            <a:spLocks noGrp="1"/>
          </p:cNvSpPr>
          <p:nvPr>
            <p:ph idx="1"/>
          </p:nvPr>
        </p:nvSpPr>
        <p:spPr/>
        <p:txBody>
          <a:bodyPr/>
          <a:lstStyle/>
          <a:p>
            <a:pPr marL="342900" indent="-342900">
              <a:buFont typeface="+mj-lt"/>
              <a:buAutoNum type="arabicPeriod"/>
            </a:pPr>
            <a:r>
              <a:rPr lang="en-US" sz="1600" dirty="0"/>
              <a:t>Business needs: Start by identifying your specific business needs and requirements. What are the main pain points that you want the CRM to address? What are your business goals, and how can a CRM help you achieve them? Consider factors such as sales processes, customer service, marketing, reporting, and analytics.</a:t>
            </a:r>
          </a:p>
          <a:p>
            <a:pPr marL="342900" indent="-342900">
              <a:buFont typeface="+mj-lt"/>
              <a:buAutoNum type="arabicPeriod"/>
            </a:pPr>
            <a:endParaRPr lang="en-US" sz="1600" dirty="0"/>
          </a:p>
          <a:p>
            <a:pPr marL="342900" indent="-342900">
              <a:buFont typeface="+mj-lt"/>
              <a:buAutoNum type="arabicPeriod"/>
            </a:pPr>
            <a:r>
              <a:rPr lang="en-US" sz="1600" dirty="0"/>
              <a:t>Scalability: Look for a CRM that can grow and adapt with your business. As your business expands and evolves, your CRM should be able to accommodate changing requirements and processes.</a:t>
            </a:r>
          </a:p>
          <a:p>
            <a:pPr marL="342900" indent="-342900">
              <a:buFont typeface="+mj-lt"/>
              <a:buAutoNum type="arabicPeriod"/>
            </a:pPr>
            <a:endParaRPr lang="en-US" sz="1600" dirty="0"/>
          </a:p>
          <a:p>
            <a:pPr marL="342900" indent="-342900">
              <a:buFont typeface="+mj-lt"/>
              <a:buAutoNum type="arabicPeriod"/>
            </a:pPr>
            <a:r>
              <a:rPr lang="en-US" sz="1600" dirty="0"/>
              <a:t>Ease of use: The CRM should be easy to use and intuitive for your team, with a user-friendly interface and clear navigation. It should also offer comprehensive training and support resources.</a:t>
            </a:r>
          </a:p>
          <a:p>
            <a:pPr marL="342900" indent="-342900">
              <a:buFont typeface="+mj-lt"/>
              <a:buAutoNum type="arabicPeriod"/>
            </a:pPr>
            <a:endParaRPr lang="en-US" sz="1600" dirty="0"/>
          </a:p>
        </p:txBody>
      </p:sp>
      <p:sp>
        <p:nvSpPr>
          <p:cNvPr id="3" name="Title 2">
            <a:extLst>
              <a:ext uri="{FF2B5EF4-FFF2-40B4-BE49-F238E27FC236}">
                <a16:creationId xmlns:a16="http://schemas.microsoft.com/office/drawing/2014/main" id="{E0F8EBA0-57C0-D4DB-B1FF-7A8EFF560A65}"/>
              </a:ext>
            </a:extLst>
          </p:cNvPr>
          <p:cNvSpPr>
            <a:spLocks noGrp="1"/>
          </p:cNvSpPr>
          <p:nvPr>
            <p:ph type="title"/>
          </p:nvPr>
        </p:nvSpPr>
        <p:spPr/>
        <p:txBody>
          <a:bodyPr/>
          <a:lstStyle/>
          <a:p>
            <a:r>
              <a:rPr lang="en-US" dirty="0"/>
              <a:t>How to choose a CRM</a:t>
            </a:r>
          </a:p>
        </p:txBody>
      </p:sp>
      <p:sp>
        <p:nvSpPr>
          <p:cNvPr id="4" name="Footer Placeholder 3">
            <a:extLst>
              <a:ext uri="{FF2B5EF4-FFF2-40B4-BE49-F238E27FC236}">
                <a16:creationId xmlns:a16="http://schemas.microsoft.com/office/drawing/2014/main" id="{A709EB0E-B8F2-2834-C03A-D04FE3F4B6CC}"/>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57861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UnitecCorporatePowerPointtemplate_NEW</Template>
  <TotalTime>0</TotalTime>
  <Words>1368</Words>
  <Application>Microsoft Macintosh PowerPoint</Application>
  <PresentationFormat>On-screen Show (4:3)</PresentationFormat>
  <Paragraphs>106</Paragraphs>
  <Slides>19</Slides>
  <Notes>2</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Verdana</vt:lpstr>
      <vt:lpstr>Office Theme</vt:lpstr>
      <vt:lpstr>COMP8833 Advanced Web Development Introduction to CRM and ERP</vt:lpstr>
      <vt:lpstr>CRM</vt:lpstr>
      <vt:lpstr>ERP</vt:lpstr>
      <vt:lpstr>Continuous development of CRM</vt:lpstr>
      <vt:lpstr>Continuous development of CRM</vt:lpstr>
      <vt:lpstr>Continuous development of CRM</vt:lpstr>
      <vt:lpstr>Salesforce</vt:lpstr>
      <vt:lpstr>CRM Software</vt:lpstr>
      <vt:lpstr>How to choose a CRM</vt:lpstr>
      <vt:lpstr>How to choose a CRM</vt:lpstr>
      <vt:lpstr>Research</vt:lpstr>
      <vt:lpstr>Continuous development of ERP</vt:lpstr>
      <vt:lpstr>Continuous development of ERP</vt:lpstr>
      <vt:lpstr>Continuous development of ERP</vt:lpstr>
      <vt:lpstr>SAP ERP</vt:lpstr>
      <vt:lpstr>How to choose ERP system</vt:lpstr>
      <vt:lpstr>How to choose ERP system</vt:lpstr>
      <vt:lpstr>Research</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Developed by Allfields for unitec    www.allfields.co.nz</dc:description>
  <cp:lastModifiedBy/>
  <cp:revision>1</cp:revision>
  <dcterms:created xsi:type="dcterms:W3CDTF">2020-07-27T03:42:44Z</dcterms:created>
  <dcterms:modified xsi:type="dcterms:W3CDTF">2023-03-29T22:15:17Z</dcterms:modified>
</cp:coreProperties>
</file>