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7"/>
  </p:notesMasterIdLst>
  <p:handoutMasterIdLst>
    <p:handoutMasterId r:id="rId48"/>
  </p:handoutMasterIdLst>
  <p:sldIdLst>
    <p:sldId id="265" r:id="rId2"/>
    <p:sldId id="285" r:id="rId3"/>
    <p:sldId id="289" r:id="rId4"/>
    <p:sldId id="290" r:id="rId5"/>
    <p:sldId id="291" r:id="rId6"/>
    <p:sldId id="295" r:id="rId7"/>
    <p:sldId id="296" r:id="rId8"/>
    <p:sldId id="297" r:id="rId9"/>
    <p:sldId id="292" r:id="rId10"/>
    <p:sldId id="293" r:id="rId11"/>
    <p:sldId id="294" r:id="rId12"/>
    <p:sldId id="298" r:id="rId13"/>
    <p:sldId id="299" r:id="rId14"/>
    <p:sldId id="300" r:id="rId15"/>
    <p:sldId id="301" r:id="rId16"/>
    <p:sldId id="302" r:id="rId17"/>
    <p:sldId id="303" r:id="rId18"/>
    <p:sldId id="304" r:id="rId19"/>
    <p:sldId id="327" r:id="rId20"/>
    <p:sldId id="328" r:id="rId21"/>
    <p:sldId id="329" r:id="rId22"/>
    <p:sldId id="330" r:id="rId23"/>
    <p:sldId id="305" r:id="rId24"/>
    <p:sldId id="306" r:id="rId25"/>
    <p:sldId id="307" r:id="rId26"/>
    <p:sldId id="308" r:id="rId27"/>
    <p:sldId id="310" r:id="rId28"/>
    <p:sldId id="311" r:id="rId29"/>
    <p:sldId id="309"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288" r:id="rId46"/>
  </p:sldIdLst>
  <p:sldSz cx="9144000" cy="6858000" type="screen4x3"/>
  <p:notesSz cx="6858000" cy="9144000"/>
  <p:defaultTextStyle>
    <a:defPPr>
      <a:defRPr lang="en-NZ"/>
    </a:defPPr>
    <a:lvl1pPr algn="l" defTabSz="457200"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8B23C840-CE08-CD42-9B8B-580B6A4B5C7F}">
          <p14:sldIdLst>
            <p14:sldId id="265"/>
            <p14:sldId id="285"/>
            <p14:sldId id="289"/>
          </p14:sldIdLst>
        </p14:section>
        <p14:section name="Customer engagement" id="{A9F49CF4-755C-CC4C-A2E7-C927ED4E2749}">
          <p14:sldIdLst>
            <p14:sldId id="290"/>
            <p14:sldId id="291"/>
            <p14:sldId id="295"/>
            <p14:sldId id="296"/>
            <p14:sldId id="297"/>
            <p14:sldId id="292"/>
            <p14:sldId id="293"/>
            <p14:sldId id="294"/>
          </p14:sldIdLst>
        </p14:section>
        <p14:section name="Customer Life Cycle" id="{0036FD15-FBCA-744A-AD29-A208BAE4BA5E}">
          <p14:sldIdLst>
            <p14:sldId id="298"/>
            <p14:sldId id="299"/>
            <p14:sldId id="300"/>
            <p14:sldId id="301"/>
            <p14:sldId id="302"/>
            <p14:sldId id="303"/>
            <p14:sldId id="304"/>
            <p14:sldId id="327"/>
            <p14:sldId id="328"/>
            <p14:sldId id="329"/>
            <p14:sldId id="330"/>
          </p14:sldIdLst>
        </p14:section>
        <p14:section name="Contextual engagement" id="{304BE639-C734-E443-87B1-0733C3598228}">
          <p14:sldIdLst>
            <p14:sldId id="305"/>
            <p14:sldId id="306"/>
            <p14:sldId id="307"/>
            <p14:sldId id="308"/>
            <p14:sldId id="310"/>
            <p14:sldId id="311"/>
          </p14:sldIdLst>
        </p14:section>
        <p14:section name="Engagement of convenience" id="{C105EE4C-FEEC-7342-B9D4-307634625538}">
          <p14:sldIdLst>
            <p14:sldId id="309"/>
            <p14:sldId id="312"/>
            <p14:sldId id="313"/>
            <p14:sldId id="314"/>
            <p14:sldId id="315"/>
            <p14:sldId id="316"/>
            <p14:sldId id="317"/>
            <p14:sldId id="318"/>
          </p14:sldIdLst>
        </p14:section>
        <p14:section name="Emotional engagement" id="{A4352F17-34F0-B14D-8CD5-4E2B041CA475}">
          <p14:sldIdLst>
            <p14:sldId id="319"/>
            <p14:sldId id="320"/>
            <p14:sldId id="321"/>
            <p14:sldId id="322"/>
          </p14:sldIdLst>
        </p14:section>
        <p14:section name="Social engagement" id="{84FC10B2-D4FA-AC4B-A4DB-36B9CD913C26}">
          <p14:sldIdLst>
            <p14:sldId id="323"/>
            <p14:sldId id="324"/>
            <p14:sldId id="325"/>
            <p14:sldId id="326"/>
          </p14:sldIdLst>
        </p14:section>
        <p14:section name="Reference" id="{0BB5CCAF-5628-5948-BAC5-592AC2213E9B}">
          <p14:sldIdLst>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clrMru>
    <a:srgbClr val="FF0000"/>
    <a:srgbClr val="404040"/>
    <a:srgbClr val="2F7E1D"/>
    <a:srgbClr val="2E79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240" autoAdjust="0"/>
    <p:restoredTop sz="79361"/>
  </p:normalViewPr>
  <p:slideViewPr>
    <p:cSldViewPr snapToGrid="0" snapToObjects="1">
      <p:cViewPr varScale="1">
        <p:scale>
          <a:sx n="98" d="100"/>
          <a:sy n="98" d="100"/>
        </p:scale>
        <p:origin x="1576" y="192"/>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Song" userId="e77005fb-e6b4-4f46-8c86-95621a0ac549" providerId="ADAL" clId="{2F31457A-4B1F-D34F-A50A-81FBEA879EFF}"/>
    <pc:docChg chg="undo custSel addSld delSld modSld addSection delSection modSection">
      <pc:chgData name="Lei Song" userId="e77005fb-e6b4-4f46-8c86-95621a0ac549" providerId="ADAL" clId="{2F31457A-4B1F-D34F-A50A-81FBEA879EFF}" dt="2023-03-27T08:42:18.544" v="319" actId="1076"/>
      <pc:docMkLst>
        <pc:docMk/>
      </pc:docMkLst>
      <pc:sldChg chg="modSp mod">
        <pc:chgData name="Lei Song" userId="e77005fb-e6b4-4f46-8c86-95621a0ac549" providerId="ADAL" clId="{2F31457A-4B1F-D34F-A50A-81FBEA879EFF}" dt="2023-03-26T08:36:29.963" v="59"/>
        <pc:sldMkLst>
          <pc:docMk/>
          <pc:sldMk cId="0" sldId="265"/>
        </pc:sldMkLst>
        <pc:spChg chg="mod">
          <ac:chgData name="Lei Song" userId="e77005fb-e6b4-4f46-8c86-95621a0ac549" providerId="ADAL" clId="{2F31457A-4B1F-D34F-A50A-81FBEA879EFF}" dt="2023-03-26T08:36:29.963" v="59"/>
          <ac:spMkLst>
            <pc:docMk/>
            <pc:sldMk cId="0" sldId="265"/>
            <ac:spMk id="6" creationId="{E3612489-EF03-4716-996A-812822F609E4}"/>
          </ac:spMkLst>
        </pc:spChg>
      </pc:sldChg>
      <pc:sldChg chg="modSp mod">
        <pc:chgData name="Lei Song" userId="e77005fb-e6b4-4f46-8c86-95621a0ac549" providerId="ADAL" clId="{2F31457A-4B1F-D34F-A50A-81FBEA879EFF}" dt="2023-03-26T07:14:36.383" v="16" actId="20577"/>
        <pc:sldMkLst>
          <pc:docMk/>
          <pc:sldMk cId="287235989" sldId="285"/>
        </pc:sldMkLst>
        <pc:spChg chg="mod">
          <ac:chgData name="Lei Song" userId="e77005fb-e6b4-4f46-8c86-95621a0ac549" providerId="ADAL" clId="{2F31457A-4B1F-D34F-A50A-81FBEA879EFF}" dt="2023-03-26T07:14:29.404" v="9" actId="20577"/>
          <ac:spMkLst>
            <pc:docMk/>
            <pc:sldMk cId="287235989" sldId="285"/>
            <ac:spMk id="3" creationId="{4D74609F-82DE-6944-8C82-B4C3B05B208E}"/>
          </ac:spMkLst>
        </pc:spChg>
        <pc:spChg chg="mod">
          <ac:chgData name="Lei Song" userId="e77005fb-e6b4-4f46-8c86-95621a0ac549" providerId="ADAL" clId="{2F31457A-4B1F-D34F-A50A-81FBEA879EFF}" dt="2023-03-26T07:14:36.383" v="16" actId="20577"/>
          <ac:spMkLst>
            <pc:docMk/>
            <pc:sldMk cId="287235989" sldId="285"/>
            <ac:spMk id="18436" creationId="{35C0A27B-3E4E-46FB-88B1-5822647B7E61}"/>
          </ac:spMkLst>
        </pc:spChg>
      </pc:sldChg>
      <pc:sldChg chg="del">
        <pc:chgData name="Lei Song" userId="e77005fb-e6b4-4f46-8c86-95621a0ac549" providerId="ADAL" clId="{2F31457A-4B1F-D34F-A50A-81FBEA879EFF}" dt="2023-03-26T07:13:00.006" v="4" actId="2696"/>
        <pc:sldMkLst>
          <pc:docMk/>
          <pc:sldMk cId="3816529126" sldId="286"/>
        </pc:sldMkLst>
      </pc:sldChg>
      <pc:sldChg chg="del">
        <pc:chgData name="Lei Song" userId="e77005fb-e6b4-4f46-8c86-95621a0ac549" providerId="ADAL" clId="{2F31457A-4B1F-D34F-A50A-81FBEA879EFF}" dt="2023-03-26T07:13:00.006" v="4" actId="2696"/>
        <pc:sldMkLst>
          <pc:docMk/>
          <pc:sldMk cId="3448425010" sldId="287"/>
        </pc:sldMkLst>
      </pc:sldChg>
      <pc:sldChg chg="modSp mod">
        <pc:chgData name="Lei Song" userId="e77005fb-e6b4-4f46-8c86-95621a0ac549" providerId="ADAL" clId="{2F31457A-4B1F-D34F-A50A-81FBEA879EFF}" dt="2023-03-27T02:58:08.035" v="250"/>
        <pc:sldMkLst>
          <pc:docMk/>
          <pc:sldMk cId="3162242441" sldId="288"/>
        </pc:sldMkLst>
        <pc:spChg chg="mod">
          <ac:chgData name="Lei Song" userId="e77005fb-e6b4-4f46-8c86-95621a0ac549" providerId="ADAL" clId="{2F31457A-4B1F-D34F-A50A-81FBEA879EFF}" dt="2023-03-27T02:58:08.035" v="250"/>
          <ac:spMkLst>
            <pc:docMk/>
            <pc:sldMk cId="3162242441" sldId="288"/>
            <ac:spMk id="2" creationId="{C48CAC7B-0816-22D3-DF92-565CC9BBFD7B}"/>
          </ac:spMkLst>
        </pc:spChg>
      </pc:sldChg>
      <pc:sldChg chg="del">
        <pc:chgData name="Lei Song" userId="e77005fb-e6b4-4f46-8c86-95621a0ac549" providerId="ADAL" clId="{2F31457A-4B1F-D34F-A50A-81FBEA879EFF}" dt="2023-03-26T07:13:00.006" v="4" actId="2696"/>
        <pc:sldMkLst>
          <pc:docMk/>
          <pc:sldMk cId="3534648899" sldId="289"/>
        </pc:sldMkLst>
      </pc:sldChg>
      <pc:sldChg chg="modSp new mod">
        <pc:chgData name="Lei Song" userId="e77005fb-e6b4-4f46-8c86-95621a0ac549" providerId="ADAL" clId="{2F31457A-4B1F-D34F-A50A-81FBEA879EFF}" dt="2023-03-26T07:20:20.695" v="45" actId="255"/>
        <pc:sldMkLst>
          <pc:docMk/>
          <pc:sldMk cId="4269725631" sldId="289"/>
        </pc:sldMkLst>
        <pc:spChg chg="mod">
          <ac:chgData name="Lei Song" userId="e77005fb-e6b4-4f46-8c86-95621a0ac549" providerId="ADAL" clId="{2F31457A-4B1F-D34F-A50A-81FBEA879EFF}" dt="2023-03-26T07:20:20.695" v="45" actId="255"/>
          <ac:spMkLst>
            <pc:docMk/>
            <pc:sldMk cId="4269725631" sldId="289"/>
            <ac:spMk id="2" creationId="{C48798E4-9E89-9A6A-9682-C55E460EE85D}"/>
          </ac:spMkLst>
        </pc:spChg>
        <pc:spChg chg="mod">
          <ac:chgData name="Lei Song" userId="e77005fb-e6b4-4f46-8c86-95621a0ac549" providerId="ADAL" clId="{2F31457A-4B1F-D34F-A50A-81FBEA879EFF}" dt="2023-03-26T07:15:16.002" v="25" actId="20577"/>
          <ac:spMkLst>
            <pc:docMk/>
            <pc:sldMk cId="4269725631" sldId="289"/>
            <ac:spMk id="3" creationId="{D0570E52-B49A-7E80-5DCB-CDB12930B143}"/>
          </ac:spMkLst>
        </pc:spChg>
      </pc:sldChg>
      <pc:sldChg chg="modSp new mod">
        <pc:chgData name="Lei Song" userId="e77005fb-e6b4-4f46-8c86-95621a0ac549" providerId="ADAL" clId="{2F31457A-4B1F-D34F-A50A-81FBEA879EFF}" dt="2023-03-27T02:10:09.618" v="84" actId="5793"/>
        <pc:sldMkLst>
          <pc:docMk/>
          <pc:sldMk cId="1538420018" sldId="290"/>
        </pc:sldMkLst>
        <pc:spChg chg="mod">
          <ac:chgData name="Lei Song" userId="e77005fb-e6b4-4f46-8c86-95621a0ac549" providerId="ADAL" clId="{2F31457A-4B1F-D34F-A50A-81FBEA879EFF}" dt="2023-03-27T02:10:09.618" v="84" actId="5793"/>
          <ac:spMkLst>
            <pc:docMk/>
            <pc:sldMk cId="1538420018" sldId="290"/>
            <ac:spMk id="2" creationId="{4D12407D-B09E-4A3A-4DC6-A11C8C7C0958}"/>
          </ac:spMkLst>
        </pc:spChg>
        <pc:spChg chg="mod">
          <ac:chgData name="Lei Song" userId="e77005fb-e6b4-4f46-8c86-95621a0ac549" providerId="ADAL" clId="{2F31457A-4B1F-D34F-A50A-81FBEA879EFF}" dt="2023-03-27T01:50:56.893" v="63" actId="20577"/>
          <ac:spMkLst>
            <pc:docMk/>
            <pc:sldMk cId="1538420018" sldId="290"/>
            <ac:spMk id="3" creationId="{0ED27CCE-BBCC-78B5-9A18-F6FCDAA14096}"/>
          </ac:spMkLst>
        </pc:spChg>
      </pc:sldChg>
      <pc:sldChg chg="del">
        <pc:chgData name="Lei Song" userId="e77005fb-e6b4-4f46-8c86-95621a0ac549" providerId="ADAL" clId="{2F31457A-4B1F-D34F-A50A-81FBEA879EFF}" dt="2023-03-26T07:13:00.006" v="4" actId="2696"/>
        <pc:sldMkLst>
          <pc:docMk/>
          <pc:sldMk cId="3834827281" sldId="290"/>
        </pc:sldMkLst>
      </pc:sldChg>
      <pc:sldChg chg="del">
        <pc:chgData name="Lei Song" userId="e77005fb-e6b4-4f46-8c86-95621a0ac549" providerId="ADAL" clId="{2F31457A-4B1F-D34F-A50A-81FBEA879EFF}" dt="2023-03-26T07:13:00.006" v="4" actId="2696"/>
        <pc:sldMkLst>
          <pc:docMk/>
          <pc:sldMk cId="812673346" sldId="291"/>
        </pc:sldMkLst>
      </pc:sldChg>
      <pc:sldChg chg="modSp new mod">
        <pc:chgData name="Lei Song" userId="e77005fb-e6b4-4f46-8c86-95621a0ac549" providerId="ADAL" clId="{2F31457A-4B1F-D34F-A50A-81FBEA879EFF}" dt="2023-03-27T02:12:05.477" v="94" actId="20577"/>
        <pc:sldMkLst>
          <pc:docMk/>
          <pc:sldMk cId="1469641252" sldId="291"/>
        </pc:sldMkLst>
        <pc:spChg chg="mod">
          <ac:chgData name="Lei Song" userId="e77005fb-e6b4-4f46-8c86-95621a0ac549" providerId="ADAL" clId="{2F31457A-4B1F-D34F-A50A-81FBEA879EFF}" dt="2023-03-27T02:12:05.477" v="94" actId="20577"/>
          <ac:spMkLst>
            <pc:docMk/>
            <pc:sldMk cId="1469641252" sldId="291"/>
            <ac:spMk id="2" creationId="{C46688D8-3D0F-3D5F-5B5B-157A9F0DF860}"/>
          </ac:spMkLst>
        </pc:spChg>
        <pc:spChg chg="mod">
          <ac:chgData name="Lei Song" userId="e77005fb-e6b4-4f46-8c86-95621a0ac549" providerId="ADAL" clId="{2F31457A-4B1F-D34F-A50A-81FBEA879EFF}" dt="2023-03-27T02:11:27.192" v="87"/>
          <ac:spMkLst>
            <pc:docMk/>
            <pc:sldMk cId="1469641252" sldId="291"/>
            <ac:spMk id="3" creationId="{1AC3AE78-B5FE-3A1D-AA63-8B68570B0BE6}"/>
          </ac:spMkLst>
        </pc:spChg>
      </pc:sldChg>
      <pc:sldChg chg="del">
        <pc:chgData name="Lei Song" userId="e77005fb-e6b4-4f46-8c86-95621a0ac549" providerId="ADAL" clId="{2F31457A-4B1F-D34F-A50A-81FBEA879EFF}" dt="2023-03-26T07:13:00.006" v="4" actId="2696"/>
        <pc:sldMkLst>
          <pc:docMk/>
          <pc:sldMk cId="897131592" sldId="292"/>
        </pc:sldMkLst>
      </pc:sldChg>
      <pc:sldChg chg="modSp new mod">
        <pc:chgData name="Lei Song" userId="e77005fb-e6b4-4f46-8c86-95621a0ac549" providerId="ADAL" clId="{2F31457A-4B1F-D34F-A50A-81FBEA879EFF}" dt="2023-03-27T02:17:11.056" v="113" actId="21"/>
        <pc:sldMkLst>
          <pc:docMk/>
          <pc:sldMk cId="3761561399" sldId="292"/>
        </pc:sldMkLst>
        <pc:spChg chg="mod">
          <ac:chgData name="Lei Song" userId="e77005fb-e6b4-4f46-8c86-95621a0ac549" providerId="ADAL" clId="{2F31457A-4B1F-D34F-A50A-81FBEA879EFF}" dt="2023-03-27T02:17:11.056" v="113" actId="21"/>
          <ac:spMkLst>
            <pc:docMk/>
            <pc:sldMk cId="3761561399" sldId="292"/>
            <ac:spMk id="2" creationId="{2FF8C401-C7C6-2998-0F76-81FD32EC6CAB}"/>
          </ac:spMkLst>
        </pc:spChg>
        <pc:spChg chg="mod">
          <ac:chgData name="Lei Song" userId="e77005fb-e6b4-4f46-8c86-95621a0ac549" providerId="ADAL" clId="{2F31457A-4B1F-D34F-A50A-81FBEA879EFF}" dt="2023-03-27T02:16:47.264" v="110" actId="20577"/>
          <ac:spMkLst>
            <pc:docMk/>
            <pc:sldMk cId="3761561399" sldId="292"/>
            <ac:spMk id="3" creationId="{9DE383C1-8A33-659A-A67D-91D14D4E899E}"/>
          </ac:spMkLst>
        </pc:spChg>
      </pc:sldChg>
      <pc:sldChg chg="del">
        <pc:chgData name="Lei Song" userId="e77005fb-e6b4-4f46-8c86-95621a0ac549" providerId="ADAL" clId="{2F31457A-4B1F-D34F-A50A-81FBEA879EFF}" dt="2023-03-26T07:13:00.006" v="4" actId="2696"/>
        <pc:sldMkLst>
          <pc:docMk/>
          <pc:sldMk cId="728142280" sldId="293"/>
        </pc:sldMkLst>
      </pc:sldChg>
      <pc:sldChg chg="modSp new mod">
        <pc:chgData name="Lei Song" userId="e77005fb-e6b4-4f46-8c86-95621a0ac549" providerId="ADAL" clId="{2F31457A-4B1F-D34F-A50A-81FBEA879EFF}" dt="2023-03-27T02:17:45.745" v="121" actId="20577"/>
        <pc:sldMkLst>
          <pc:docMk/>
          <pc:sldMk cId="4139616856" sldId="293"/>
        </pc:sldMkLst>
        <pc:spChg chg="mod">
          <ac:chgData name="Lei Song" userId="e77005fb-e6b4-4f46-8c86-95621a0ac549" providerId="ADAL" clId="{2F31457A-4B1F-D34F-A50A-81FBEA879EFF}" dt="2023-03-27T02:17:45.745" v="121" actId="20577"/>
          <ac:spMkLst>
            <pc:docMk/>
            <pc:sldMk cId="4139616856" sldId="293"/>
            <ac:spMk id="2" creationId="{282174EA-B185-65E7-EDBB-90D1059A2EDF}"/>
          </ac:spMkLst>
        </pc:spChg>
        <pc:spChg chg="mod">
          <ac:chgData name="Lei Song" userId="e77005fb-e6b4-4f46-8c86-95621a0ac549" providerId="ADAL" clId="{2F31457A-4B1F-D34F-A50A-81FBEA879EFF}" dt="2023-03-27T02:17:34.942" v="119"/>
          <ac:spMkLst>
            <pc:docMk/>
            <pc:sldMk cId="4139616856" sldId="293"/>
            <ac:spMk id="3" creationId="{1C402E6E-C763-FCAD-534E-97C33DB82AF0}"/>
          </ac:spMkLst>
        </pc:spChg>
      </pc:sldChg>
      <pc:sldChg chg="del">
        <pc:chgData name="Lei Song" userId="e77005fb-e6b4-4f46-8c86-95621a0ac549" providerId="ADAL" clId="{2F31457A-4B1F-D34F-A50A-81FBEA879EFF}" dt="2023-03-26T07:13:00.006" v="4" actId="2696"/>
        <pc:sldMkLst>
          <pc:docMk/>
          <pc:sldMk cId="945644462" sldId="294"/>
        </pc:sldMkLst>
      </pc:sldChg>
      <pc:sldChg chg="modSp new mod">
        <pc:chgData name="Lei Song" userId="e77005fb-e6b4-4f46-8c86-95621a0ac549" providerId="ADAL" clId="{2F31457A-4B1F-D34F-A50A-81FBEA879EFF}" dt="2023-03-27T02:21:18.555" v="139" actId="1076"/>
        <pc:sldMkLst>
          <pc:docMk/>
          <pc:sldMk cId="1328099266" sldId="294"/>
        </pc:sldMkLst>
        <pc:spChg chg="mod">
          <ac:chgData name="Lei Song" userId="e77005fb-e6b4-4f46-8c86-95621a0ac549" providerId="ADAL" clId="{2F31457A-4B1F-D34F-A50A-81FBEA879EFF}" dt="2023-03-27T02:21:18.555" v="139" actId="1076"/>
          <ac:spMkLst>
            <pc:docMk/>
            <pc:sldMk cId="1328099266" sldId="294"/>
            <ac:spMk id="2" creationId="{CDEA5703-E1BE-4347-82DF-E40CE743BAC6}"/>
          </ac:spMkLst>
        </pc:spChg>
        <pc:spChg chg="mod">
          <ac:chgData name="Lei Song" userId="e77005fb-e6b4-4f46-8c86-95621a0ac549" providerId="ADAL" clId="{2F31457A-4B1F-D34F-A50A-81FBEA879EFF}" dt="2023-03-27T02:18:22.818" v="134" actId="20577"/>
          <ac:spMkLst>
            <pc:docMk/>
            <pc:sldMk cId="1328099266" sldId="294"/>
            <ac:spMk id="3" creationId="{D9F18557-89DA-5D4D-2E4B-B08417C03346}"/>
          </ac:spMkLst>
        </pc:spChg>
      </pc:sldChg>
      <pc:sldChg chg="del">
        <pc:chgData name="Lei Song" userId="e77005fb-e6b4-4f46-8c86-95621a0ac549" providerId="ADAL" clId="{2F31457A-4B1F-D34F-A50A-81FBEA879EFF}" dt="2023-03-26T07:13:00.006" v="4" actId="2696"/>
        <pc:sldMkLst>
          <pc:docMk/>
          <pc:sldMk cId="2291391148" sldId="295"/>
        </pc:sldMkLst>
      </pc:sldChg>
      <pc:sldChg chg="modSp new mod">
        <pc:chgData name="Lei Song" userId="e77005fb-e6b4-4f46-8c86-95621a0ac549" providerId="ADAL" clId="{2F31457A-4B1F-D34F-A50A-81FBEA879EFF}" dt="2023-03-27T02:25:37.638" v="166" actId="20577"/>
        <pc:sldMkLst>
          <pc:docMk/>
          <pc:sldMk cId="2979597173" sldId="295"/>
        </pc:sldMkLst>
        <pc:spChg chg="mod">
          <ac:chgData name="Lei Song" userId="e77005fb-e6b4-4f46-8c86-95621a0ac549" providerId="ADAL" clId="{2F31457A-4B1F-D34F-A50A-81FBEA879EFF}" dt="2023-03-27T02:25:37.638" v="166" actId="20577"/>
          <ac:spMkLst>
            <pc:docMk/>
            <pc:sldMk cId="2979597173" sldId="295"/>
            <ac:spMk id="2" creationId="{EBC1E6D0-A1CC-70A1-219B-45DCD8EEE0DF}"/>
          </ac:spMkLst>
        </pc:spChg>
        <pc:spChg chg="mod">
          <ac:chgData name="Lei Song" userId="e77005fb-e6b4-4f46-8c86-95621a0ac549" providerId="ADAL" clId="{2F31457A-4B1F-D34F-A50A-81FBEA879EFF}" dt="2023-03-27T02:24:39.495" v="156" actId="20577"/>
          <ac:spMkLst>
            <pc:docMk/>
            <pc:sldMk cId="2979597173" sldId="295"/>
            <ac:spMk id="3" creationId="{E7B7C56A-75CE-5C3A-397B-4E1A29711E77}"/>
          </ac:spMkLst>
        </pc:spChg>
      </pc:sldChg>
      <pc:sldChg chg="modSp new mod">
        <pc:chgData name="Lei Song" userId="e77005fb-e6b4-4f46-8c86-95621a0ac549" providerId="ADAL" clId="{2F31457A-4B1F-D34F-A50A-81FBEA879EFF}" dt="2023-03-27T02:28:23.431" v="191" actId="20577"/>
        <pc:sldMkLst>
          <pc:docMk/>
          <pc:sldMk cId="2068885226" sldId="296"/>
        </pc:sldMkLst>
        <pc:spChg chg="mod">
          <ac:chgData name="Lei Song" userId="e77005fb-e6b4-4f46-8c86-95621a0ac549" providerId="ADAL" clId="{2F31457A-4B1F-D34F-A50A-81FBEA879EFF}" dt="2023-03-27T02:26:55.275" v="178" actId="1076"/>
          <ac:spMkLst>
            <pc:docMk/>
            <pc:sldMk cId="2068885226" sldId="296"/>
            <ac:spMk id="2" creationId="{C6AB2A2B-D79E-6F78-5D99-C9F7FB7BD65F}"/>
          </ac:spMkLst>
        </pc:spChg>
        <pc:spChg chg="mod">
          <ac:chgData name="Lei Song" userId="e77005fb-e6b4-4f46-8c86-95621a0ac549" providerId="ADAL" clId="{2F31457A-4B1F-D34F-A50A-81FBEA879EFF}" dt="2023-03-27T02:28:23.431" v="191" actId="20577"/>
          <ac:spMkLst>
            <pc:docMk/>
            <pc:sldMk cId="2068885226" sldId="296"/>
            <ac:spMk id="3" creationId="{EF66DBFB-13D0-A889-45B5-D2D22DEAC533}"/>
          </ac:spMkLst>
        </pc:spChg>
      </pc:sldChg>
      <pc:sldChg chg="del">
        <pc:chgData name="Lei Song" userId="e77005fb-e6b4-4f46-8c86-95621a0ac549" providerId="ADAL" clId="{2F31457A-4B1F-D34F-A50A-81FBEA879EFF}" dt="2023-03-26T07:13:00.006" v="4" actId="2696"/>
        <pc:sldMkLst>
          <pc:docMk/>
          <pc:sldMk cId="3666991931" sldId="296"/>
        </pc:sldMkLst>
      </pc:sldChg>
      <pc:sldChg chg="del">
        <pc:chgData name="Lei Song" userId="e77005fb-e6b4-4f46-8c86-95621a0ac549" providerId="ADAL" clId="{2F31457A-4B1F-D34F-A50A-81FBEA879EFF}" dt="2023-03-26T07:13:00.006" v="4" actId="2696"/>
        <pc:sldMkLst>
          <pc:docMk/>
          <pc:sldMk cId="492220629" sldId="297"/>
        </pc:sldMkLst>
      </pc:sldChg>
      <pc:sldChg chg="modSp new mod">
        <pc:chgData name="Lei Song" userId="e77005fb-e6b4-4f46-8c86-95621a0ac549" providerId="ADAL" clId="{2F31457A-4B1F-D34F-A50A-81FBEA879EFF}" dt="2023-03-27T02:44:27.045" v="221" actId="255"/>
        <pc:sldMkLst>
          <pc:docMk/>
          <pc:sldMk cId="3690459128" sldId="297"/>
        </pc:sldMkLst>
        <pc:spChg chg="mod">
          <ac:chgData name="Lei Song" userId="e77005fb-e6b4-4f46-8c86-95621a0ac549" providerId="ADAL" clId="{2F31457A-4B1F-D34F-A50A-81FBEA879EFF}" dt="2023-03-27T02:44:27.045" v="221" actId="255"/>
          <ac:spMkLst>
            <pc:docMk/>
            <pc:sldMk cId="3690459128" sldId="297"/>
            <ac:spMk id="2" creationId="{A09FC433-3C1F-C2E0-1A54-E923D156635E}"/>
          </ac:spMkLst>
        </pc:spChg>
        <pc:spChg chg="mod">
          <ac:chgData name="Lei Song" userId="e77005fb-e6b4-4f46-8c86-95621a0ac549" providerId="ADAL" clId="{2F31457A-4B1F-D34F-A50A-81FBEA879EFF}" dt="2023-03-27T02:42:16.938" v="207" actId="20577"/>
          <ac:spMkLst>
            <pc:docMk/>
            <pc:sldMk cId="3690459128" sldId="297"/>
            <ac:spMk id="3" creationId="{28192649-9A46-B0CD-D6C5-4700635DC6A7}"/>
          </ac:spMkLst>
        </pc:spChg>
      </pc:sldChg>
      <pc:sldChg chg="addSp modSp new mod">
        <pc:chgData name="Lei Song" userId="e77005fb-e6b4-4f46-8c86-95621a0ac549" providerId="ADAL" clId="{2F31457A-4B1F-D34F-A50A-81FBEA879EFF}" dt="2023-03-27T02:58:47.119" v="262" actId="20577"/>
        <pc:sldMkLst>
          <pc:docMk/>
          <pc:sldMk cId="3547603090" sldId="298"/>
        </pc:sldMkLst>
        <pc:spChg chg="mod">
          <ac:chgData name="Lei Song" userId="e77005fb-e6b4-4f46-8c86-95621a0ac549" providerId="ADAL" clId="{2F31457A-4B1F-D34F-A50A-81FBEA879EFF}" dt="2023-03-27T02:50:45.250" v="243" actId="20577"/>
          <ac:spMkLst>
            <pc:docMk/>
            <pc:sldMk cId="3547603090" sldId="298"/>
            <ac:spMk id="3" creationId="{31C85BC6-E67A-2584-848F-317D60CFBF87}"/>
          </ac:spMkLst>
        </pc:spChg>
        <pc:spChg chg="add mod">
          <ac:chgData name="Lei Song" userId="e77005fb-e6b4-4f46-8c86-95621a0ac549" providerId="ADAL" clId="{2F31457A-4B1F-D34F-A50A-81FBEA879EFF}" dt="2023-03-27T02:58:47.119" v="262" actId="20577"/>
          <ac:spMkLst>
            <pc:docMk/>
            <pc:sldMk cId="3547603090" sldId="298"/>
            <ac:spMk id="6" creationId="{234D730F-5703-2960-18CE-D39A6B2297B1}"/>
          </ac:spMkLst>
        </pc:spChg>
        <pc:picChg chg="add mod">
          <ac:chgData name="Lei Song" userId="e77005fb-e6b4-4f46-8c86-95621a0ac549" providerId="ADAL" clId="{2F31457A-4B1F-D34F-A50A-81FBEA879EFF}" dt="2023-03-27T02:56:36.568" v="248" actId="1076"/>
          <ac:picMkLst>
            <pc:docMk/>
            <pc:sldMk cId="3547603090" sldId="298"/>
            <ac:picMk id="1026" creationId="{DF81B468-E0CC-2864-5213-E5399AD78FF1}"/>
          </ac:picMkLst>
        </pc:picChg>
      </pc:sldChg>
      <pc:sldChg chg="del">
        <pc:chgData name="Lei Song" userId="e77005fb-e6b4-4f46-8c86-95621a0ac549" providerId="ADAL" clId="{2F31457A-4B1F-D34F-A50A-81FBEA879EFF}" dt="2023-03-26T07:13:00.006" v="4" actId="2696"/>
        <pc:sldMkLst>
          <pc:docMk/>
          <pc:sldMk cId="3609107173" sldId="298"/>
        </pc:sldMkLst>
      </pc:sldChg>
      <pc:sldChg chg="modSp new mod">
        <pc:chgData name="Lei Song" userId="e77005fb-e6b4-4f46-8c86-95621a0ac549" providerId="ADAL" clId="{2F31457A-4B1F-D34F-A50A-81FBEA879EFF}" dt="2023-03-27T03:00:57.389" v="270" actId="255"/>
        <pc:sldMkLst>
          <pc:docMk/>
          <pc:sldMk cId="2445811015" sldId="299"/>
        </pc:sldMkLst>
        <pc:spChg chg="mod">
          <ac:chgData name="Lei Song" userId="e77005fb-e6b4-4f46-8c86-95621a0ac549" providerId="ADAL" clId="{2F31457A-4B1F-D34F-A50A-81FBEA879EFF}" dt="2023-03-27T03:00:57.389" v="270" actId="255"/>
          <ac:spMkLst>
            <pc:docMk/>
            <pc:sldMk cId="2445811015" sldId="299"/>
            <ac:spMk id="2" creationId="{3C660FE1-D0A1-6D9C-B29F-4F4A62F5D175}"/>
          </ac:spMkLst>
        </pc:spChg>
        <pc:spChg chg="mod">
          <ac:chgData name="Lei Song" userId="e77005fb-e6b4-4f46-8c86-95621a0ac549" providerId="ADAL" clId="{2F31457A-4B1F-D34F-A50A-81FBEA879EFF}" dt="2023-03-27T02:59:33.183" v="265" actId="20577"/>
          <ac:spMkLst>
            <pc:docMk/>
            <pc:sldMk cId="2445811015" sldId="299"/>
            <ac:spMk id="3" creationId="{2B497E4C-A604-3E27-9025-B0D8FA7EB8EF}"/>
          </ac:spMkLst>
        </pc:spChg>
      </pc:sldChg>
      <pc:sldChg chg="del">
        <pc:chgData name="Lei Song" userId="e77005fb-e6b4-4f46-8c86-95621a0ac549" providerId="ADAL" clId="{2F31457A-4B1F-D34F-A50A-81FBEA879EFF}" dt="2023-03-26T07:13:00.006" v="4" actId="2696"/>
        <pc:sldMkLst>
          <pc:docMk/>
          <pc:sldMk cId="3856538092" sldId="299"/>
        </pc:sldMkLst>
      </pc:sldChg>
      <pc:sldChg chg="modSp new mod">
        <pc:chgData name="Lei Song" userId="e77005fb-e6b4-4f46-8c86-95621a0ac549" providerId="ADAL" clId="{2F31457A-4B1F-D34F-A50A-81FBEA879EFF}" dt="2023-03-27T03:02:00.947" v="277" actId="255"/>
        <pc:sldMkLst>
          <pc:docMk/>
          <pc:sldMk cId="3143448726" sldId="300"/>
        </pc:sldMkLst>
        <pc:spChg chg="mod">
          <ac:chgData name="Lei Song" userId="e77005fb-e6b4-4f46-8c86-95621a0ac549" providerId="ADAL" clId="{2F31457A-4B1F-D34F-A50A-81FBEA879EFF}" dt="2023-03-27T03:02:00.947" v="277" actId="255"/>
          <ac:spMkLst>
            <pc:docMk/>
            <pc:sldMk cId="3143448726" sldId="300"/>
            <ac:spMk id="2" creationId="{53BEF4FC-2272-66BF-16AE-98A223F8E5FA}"/>
          </ac:spMkLst>
        </pc:spChg>
        <pc:spChg chg="mod">
          <ac:chgData name="Lei Song" userId="e77005fb-e6b4-4f46-8c86-95621a0ac549" providerId="ADAL" clId="{2F31457A-4B1F-D34F-A50A-81FBEA879EFF}" dt="2023-03-27T03:01:17.854" v="274" actId="20577"/>
          <ac:spMkLst>
            <pc:docMk/>
            <pc:sldMk cId="3143448726" sldId="300"/>
            <ac:spMk id="3" creationId="{C754DE9A-BCD6-82CB-0701-B0009C50EF93}"/>
          </ac:spMkLst>
        </pc:spChg>
      </pc:sldChg>
      <pc:sldChg chg="del">
        <pc:chgData name="Lei Song" userId="e77005fb-e6b4-4f46-8c86-95621a0ac549" providerId="ADAL" clId="{2F31457A-4B1F-D34F-A50A-81FBEA879EFF}" dt="2023-03-26T07:13:00.006" v="4" actId="2696"/>
        <pc:sldMkLst>
          <pc:docMk/>
          <pc:sldMk cId="4102749606" sldId="300"/>
        </pc:sldMkLst>
      </pc:sldChg>
      <pc:sldChg chg="del">
        <pc:chgData name="Lei Song" userId="e77005fb-e6b4-4f46-8c86-95621a0ac549" providerId="ADAL" clId="{2F31457A-4B1F-D34F-A50A-81FBEA879EFF}" dt="2023-03-26T07:12:45.022" v="3" actId="2696"/>
        <pc:sldMkLst>
          <pc:docMk/>
          <pc:sldMk cId="2934316140" sldId="301"/>
        </pc:sldMkLst>
      </pc:sldChg>
      <pc:sldChg chg="modSp new mod">
        <pc:chgData name="Lei Song" userId="e77005fb-e6b4-4f46-8c86-95621a0ac549" providerId="ADAL" clId="{2F31457A-4B1F-D34F-A50A-81FBEA879EFF}" dt="2023-03-27T08:28:10.187" v="284" actId="255"/>
        <pc:sldMkLst>
          <pc:docMk/>
          <pc:sldMk cId="3932940144" sldId="301"/>
        </pc:sldMkLst>
        <pc:spChg chg="mod">
          <ac:chgData name="Lei Song" userId="e77005fb-e6b4-4f46-8c86-95621a0ac549" providerId="ADAL" clId="{2F31457A-4B1F-D34F-A50A-81FBEA879EFF}" dt="2023-03-27T08:28:10.187" v="284" actId="255"/>
          <ac:spMkLst>
            <pc:docMk/>
            <pc:sldMk cId="3932940144" sldId="301"/>
            <ac:spMk id="2" creationId="{6D82EB47-D69E-7928-1924-ED205AC3703E}"/>
          </ac:spMkLst>
        </pc:spChg>
        <pc:spChg chg="mod">
          <ac:chgData name="Lei Song" userId="e77005fb-e6b4-4f46-8c86-95621a0ac549" providerId="ADAL" clId="{2F31457A-4B1F-D34F-A50A-81FBEA879EFF}" dt="2023-03-27T08:27:51.460" v="281" actId="20577"/>
          <ac:spMkLst>
            <pc:docMk/>
            <pc:sldMk cId="3932940144" sldId="301"/>
            <ac:spMk id="3" creationId="{ACDC920E-3F93-B157-06BE-3F9FDDC99DCC}"/>
          </ac:spMkLst>
        </pc:spChg>
      </pc:sldChg>
      <pc:sldChg chg="modSp new mod">
        <pc:chgData name="Lei Song" userId="e77005fb-e6b4-4f46-8c86-95621a0ac549" providerId="ADAL" clId="{2F31457A-4B1F-D34F-A50A-81FBEA879EFF}" dt="2023-03-27T08:28:57.244" v="291" actId="255"/>
        <pc:sldMkLst>
          <pc:docMk/>
          <pc:sldMk cId="799054337" sldId="302"/>
        </pc:sldMkLst>
        <pc:spChg chg="mod">
          <ac:chgData name="Lei Song" userId="e77005fb-e6b4-4f46-8c86-95621a0ac549" providerId="ADAL" clId="{2F31457A-4B1F-D34F-A50A-81FBEA879EFF}" dt="2023-03-27T08:28:57.244" v="291" actId="255"/>
          <ac:spMkLst>
            <pc:docMk/>
            <pc:sldMk cId="799054337" sldId="302"/>
            <ac:spMk id="2" creationId="{88E131F3-13C8-17DD-7AEE-119693CA569D}"/>
          </ac:spMkLst>
        </pc:spChg>
        <pc:spChg chg="mod">
          <ac:chgData name="Lei Song" userId="e77005fb-e6b4-4f46-8c86-95621a0ac549" providerId="ADAL" clId="{2F31457A-4B1F-D34F-A50A-81FBEA879EFF}" dt="2023-03-27T08:28:36.943" v="288" actId="20577"/>
          <ac:spMkLst>
            <pc:docMk/>
            <pc:sldMk cId="799054337" sldId="302"/>
            <ac:spMk id="3" creationId="{3586F01A-39F1-A9E9-F193-B26FCD95112A}"/>
          </ac:spMkLst>
        </pc:spChg>
      </pc:sldChg>
      <pc:sldChg chg="del">
        <pc:chgData name="Lei Song" userId="e77005fb-e6b4-4f46-8c86-95621a0ac549" providerId="ADAL" clId="{2F31457A-4B1F-D34F-A50A-81FBEA879EFF}" dt="2023-03-26T07:13:00.006" v="4" actId="2696"/>
        <pc:sldMkLst>
          <pc:docMk/>
          <pc:sldMk cId="3619655211" sldId="302"/>
        </pc:sldMkLst>
      </pc:sldChg>
      <pc:sldChg chg="modSp new mod">
        <pc:chgData name="Lei Song" userId="e77005fb-e6b4-4f46-8c86-95621a0ac549" providerId="ADAL" clId="{2F31457A-4B1F-D34F-A50A-81FBEA879EFF}" dt="2023-03-27T08:29:54.073" v="298" actId="255"/>
        <pc:sldMkLst>
          <pc:docMk/>
          <pc:sldMk cId="784554255" sldId="303"/>
        </pc:sldMkLst>
        <pc:spChg chg="mod">
          <ac:chgData name="Lei Song" userId="e77005fb-e6b4-4f46-8c86-95621a0ac549" providerId="ADAL" clId="{2F31457A-4B1F-D34F-A50A-81FBEA879EFF}" dt="2023-03-27T08:29:54.073" v="298" actId="255"/>
          <ac:spMkLst>
            <pc:docMk/>
            <pc:sldMk cId="784554255" sldId="303"/>
            <ac:spMk id="2" creationId="{86641F63-1A38-DB40-24D8-8B37917876D7}"/>
          </ac:spMkLst>
        </pc:spChg>
        <pc:spChg chg="mod">
          <ac:chgData name="Lei Song" userId="e77005fb-e6b4-4f46-8c86-95621a0ac549" providerId="ADAL" clId="{2F31457A-4B1F-D34F-A50A-81FBEA879EFF}" dt="2023-03-27T08:29:34.352" v="295" actId="20577"/>
          <ac:spMkLst>
            <pc:docMk/>
            <pc:sldMk cId="784554255" sldId="303"/>
            <ac:spMk id="3" creationId="{3F4E0C52-5D7E-253A-1565-A53641B20088}"/>
          </ac:spMkLst>
        </pc:spChg>
      </pc:sldChg>
      <pc:sldChg chg="del">
        <pc:chgData name="Lei Song" userId="e77005fb-e6b4-4f46-8c86-95621a0ac549" providerId="ADAL" clId="{2F31457A-4B1F-D34F-A50A-81FBEA879EFF}" dt="2023-03-26T07:13:00.006" v="4" actId="2696"/>
        <pc:sldMkLst>
          <pc:docMk/>
          <pc:sldMk cId="2179465963" sldId="303"/>
        </pc:sldMkLst>
      </pc:sldChg>
      <pc:sldChg chg="del">
        <pc:chgData name="Lei Song" userId="e77005fb-e6b4-4f46-8c86-95621a0ac549" providerId="ADAL" clId="{2F31457A-4B1F-D34F-A50A-81FBEA879EFF}" dt="2023-03-26T07:13:00.006" v="4" actId="2696"/>
        <pc:sldMkLst>
          <pc:docMk/>
          <pc:sldMk cId="587301397" sldId="304"/>
        </pc:sldMkLst>
      </pc:sldChg>
      <pc:sldChg chg="addSp delSp modSp new mod modNotesTx">
        <pc:chgData name="Lei Song" userId="e77005fb-e6b4-4f46-8c86-95621a0ac549" providerId="ADAL" clId="{2F31457A-4B1F-D34F-A50A-81FBEA879EFF}" dt="2023-03-27T08:42:18.544" v="319" actId="1076"/>
        <pc:sldMkLst>
          <pc:docMk/>
          <pc:sldMk cId="995214676" sldId="304"/>
        </pc:sldMkLst>
        <pc:spChg chg="del">
          <ac:chgData name="Lei Song" userId="e77005fb-e6b4-4f46-8c86-95621a0ac549" providerId="ADAL" clId="{2F31457A-4B1F-D34F-A50A-81FBEA879EFF}" dt="2023-03-27T08:39:41.103" v="311"/>
          <ac:spMkLst>
            <pc:docMk/>
            <pc:sldMk cId="995214676" sldId="304"/>
            <ac:spMk id="2" creationId="{84A28FD1-4CD4-3249-DCCB-4ADEFCCD94FC}"/>
          </ac:spMkLst>
        </pc:spChg>
        <pc:spChg chg="mod">
          <ac:chgData name="Lei Song" userId="e77005fb-e6b4-4f46-8c86-95621a0ac549" providerId="ADAL" clId="{2F31457A-4B1F-D34F-A50A-81FBEA879EFF}" dt="2023-03-27T08:38:48.464" v="306" actId="20577"/>
          <ac:spMkLst>
            <pc:docMk/>
            <pc:sldMk cId="995214676" sldId="304"/>
            <ac:spMk id="3" creationId="{18302355-7145-C703-4EE2-6EE1B1AF474A}"/>
          </ac:spMkLst>
        </pc:spChg>
        <pc:spChg chg="add del">
          <ac:chgData name="Lei Song" userId="e77005fb-e6b4-4f46-8c86-95621a0ac549" providerId="ADAL" clId="{2F31457A-4B1F-D34F-A50A-81FBEA879EFF}" dt="2023-03-27T08:39:26.893" v="310" actId="478"/>
          <ac:spMkLst>
            <pc:docMk/>
            <pc:sldMk cId="995214676" sldId="304"/>
            <ac:spMk id="6" creationId="{FD952201-5F8A-7BDB-5767-D8F9F058D5B8}"/>
          </ac:spMkLst>
        </pc:spChg>
        <pc:spChg chg="add del">
          <ac:chgData name="Lei Song" userId="e77005fb-e6b4-4f46-8c86-95621a0ac549" providerId="ADAL" clId="{2F31457A-4B1F-D34F-A50A-81FBEA879EFF}" dt="2023-03-27T08:39:23.357" v="309" actId="478"/>
          <ac:spMkLst>
            <pc:docMk/>
            <pc:sldMk cId="995214676" sldId="304"/>
            <ac:spMk id="8" creationId="{A5990238-B871-0D22-4650-6B45DA214D25}"/>
          </ac:spMkLst>
        </pc:spChg>
        <pc:spChg chg="add mod">
          <ac:chgData name="Lei Song" userId="e77005fb-e6b4-4f46-8c86-95621a0ac549" providerId="ADAL" clId="{2F31457A-4B1F-D34F-A50A-81FBEA879EFF}" dt="2023-03-27T08:42:18.544" v="319" actId="1076"/>
          <ac:spMkLst>
            <pc:docMk/>
            <pc:sldMk cId="995214676" sldId="304"/>
            <ac:spMk id="12" creationId="{6B9BC68B-B095-0114-8541-2401F4120F16}"/>
          </ac:spMkLst>
        </pc:spChg>
        <pc:picChg chg="add mod">
          <ac:chgData name="Lei Song" userId="e77005fb-e6b4-4f46-8c86-95621a0ac549" providerId="ADAL" clId="{2F31457A-4B1F-D34F-A50A-81FBEA879EFF}" dt="2023-03-27T08:40:29.240" v="314" actId="1076"/>
          <ac:picMkLst>
            <pc:docMk/>
            <pc:sldMk cId="995214676" sldId="304"/>
            <ac:picMk id="10" creationId="{D3A18870-9596-22E5-4C94-F976FFF9C1BF}"/>
          </ac:picMkLst>
        </pc:picChg>
      </pc:sldChg>
      <pc:sldChg chg="del">
        <pc:chgData name="Lei Song" userId="e77005fb-e6b4-4f46-8c86-95621a0ac549" providerId="ADAL" clId="{2F31457A-4B1F-D34F-A50A-81FBEA879EFF}" dt="2023-03-26T07:13:00.006" v="4" actId="2696"/>
        <pc:sldMkLst>
          <pc:docMk/>
          <pc:sldMk cId="2917983643" sldId="305"/>
        </pc:sldMkLst>
      </pc:sldChg>
      <pc:sldChg chg="del">
        <pc:chgData name="Lei Song" userId="e77005fb-e6b4-4f46-8c86-95621a0ac549" providerId="ADAL" clId="{2F31457A-4B1F-D34F-A50A-81FBEA879EFF}" dt="2023-03-26T07:13:00.006" v="4" actId="2696"/>
        <pc:sldMkLst>
          <pc:docMk/>
          <pc:sldMk cId="690550465" sldId="306"/>
        </pc:sldMkLst>
      </pc:sldChg>
      <pc:sldChg chg="del">
        <pc:chgData name="Lei Song" userId="e77005fb-e6b4-4f46-8c86-95621a0ac549" providerId="ADAL" clId="{2F31457A-4B1F-D34F-A50A-81FBEA879EFF}" dt="2023-03-26T07:13:00.006" v="4" actId="2696"/>
        <pc:sldMkLst>
          <pc:docMk/>
          <pc:sldMk cId="3773669032" sldId="307"/>
        </pc:sldMkLst>
      </pc:sldChg>
      <pc:sldChg chg="del">
        <pc:chgData name="Lei Song" userId="e77005fb-e6b4-4f46-8c86-95621a0ac549" providerId="ADAL" clId="{2F31457A-4B1F-D34F-A50A-81FBEA879EFF}" dt="2023-03-26T07:13:00.006" v="4" actId="2696"/>
        <pc:sldMkLst>
          <pc:docMk/>
          <pc:sldMk cId="405835593" sldId="308"/>
        </pc:sldMkLst>
      </pc:sldChg>
      <pc:sldChg chg="del">
        <pc:chgData name="Lei Song" userId="e77005fb-e6b4-4f46-8c86-95621a0ac549" providerId="ADAL" clId="{2F31457A-4B1F-D34F-A50A-81FBEA879EFF}" dt="2023-03-26T07:13:00.006" v="4" actId="2696"/>
        <pc:sldMkLst>
          <pc:docMk/>
          <pc:sldMk cId="1699802901" sldId="309"/>
        </pc:sldMkLst>
      </pc:sldChg>
      <pc:sldChg chg="del">
        <pc:chgData name="Lei Song" userId="e77005fb-e6b4-4f46-8c86-95621a0ac549" providerId="ADAL" clId="{2F31457A-4B1F-D34F-A50A-81FBEA879EFF}" dt="2023-03-26T07:13:00.006" v="4" actId="2696"/>
        <pc:sldMkLst>
          <pc:docMk/>
          <pc:sldMk cId="2188634879" sldId="310"/>
        </pc:sldMkLst>
      </pc:sldChg>
      <pc:sldChg chg="del">
        <pc:chgData name="Lei Song" userId="e77005fb-e6b4-4f46-8c86-95621a0ac549" providerId="ADAL" clId="{2F31457A-4B1F-D34F-A50A-81FBEA879EFF}" dt="2023-03-26T07:13:00.006" v="4" actId="2696"/>
        <pc:sldMkLst>
          <pc:docMk/>
          <pc:sldMk cId="3733378425" sldId="311"/>
        </pc:sldMkLst>
      </pc:sldChg>
      <pc:sldChg chg="del">
        <pc:chgData name="Lei Song" userId="e77005fb-e6b4-4f46-8c86-95621a0ac549" providerId="ADAL" clId="{2F31457A-4B1F-D34F-A50A-81FBEA879EFF}" dt="2023-03-26T07:13:00.006" v="4" actId="2696"/>
        <pc:sldMkLst>
          <pc:docMk/>
          <pc:sldMk cId="3883429197" sldId="312"/>
        </pc:sldMkLst>
      </pc:sldChg>
      <pc:sldChg chg="del">
        <pc:chgData name="Lei Song" userId="e77005fb-e6b4-4f46-8c86-95621a0ac549" providerId="ADAL" clId="{2F31457A-4B1F-D34F-A50A-81FBEA879EFF}" dt="2023-03-26T07:13:00.006" v="4" actId="2696"/>
        <pc:sldMkLst>
          <pc:docMk/>
          <pc:sldMk cId="285189452" sldId="313"/>
        </pc:sldMkLst>
      </pc:sldChg>
      <pc:sldChg chg="del">
        <pc:chgData name="Lei Song" userId="e77005fb-e6b4-4f46-8c86-95621a0ac549" providerId="ADAL" clId="{2F31457A-4B1F-D34F-A50A-81FBEA879EFF}" dt="2023-03-26T07:13:00.006" v="4" actId="2696"/>
        <pc:sldMkLst>
          <pc:docMk/>
          <pc:sldMk cId="3271881266" sldId="314"/>
        </pc:sldMkLst>
      </pc:sldChg>
      <pc:sldChg chg="del">
        <pc:chgData name="Lei Song" userId="e77005fb-e6b4-4f46-8c86-95621a0ac549" providerId="ADAL" clId="{2F31457A-4B1F-D34F-A50A-81FBEA879EFF}" dt="2023-03-26T07:13:00.006" v="4" actId="2696"/>
        <pc:sldMkLst>
          <pc:docMk/>
          <pc:sldMk cId="3483260949" sldId="315"/>
        </pc:sldMkLst>
      </pc:sldChg>
      <pc:sldChg chg="del">
        <pc:chgData name="Lei Song" userId="e77005fb-e6b4-4f46-8c86-95621a0ac549" providerId="ADAL" clId="{2F31457A-4B1F-D34F-A50A-81FBEA879EFF}" dt="2023-03-26T07:13:00.006" v="4" actId="2696"/>
        <pc:sldMkLst>
          <pc:docMk/>
          <pc:sldMk cId="3042761302" sldId="316"/>
        </pc:sldMkLst>
      </pc:sldChg>
      <pc:sldChg chg="del">
        <pc:chgData name="Lei Song" userId="e77005fb-e6b4-4f46-8c86-95621a0ac549" providerId="ADAL" clId="{2F31457A-4B1F-D34F-A50A-81FBEA879EFF}" dt="2023-03-26T07:13:00.006" v="4" actId="2696"/>
        <pc:sldMkLst>
          <pc:docMk/>
          <pc:sldMk cId="3605458062" sldId="317"/>
        </pc:sldMkLst>
      </pc:sldChg>
      <pc:sldChg chg="del">
        <pc:chgData name="Lei Song" userId="e77005fb-e6b4-4f46-8c86-95621a0ac549" providerId="ADAL" clId="{2F31457A-4B1F-D34F-A50A-81FBEA879EFF}" dt="2023-03-26T07:12:42.513" v="2" actId="2696"/>
        <pc:sldMkLst>
          <pc:docMk/>
          <pc:sldMk cId="629670611" sldId="318"/>
        </pc:sldMkLst>
      </pc:sldChg>
      <pc:sldChg chg="new del">
        <pc:chgData name="Lei Song" userId="e77005fb-e6b4-4f46-8c86-95621a0ac549" providerId="ADAL" clId="{2F31457A-4B1F-D34F-A50A-81FBEA879EFF}" dt="2023-03-26T07:12:39.521" v="1" actId="2696"/>
        <pc:sldMkLst>
          <pc:docMk/>
          <pc:sldMk cId="4277625596" sldId="319"/>
        </pc:sldMkLst>
      </pc:sldChg>
    </pc:docChg>
  </pc:docChgLst>
  <pc:docChgLst>
    <pc:chgData name="Lei Song" userId="e77005fb-e6b4-4f46-8c86-95621a0ac549" providerId="ADAL" clId="{071AA54F-D43A-454C-BC32-537C2A787DB3}"/>
    <pc:docChg chg="undo custSel addSld delSld modSld delSection modSection">
      <pc:chgData name="Lei Song" userId="e77005fb-e6b4-4f46-8c86-95621a0ac549" providerId="ADAL" clId="{071AA54F-D43A-454C-BC32-537C2A787DB3}" dt="2023-03-01T00:45:24.258" v="660" actId="20577"/>
      <pc:docMkLst>
        <pc:docMk/>
      </pc:docMkLst>
      <pc:sldChg chg="modSp mod">
        <pc:chgData name="Lei Song" userId="e77005fb-e6b4-4f46-8c86-95621a0ac549" providerId="ADAL" clId="{071AA54F-D43A-454C-BC32-537C2A787DB3}" dt="2023-02-28T00:54:38.835" v="44" actId="20577"/>
        <pc:sldMkLst>
          <pc:docMk/>
          <pc:sldMk cId="287235989" sldId="285"/>
        </pc:sldMkLst>
        <pc:spChg chg="mod">
          <ac:chgData name="Lei Song" userId="e77005fb-e6b4-4f46-8c86-95621a0ac549" providerId="ADAL" clId="{071AA54F-D43A-454C-BC32-537C2A787DB3}" dt="2023-02-28T00:54:38.835" v="44" actId="20577"/>
          <ac:spMkLst>
            <pc:docMk/>
            <pc:sldMk cId="287235989" sldId="285"/>
            <ac:spMk id="3" creationId="{4D74609F-82DE-6944-8C82-B4C3B05B208E}"/>
          </ac:spMkLst>
        </pc:spChg>
      </pc:sldChg>
      <pc:sldChg chg="modSp new mod">
        <pc:chgData name="Lei Song" userId="e77005fb-e6b4-4f46-8c86-95621a0ac549" providerId="ADAL" clId="{071AA54F-D43A-454C-BC32-537C2A787DB3}" dt="2023-03-01T00:01:06.786" v="336" actId="20577"/>
        <pc:sldMkLst>
          <pc:docMk/>
          <pc:sldMk cId="1348222594" sldId="286"/>
        </pc:sldMkLst>
        <pc:spChg chg="mod">
          <ac:chgData name="Lei Song" userId="e77005fb-e6b4-4f46-8c86-95621a0ac549" providerId="ADAL" clId="{071AA54F-D43A-454C-BC32-537C2A787DB3}" dt="2023-03-01T00:01:06.786" v="336" actId="20577"/>
          <ac:spMkLst>
            <pc:docMk/>
            <pc:sldMk cId="1348222594" sldId="286"/>
            <ac:spMk id="2" creationId="{ECB70056-F891-C5C5-CDAB-2B402972F11D}"/>
          </ac:spMkLst>
        </pc:spChg>
        <pc:spChg chg="mod">
          <ac:chgData name="Lei Song" userId="e77005fb-e6b4-4f46-8c86-95621a0ac549" providerId="ADAL" clId="{071AA54F-D43A-454C-BC32-537C2A787DB3}" dt="2023-02-28T00:55:12.923" v="57" actId="20577"/>
          <ac:spMkLst>
            <pc:docMk/>
            <pc:sldMk cId="1348222594" sldId="286"/>
            <ac:spMk id="3" creationId="{64A7A21F-FF4E-79CE-9750-152AA104967E}"/>
          </ac:spMkLst>
        </pc:spChg>
      </pc:sldChg>
      <pc:sldChg chg="del">
        <pc:chgData name="Lei Song" userId="e77005fb-e6b4-4f46-8c86-95621a0ac549" providerId="ADAL" clId="{071AA54F-D43A-454C-BC32-537C2A787DB3}" dt="2023-02-28T00:54:59.601" v="46" actId="2696"/>
        <pc:sldMkLst>
          <pc:docMk/>
          <pc:sldMk cId="2857326560" sldId="286"/>
        </pc:sldMkLst>
      </pc:sldChg>
      <pc:sldChg chg="addSp modSp new mod">
        <pc:chgData name="Lei Song" userId="e77005fb-e6b4-4f46-8c86-95621a0ac549" providerId="ADAL" clId="{071AA54F-D43A-454C-BC32-537C2A787DB3}" dt="2023-02-28T23:51:51.703" v="211" actId="1076"/>
        <pc:sldMkLst>
          <pc:docMk/>
          <pc:sldMk cId="2605729987" sldId="287"/>
        </pc:sldMkLst>
        <pc:spChg chg="mod">
          <ac:chgData name="Lei Song" userId="e77005fb-e6b4-4f46-8c86-95621a0ac549" providerId="ADAL" clId="{071AA54F-D43A-454C-BC32-537C2A787DB3}" dt="2023-02-28T23:51:41.229" v="207" actId="20577"/>
          <ac:spMkLst>
            <pc:docMk/>
            <pc:sldMk cId="2605729987" sldId="287"/>
            <ac:spMk id="2" creationId="{EE1015EF-001D-8827-F136-D0B218CB6313}"/>
          </ac:spMkLst>
        </pc:spChg>
        <pc:spChg chg="mod">
          <ac:chgData name="Lei Song" userId="e77005fb-e6b4-4f46-8c86-95621a0ac549" providerId="ADAL" clId="{071AA54F-D43A-454C-BC32-537C2A787DB3}" dt="2023-02-28T23:51:17.713" v="193" actId="20577"/>
          <ac:spMkLst>
            <pc:docMk/>
            <pc:sldMk cId="2605729987" sldId="287"/>
            <ac:spMk id="3" creationId="{7EEF7D80-925B-464C-5370-FEAAAF5B5BD8}"/>
          </ac:spMkLst>
        </pc:spChg>
        <pc:spChg chg="add mod">
          <ac:chgData name="Lei Song" userId="e77005fb-e6b4-4f46-8c86-95621a0ac549" providerId="ADAL" clId="{071AA54F-D43A-454C-BC32-537C2A787DB3}" dt="2023-02-28T01:03:29.696" v="105" actId="1076"/>
          <ac:spMkLst>
            <pc:docMk/>
            <pc:sldMk cId="2605729987" sldId="287"/>
            <ac:spMk id="5" creationId="{AB7B4EE4-0177-4ECD-6080-79655C792BD4}"/>
          </ac:spMkLst>
        </pc:spChg>
        <pc:picChg chg="add mod">
          <ac:chgData name="Lei Song" userId="e77005fb-e6b4-4f46-8c86-95621a0ac549" providerId="ADAL" clId="{071AA54F-D43A-454C-BC32-537C2A787DB3}" dt="2023-02-28T23:51:51.703" v="211" actId="1076"/>
          <ac:picMkLst>
            <pc:docMk/>
            <pc:sldMk cId="2605729987" sldId="287"/>
            <ac:picMk id="1026" creationId="{EE1AF015-F14D-F45F-D4F3-71CD09102799}"/>
          </ac:picMkLst>
        </pc:picChg>
      </pc:sldChg>
      <pc:sldChg chg="modSp new mod">
        <pc:chgData name="Lei Song" userId="e77005fb-e6b4-4f46-8c86-95621a0ac549" providerId="ADAL" clId="{071AA54F-D43A-454C-BC32-537C2A787DB3}" dt="2023-03-01T00:43:20.463" v="646" actId="20577"/>
        <pc:sldMkLst>
          <pc:docMk/>
          <pc:sldMk cId="1004712929" sldId="288"/>
        </pc:sldMkLst>
        <pc:spChg chg="mod">
          <ac:chgData name="Lei Song" userId="e77005fb-e6b4-4f46-8c86-95621a0ac549" providerId="ADAL" clId="{071AA54F-D43A-454C-BC32-537C2A787DB3}" dt="2023-03-01T00:43:20.463" v="646" actId="20577"/>
          <ac:spMkLst>
            <pc:docMk/>
            <pc:sldMk cId="1004712929" sldId="288"/>
            <ac:spMk id="2" creationId="{D64F4C39-BBFE-5B76-1F25-8C96D9C6F4A7}"/>
          </ac:spMkLst>
        </pc:spChg>
        <pc:spChg chg="mod">
          <ac:chgData name="Lei Song" userId="e77005fb-e6b4-4f46-8c86-95621a0ac549" providerId="ADAL" clId="{071AA54F-D43A-454C-BC32-537C2A787DB3}" dt="2023-02-28T01:03:17.467" v="101" actId="20577"/>
          <ac:spMkLst>
            <pc:docMk/>
            <pc:sldMk cId="1004712929" sldId="288"/>
            <ac:spMk id="3" creationId="{ED95E54F-88F2-1164-7458-7B918F52B6D7}"/>
          </ac:spMkLst>
        </pc:spChg>
      </pc:sldChg>
      <pc:sldChg chg="addSp delSp modSp new del mod">
        <pc:chgData name="Lei Song" userId="e77005fb-e6b4-4f46-8c86-95621a0ac549" providerId="ADAL" clId="{071AA54F-D43A-454C-BC32-537C2A787DB3}" dt="2023-02-28T23:57:33.070" v="301" actId="2696"/>
        <pc:sldMkLst>
          <pc:docMk/>
          <pc:sldMk cId="578938845" sldId="289"/>
        </pc:sldMkLst>
        <pc:spChg chg="mod">
          <ac:chgData name="Lei Song" userId="e77005fb-e6b4-4f46-8c86-95621a0ac549" providerId="ADAL" clId="{071AA54F-D43A-454C-BC32-537C2A787DB3}" dt="2023-02-28T01:04:23.126" v="110"/>
          <ac:spMkLst>
            <pc:docMk/>
            <pc:sldMk cId="578938845" sldId="289"/>
            <ac:spMk id="2" creationId="{483D3901-3B54-1DD3-0247-93FFFFC4C903}"/>
          </ac:spMkLst>
        </pc:spChg>
        <pc:spChg chg="mod">
          <ac:chgData name="Lei Song" userId="e77005fb-e6b4-4f46-8c86-95621a0ac549" providerId="ADAL" clId="{071AA54F-D43A-454C-BC32-537C2A787DB3}" dt="2023-02-28T01:03:54.690" v="108"/>
          <ac:spMkLst>
            <pc:docMk/>
            <pc:sldMk cId="578938845" sldId="289"/>
            <ac:spMk id="3" creationId="{A2323B76-8B1A-CCE5-F6EF-FED5967D01DF}"/>
          </ac:spMkLst>
        </pc:spChg>
        <pc:spChg chg="add del mod">
          <ac:chgData name="Lei Song" userId="e77005fb-e6b4-4f46-8c86-95621a0ac549" providerId="ADAL" clId="{071AA54F-D43A-454C-BC32-537C2A787DB3}" dt="2023-02-28T01:14:32.969" v="123" actId="478"/>
          <ac:spMkLst>
            <pc:docMk/>
            <pc:sldMk cId="578938845" sldId="289"/>
            <ac:spMk id="5" creationId="{0A52175B-C215-B1F6-D868-26DF1D604F11}"/>
          </ac:spMkLst>
        </pc:spChg>
        <pc:spChg chg="add mod">
          <ac:chgData name="Lei Song" userId="e77005fb-e6b4-4f46-8c86-95621a0ac549" providerId="ADAL" clId="{071AA54F-D43A-454C-BC32-537C2A787DB3}" dt="2023-02-28T01:14:51.285" v="127" actId="1076"/>
          <ac:spMkLst>
            <pc:docMk/>
            <pc:sldMk cId="578938845" sldId="289"/>
            <ac:spMk id="6" creationId="{0AE9DDCA-336D-94A3-18DC-CF7AA7AB1384}"/>
          </ac:spMkLst>
        </pc:spChg>
        <pc:picChg chg="add mod">
          <ac:chgData name="Lei Song" userId="e77005fb-e6b4-4f46-8c86-95621a0ac549" providerId="ADAL" clId="{071AA54F-D43A-454C-BC32-537C2A787DB3}" dt="2023-02-28T01:05:51.243" v="113" actId="1076"/>
          <ac:picMkLst>
            <pc:docMk/>
            <pc:sldMk cId="578938845" sldId="289"/>
            <ac:picMk id="2050" creationId="{DF86DD27-D05D-2B30-5500-6CA5DAFCDF43}"/>
          </ac:picMkLst>
        </pc:picChg>
      </pc:sldChg>
      <pc:sldChg chg="modSp new del mod">
        <pc:chgData name="Lei Song" userId="e77005fb-e6b4-4f46-8c86-95621a0ac549" providerId="ADAL" clId="{071AA54F-D43A-454C-BC32-537C2A787DB3}" dt="2023-02-28T23:57:33.070" v="301" actId="2696"/>
        <pc:sldMkLst>
          <pc:docMk/>
          <pc:sldMk cId="2050533455" sldId="290"/>
        </pc:sldMkLst>
        <pc:spChg chg="mod">
          <ac:chgData name="Lei Song" userId="e77005fb-e6b4-4f46-8c86-95621a0ac549" providerId="ADAL" clId="{071AA54F-D43A-454C-BC32-537C2A787DB3}" dt="2023-02-28T01:15:13.846" v="130"/>
          <ac:spMkLst>
            <pc:docMk/>
            <pc:sldMk cId="2050533455" sldId="290"/>
            <ac:spMk id="3" creationId="{4A207E3D-9B52-BC1E-1448-710993A89837}"/>
          </ac:spMkLst>
        </pc:spChg>
      </pc:sldChg>
      <pc:sldChg chg="modSp new mod">
        <pc:chgData name="Lei Song" userId="e77005fb-e6b4-4f46-8c86-95621a0ac549" providerId="ADAL" clId="{071AA54F-D43A-454C-BC32-537C2A787DB3}" dt="2023-03-01T00:28:59.465" v="616"/>
        <pc:sldMkLst>
          <pc:docMk/>
          <pc:sldMk cId="550073303" sldId="291"/>
        </pc:sldMkLst>
        <pc:spChg chg="mod">
          <ac:chgData name="Lei Song" userId="e77005fb-e6b4-4f46-8c86-95621a0ac549" providerId="ADAL" clId="{071AA54F-D43A-454C-BC32-537C2A787DB3}" dt="2023-03-01T00:23:24.505" v="525" actId="20577"/>
          <ac:spMkLst>
            <pc:docMk/>
            <pc:sldMk cId="550073303" sldId="291"/>
            <ac:spMk id="2" creationId="{51981F30-269E-084E-C302-C79F93CE7571}"/>
          </ac:spMkLst>
        </pc:spChg>
        <pc:spChg chg="mod">
          <ac:chgData name="Lei Song" userId="e77005fb-e6b4-4f46-8c86-95621a0ac549" providerId="ADAL" clId="{071AA54F-D43A-454C-BC32-537C2A787DB3}" dt="2023-03-01T00:28:59.465" v="616"/>
          <ac:spMkLst>
            <pc:docMk/>
            <pc:sldMk cId="550073303" sldId="291"/>
            <ac:spMk id="3" creationId="{62890950-EB96-3B49-60A1-1CB475D2E92F}"/>
          </ac:spMkLst>
        </pc:spChg>
      </pc:sldChg>
      <pc:sldChg chg="addSp modSp new mod">
        <pc:chgData name="Lei Song" userId="e77005fb-e6b4-4f46-8c86-95621a0ac549" providerId="ADAL" clId="{071AA54F-D43A-454C-BC32-537C2A787DB3}" dt="2023-03-01T00:35:00.375" v="633" actId="1076"/>
        <pc:sldMkLst>
          <pc:docMk/>
          <pc:sldMk cId="1149525751" sldId="292"/>
        </pc:sldMkLst>
        <pc:spChg chg="mod">
          <ac:chgData name="Lei Song" userId="e77005fb-e6b4-4f46-8c86-95621a0ac549" providerId="ADAL" clId="{071AA54F-D43A-454C-BC32-537C2A787DB3}" dt="2023-02-28T23:51:44.532" v="209" actId="20577"/>
          <ac:spMkLst>
            <pc:docMk/>
            <pc:sldMk cId="1149525751" sldId="292"/>
            <ac:spMk id="2" creationId="{CADB57DA-E9DF-2024-6334-C9A6836B36D6}"/>
          </ac:spMkLst>
        </pc:spChg>
        <pc:spChg chg="mod">
          <ac:chgData name="Lei Song" userId="e77005fb-e6b4-4f46-8c86-95621a0ac549" providerId="ADAL" clId="{071AA54F-D43A-454C-BC32-537C2A787DB3}" dt="2023-02-28T23:50:15.149" v="183" actId="20577"/>
          <ac:spMkLst>
            <pc:docMk/>
            <pc:sldMk cId="1149525751" sldId="292"/>
            <ac:spMk id="3" creationId="{C54A5902-187D-7AB1-55F5-06BCF312ED78}"/>
          </ac:spMkLst>
        </pc:spChg>
        <pc:spChg chg="add mod">
          <ac:chgData name="Lei Song" userId="e77005fb-e6b4-4f46-8c86-95621a0ac549" providerId="ADAL" clId="{071AA54F-D43A-454C-BC32-537C2A787DB3}" dt="2023-03-01T00:35:00.375" v="633" actId="1076"/>
          <ac:spMkLst>
            <pc:docMk/>
            <pc:sldMk cId="1149525751" sldId="292"/>
            <ac:spMk id="6" creationId="{54238718-54C9-C9E5-2D5C-A8799EFB1EE1}"/>
          </ac:spMkLst>
        </pc:spChg>
      </pc:sldChg>
      <pc:sldChg chg="addSp modSp new mod">
        <pc:chgData name="Lei Song" userId="e77005fb-e6b4-4f46-8c86-95621a0ac549" providerId="ADAL" clId="{071AA54F-D43A-454C-BC32-537C2A787DB3}" dt="2023-03-01T00:39:43.893" v="635" actId="1076"/>
        <pc:sldMkLst>
          <pc:docMk/>
          <pc:sldMk cId="3721064622" sldId="293"/>
        </pc:sldMkLst>
        <pc:spChg chg="mod">
          <ac:chgData name="Lei Song" userId="e77005fb-e6b4-4f46-8c86-95621a0ac549" providerId="ADAL" clId="{071AA54F-D43A-454C-BC32-537C2A787DB3}" dt="2023-02-28T23:53:31.787" v="235" actId="20577"/>
          <ac:spMkLst>
            <pc:docMk/>
            <pc:sldMk cId="3721064622" sldId="293"/>
            <ac:spMk id="2" creationId="{51107F5B-5523-1DF8-D58E-C1B054163176}"/>
          </ac:spMkLst>
        </pc:spChg>
        <pc:spChg chg="mod">
          <ac:chgData name="Lei Song" userId="e77005fb-e6b4-4f46-8c86-95621a0ac549" providerId="ADAL" clId="{071AA54F-D43A-454C-BC32-537C2A787DB3}" dt="2023-02-28T23:52:38.429" v="220" actId="20577"/>
          <ac:spMkLst>
            <pc:docMk/>
            <pc:sldMk cId="3721064622" sldId="293"/>
            <ac:spMk id="3" creationId="{703224E4-EC26-821D-968B-94DB4636BD12}"/>
          </ac:spMkLst>
        </pc:spChg>
        <pc:spChg chg="add mod">
          <ac:chgData name="Lei Song" userId="e77005fb-e6b4-4f46-8c86-95621a0ac549" providerId="ADAL" clId="{071AA54F-D43A-454C-BC32-537C2A787DB3}" dt="2023-03-01T00:39:43.893" v="635" actId="1076"/>
          <ac:spMkLst>
            <pc:docMk/>
            <pc:sldMk cId="3721064622" sldId="293"/>
            <ac:spMk id="6" creationId="{79A9D72C-758D-7E36-823E-FC0AEFC967C5}"/>
          </ac:spMkLst>
        </pc:spChg>
      </pc:sldChg>
      <pc:sldChg chg="modSp new mod">
        <pc:chgData name="Lei Song" userId="e77005fb-e6b4-4f46-8c86-95621a0ac549" providerId="ADAL" clId="{071AA54F-D43A-454C-BC32-537C2A787DB3}" dt="2023-02-28T23:54:18.529" v="251" actId="20577"/>
        <pc:sldMkLst>
          <pc:docMk/>
          <pc:sldMk cId="620131348" sldId="294"/>
        </pc:sldMkLst>
        <pc:spChg chg="mod">
          <ac:chgData name="Lei Song" userId="e77005fb-e6b4-4f46-8c86-95621a0ac549" providerId="ADAL" clId="{071AA54F-D43A-454C-BC32-537C2A787DB3}" dt="2023-02-28T23:54:18.529" v="251" actId="20577"/>
          <ac:spMkLst>
            <pc:docMk/>
            <pc:sldMk cId="620131348" sldId="294"/>
            <ac:spMk id="2" creationId="{C6413BAC-7833-72D5-A1B8-1D20DEA5EB58}"/>
          </ac:spMkLst>
        </pc:spChg>
        <pc:spChg chg="mod">
          <ac:chgData name="Lei Song" userId="e77005fb-e6b4-4f46-8c86-95621a0ac549" providerId="ADAL" clId="{071AA54F-D43A-454C-BC32-537C2A787DB3}" dt="2023-02-28T23:53:58.532" v="238"/>
          <ac:spMkLst>
            <pc:docMk/>
            <pc:sldMk cId="620131348" sldId="294"/>
            <ac:spMk id="3" creationId="{60BBC244-11DB-3F20-FF18-F26C4027F7EE}"/>
          </ac:spMkLst>
        </pc:spChg>
      </pc:sldChg>
      <pc:sldChg chg="modSp new mod">
        <pc:chgData name="Lei Song" userId="e77005fb-e6b4-4f46-8c86-95621a0ac549" providerId="ADAL" clId="{071AA54F-D43A-454C-BC32-537C2A787DB3}" dt="2023-02-28T23:55:16.313" v="269" actId="20577"/>
        <pc:sldMkLst>
          <pc:docMk/>
          <pc:sldMk cId="3495893695" sldId="295"/>
        </pc:sldMkLst>
        <pc:spChg chg="mod">
          <ac:chgData name="Lei Song" userId="e77005fb-e6b4-4f46-8c86-95621a0ac549" providerId="ADAL" clId="{071AA54F-D43A-454C-BC32-537C2A787DB3}" dt="2023-02-28T23:55:16.313" v="269" actId="20577"/>
          <ac:spMkLst>
            <pc:docMk/>
            <pc:sldMk cId="3495893695" sldId="295"/>
            <ac:spMk id="2" creationId="{1FE01735-B5D5-B20A-7AFE-4CA333BDB841}"/>
          </ac:spMkLst>
        </pc:spChg>
        <pc:spChg chg="mod">
          <ac:chgData name="Lei Song" userId="e77005fb-e6b4-4f46-8c86-95621a0ac549" providerId="ADAL" clId="{071AA54F-D43A-454C-BC32-537C2A787DB3}" dt="2023-02-28T23:54:53.528" v="256" actId="20577"/>
          <ac:spMkLst>
            <pc:docMk/>
            <pc:sldMk cId="3495893695" sldId="295"/>
            <ac:spMk id="3" creationId="{215DCBF3-0011-9ABB-659A-C464A2F24441}"/>
          </ac:spMkLst>
        </pc:spChg>
      </pc:sldChg>
      <pc:sldChg chg="modSp new mod">
        <pc:chgData name="Lei Song" userId="e77005fb-e6b4-4f46-8c86-95621a0ac549" providerId="ADAL" clId="{071AA54F-D43A-454C-BC32-537C2A787DB3}" dt="2023-02-28T23:56:05.752" v="285" actId="20577"/>
        <pc:sldMkLst>
          <pc:docMk/>
          <pc:sldMk cId="3054799056" sldId="296"/>
        </pc:sldMkLst>
        <pc:spChg chg="mod">
          <ac:chgData name="Lei Song" userId="e77005fb-e6b4-4f46-8c86-95621a0ac549" providerId="ADAL" clId="{071AA54F-D43A-454C-BC32-537C2A787DB3}" dt="2023-02-28T23:56:05.752" v="285" actId="20577"/>
          <ac:spMkLst>
            <pc:docMk/>
            <pc:sldMk cId="3054799056" sldId="296"/>
            <ac:spMk id="2" creationId="{84A78855-F89D-6DDC-993C-CC4D7F6B1D85}"/>
          </ac:spMkLst>
        </pc:spChg>
        <pc:spChg chg="mod">
          <ac:chgData name="Lei Song" userId="e77005fb-e6b4-4f46-8c86-95621a0ac549" providerId="ADAL" clId="{071AA54F-D43A-454C-BC32-537C2A787DB3}" dt="2023-02-28T23:55:47.228" v="272"/>
          <ac:spMkLst>
            <pc:docMk/>
            <pc:sldMk cId="3054799056" sldId="296"/>
            <ac:spMk id="3" creationId="{82B7B1D8-4C0C-7A87-213D-3E5021C5AA07}"/>
          </ac:spMkLst>
        </pc:spChg>
      </pc:sldChg>
      <pc:sldChg chg="addSp modSp new mod">
        <pc:chgData name="Lei Song" userId="e77005fb-e6b4-4f46-8c86-95621a0ac549" providerId="ADAL" clId="{071AA54F-D43A-454C-BC32-537C2A787DB3}" dt="2023-03-01T00:40:09.925" v="637" actId="1076"/>
        <pc:sldMkLst>
          <pc:docMk/>
          <pc:sldMk cId="4224213454" sldId="297"/>
        </pc:sldMkLst>
        <pc:spChg chg="mod">
          <ac:chgData name="Lei Song" userId="e77005fb-e6b4-4f46-8c86-95621a0ac549" providerId="ADAL" clId="{071AA54F-D43A-454C-BC32-537C2A787DB3}" dt="2023-02-28T23:57:03.401" v="300" actId="20577"/>
          <ac:spMkLst>
            <pc:docMk/>
            <pc:sldMk cId="4224213454" sldId="297"/>
            <ac:spMk id="2" creationId="{842F101F-027B-2A3D-529F-4FF68D61BBD3}"/>
          </ac:spMkLst>
        </pc:spChg>
        <pc:spChg chg="mod">
          <ac:chgData name="Lei Song" userId="e77005fb-e6b4-4f46-8c86-95621a0ac549" providerId="ADAL" clId="{071AA54F-D43A-454C-BC32-537C2A787DB3}" dt="2023-02-28T23:56:27.958" v="288"/>
          <ac:spMkLst>
            <pc:docMk/>
            <pc:sldMk cId="4224213454" sldId="297"/>
            <ac:spMk id="3" creationId="{06600238-BF9F-3BC7-5862-83C5DBB81DD6}"/>
          </ac:spMkLst>
        </pc:spChg>
        <pc:spChg chg="add mod">
          <ac:chgData name="Lei Song" userId="e77005fb-e6b4-4f46-8c86-95621a0ac549" providerId="ADAL" clId="{071AA54F-D43A-454C-BC32-537C2A787DB3}" dt="2023-03-01T00:40:09.925" v="637" actId="1076"/>
          <ac:spMkLst>
            <pc:docMk/>
            <pc:sldMk cId="4224213454" sldId="297"/>
            <ac:spMk id="6" creationId="{906489E6-D261-3ABA-33F9-77166E4D72FA}"/>
          </ac:spMkLst>
        </pc:spChg>
      </pc:sldChg>
      <pc:sldChg chg="addSp modSp new mod">
        <pc:chgData name="Lei Song" userId="e77005fb-e6b4-4f46-8c86-95621a0ac549" providerId="ADAL" clId="{071AA54F-D43A-454C-BC32-537C2A787DB3}" dt="2023-03-01T00:41:09.900" v="641" actId="1076"/>
        <pc:sldMkLst>
          <pc:docMk/>
          <pc:sldMk cId="1852203834" sldId="298"/>
        </pc:sldMkLst>
        <pc:spChg chg="mod">
          <ac:chgData name="Lei Song" userId="e77005fb-e6b4-4f46-8c86-95621a0ac549" providerId="ADAL" clId="{071AA54F-D43A-454C-BC32-537C2A787DB3}" dt="2023-02-28T23:58:23.878" v="317" actId="20577"/>
          <ac:spMkLst>
            <pc:docMk/>
            <pc:sldMk cId="1852203834" sldId="298"/>
            <ac:spMk id="2" creationId="{C7CAD2A1-239F-4146-3B69-7D4221BF44A5}"/>
          </ac:spMkLst>
        </pc:spChg>
        <pc:spChg chg="mod">
          <ac:chgData name="Lei Song" userId="e77005fb-e6b4-4f46-8c86-95621a0ac549" providerId="ADAL" clId="{071AA54F-D43A-454C-BC32-537C2A787DB3}" dt="2023-02-28T23:58:02.471" v="304"/>
          <ac:spMkLst>
            <pc:docMk/>
            <pc:sldMk cId="1852203834" sldId="298"/>
            <ac:spMk id="3" creationId="{8F912699-54AA-3774-01E0-53FC3FB63B55}"/>
          </ac:spMkLst>
        </pc:spChg>
        <pc:spChg chg="add mod">
          <ac:chgData name="Lei Song" userId="e77005fb-e6b4-4f46-8c86-95621a0ac549" providerId="ADAL" clId="{071AA54F-D43A-454C-BC32-537C2A787DB3}" dt="2023-03-01T00:41:09.900" v="641" actId="1076"/>
          <ac:spMkLst>
            <pc:docMk/>
            <pc:sldMk cId="1852203834" sldId="298"/>
            <ac:spMk id="6" creationId="{201DCA5E-165B-120E-CF80-57A72BFE9404}"/>
          </ac:spMkLst>
        </pc:spChg>
      </pc:sldChg>
      <pc:sldChg chg="addSp modSp new mod">
        <pc:chgData name="Lei Song" userId="e77005fb-e6b4-4f46-8c86-95621a0ac549" providerId="ADAL" clId="{071AA54F-D43A-454C-BC32-537C2A787DB3}" dt="2023-03-01T00:40:48.059" v="639" actId="1076"/>
        <pc:sldMkLst>
          <pc:docMk/>
          <pc:sldMk cId="2500050627" sldId="299"/>
        </pc:sldMkLst>
        <pc:spChg chg="mod">
          <ac:chgData name="Lei Song" userId="e77005fb-e6b4-4f46-8c86-95621a0ac549" providerId="ADAL" clId="{071AA54F-D43A-454C-BC32-537C2A787DB3}" dt="2023-02-28T23:59:19.244" v="333" actId="20577"/>
          <ac:spMkLst>
            <pc:docMk/>
            <pc:sldMk cId="2500050627" sldId="299"/>
            <ac:spMk id="2" creationId="{1DABF4EB-D92F-A952-83D2-01F7C6175B6E}"/>
          </ac:spMkLst>
        </pc:spChg>
        <pc:spChg chg="mod">
          <ac:chgData name="Lei Song" userId="e77005fb-e6b4-4f46-8c86-95621a0ac549" providerId="ADAL" clId="{071AA54F-D43A-454C-BC32-537C2A787DB3}" dt="2023-02-28T23:58:59.372" v="320"/>
          <ac:spMkLst>
            <pc:docMk/>
            <pc:sldMk cId="2500050627" sldId="299"/>
            <ac:spMk id="3" creationId="{CE6CF58F-2F39-1C91-153F-A6F7147F9449}"/>
          </ac:spMkLst>
        </pc:spChg>
        <pc:spChg chg="add mod">
          <ac:chgData name="Lei Song" userId="e77005fb-e6b4-4f46-8c86-95621a0ac549" providerId="ADAL" clId="{071AA54F-D43A-454C-BC32-537C2A787DB3}" dt="2023-03-01T00:40:48.059" v="639" actId="1076"/>
          <ac:spMkLst>
            <pc:docMk/>
            <pc:sldMk cId="2500050627" sldId="299"/>
            <ac:spMk id="6" creationId="{8927FF49-88D1-6DFB-C08A-22FD2CFBE507}"/>
          </ac:spMkLst>
        </pc:spChg>
      </pc:sldChg>
      <pc:sldChg chg="modSp new mod">
        <pc:chgData name="Lei Song" userId="e77005fb-e6b4-4f46-8c86-95621a0ac549" providerId="ADAL" clId="{071AA54F-D43A-454C-BC32-537C2A787DB3}" dt="2023-03-01T00:01:39.512" v="351" actId="20577"/>
        <pc:sldMkLst>
          <pc:docMk/>
          <pc:sldMk cId="2356991091" sldId="300"/>
        </pc:sldMkLst>
        <pc:spChg chg="mod">
          <ac:chgData name="Lei Song" userId="e77005fb-e6b4-4f46-8c86-95621a0ac549" providerId="ADAL" clId="{071AA54F-D43A-454C-BC32-537C2A787DB3}" dt="2023-03-01T00:01:39.512" v="351" actId="20577"/>
          <ac:spMkLst>
            <pc:docMk/>
            <pc:sldMk cId="2356991091" sldId="300"/>
            <ac:spMk id="2" creationId="{03266F5E-90F3-CA00-CD59-1E743BC831D0}"/>
          </ac:spMkLst>
        </pc:spChg>
        <pc:spChg chg="mod">
          <ac:chgData name="Lei Song" userId="e77005fb-e6b4-4f46-8c86-95621a0ac549" providerId="ADAL" clId="{071AA54F-D43A-454C-BC32-537C2A787DB3}" dt="2023-03-01T00:01:19.337" v="338"/>
          <ac:spMkLst>
            <pc:docMk/>
            <pc:sldMk cId="2356991091" sldId="300"/>
            <ac:spMk id="3" creationId="{EBB15D42-9759-E483-78FE-4430C5B4CE32}"/>
          </ac:spMkLst>
        </pc:spChg>
      </pc:sldChg>
      <pc:sldChg chg="modSp new mod">
        <pc:chgData name="Lei Song" userId="e77005fb-e6b4-4f46-8c86-95621a0ac549" providerId="ADAL" clId="{071AA54F-D43A-454C-BC32-537C2A787DB3}" dt="2023-03-01T00:02:47.249" v="379" actId="20577"/>
        <pc:sldMkLst>
          <pc:docMk/>
          <pc:sldMk cId="1064637920" sldId="301"/>
        </pc:sldMkLst>
        <pc:spChg chg="mod">
          <ac:chgData name="Lei Song" userId="e77005fb-e6b4-4f46-8c86-95621a0ac549" providerId="ADAL" clId="{071AA54F-D43A-454C-BC32-537C2A787DB3}" dt="2023-03-01T00:02:47.249" v="379" actId="20577"/>
          <ac:spMkLst>
            <pc:docMk/>
            <pc:sldMk cId="1064637920" sldId="301"/>
            <ac:spMk id="2" creationId="{BC811300-45A4-909D-A1BC-12274786020D}"/>
          </ac:spMkLst>
        </pc:spChg>
        <pc:spChg chg="mod">
          <ac:chgData name="Lei Song" userId="e77005fb-e6b4-4f46-8c86-95621a0ac549" providerId="ADAL" clId="{071AA54F-D43A-454C-BC32-537C2A787DB3}" dt="2023-03-01T00:02:20.140" v="354"/>
          <ac:spMkLst>
            <pc:docMk/>
            <pc:sldMk cId="1064637920" sldId="301"/>
            <ac:spMk id="3" creationId="{4E1C900B-7982-7F56-9D4E-9016C1A0394C}"/>
          </ac:spMkLst>
        </pc:spChg>
      </pc:sldChg>
      <pc:sldChg chg="modSp new mod">
        <pc:chgData name="Lei Song" userId="e77005fb-e6b4-4f46-8c86-95621a0ac549" providerId="ADAL" clId="{071AA54F-D43A-454C-BC32-537C2A787DB3}" dt="2023-03-01T00:15:35.738" v="405" actId="20577"/>
        <pc:sldMkLst>
          <pc:docMk/>
          <pc:sldMk cId="631668008" sldId="302"/>
        </pc:sldMkLst>
        <pc:spChg chg="mod">
          <ac:chgData name="Lei Song" userId="e77005fb-e6b4-4f46-8c86-95621a0ac549" providerId="ADAL" clId="{071AA54F-D43A-454C-BC32-537C2A787DB3}" dt="2023-03-01T00:15:35.738" v="405" actId="20577"/>
          <ac:spMkLst>
            <pc:docMk/>
            <pc:sldMk cId="631668008" sldId="302"/>
            <ac:spMk id="2" creationId="{4D283810-07DA-F679-7CFE-62AE16341009}"/>
          </ac:spMkLst>
        </pc:spChg>
        <pc:spChg chg="mod">
          <ac:chgData name="Lei Song" userId="e77005fb-e6b4-4f46-8c86-95621a0ac549" providerId="ADAL" clId="{071AA54F-D43A-454C-BC32-537C2A787DB3}" dt="2023-03-01T00:03:27.912" v="382"/>
          <ac:spMkLst>
            <pc:docMk/>
            <pc:sldMk cId="631668008" sldId="302"/>
            <ac:spMk id="3" creationId="{7EF75294-C4AF-96E2-BC3F-6A86705621C2}"/>
          </ac:spMkLst>
        </pc:spChg>
      </pc:sldChg>
      <pc:sldChg chg="modSp new mod">
        <pc:chgData name="Lei Song" userId="e77005fb-e6b4-4f46-8c86-95621a0ac549" providerId="ADAL" clId="{071AA54F-D43A-454C-BC32-537C2A787DB3}" dt="2023-03-01T00:16:16.832" v="421" actId="20577"/>
        <pc:sldMkLst>
          <pc:docMk/>
          <pc:sldMk cId="3710963937" sldId="303"/>
        </pc:sldMkLst>
        <pc:spChg chg="mod">
          <ac:chgData name="Lei Song" userId="e77005fb-e6b4-4f46-8c86-95621a0ac549" providerId="ADAL" clId="{071AA54F-D43A-454C-BC32-537C2A787DB3}" dt="2023-03-01T00:16:16.832" v="421" actId="20577"/>
          <ac:spMkLst>
            <pc:docMk/>
            <pc:sldMk cId="3710963937" sldId="303"/>
            <ac:spMk id="2" creationId="{8FD1B236-F518-A22D-7082-784E695822F6}"/>
          </ac:spMkLst>
        </pc:spChg>
        <pc:spChg chg="mod">
          <ac:chgData name="Lei Song" userId="e77005fb-e6b4-4f46-8c86-95621a0ac549" providerId="ADAL" clId="{071AA54F-D43A-454C-BC32-537C2A787DB3}" dt="2023-03-01T00:15:53.268" v="408"/>
          <ac:spMkLst>
            <pc:docMk/>
            <pc:sldMk cId="3710963937" sldId="303"/>
            <ac:spMk id="3" creationId="{3D8703B1-86D1-A858-6487-238F3CCCE7C1}"/>
          </ac:spMkLst>
        </pc:spChg>
      </pc:sldChg>
      <pc:sldChg chg="modSp new mod">
        <pc:chgData name="Lei Song" userId="e77005fb-e6b4-4f46-8c86-95621a0ac549" providerId="ADAL" clId="{071AA54F-D43A-454C-BC32-537C2A787DB3}" dt="2023-03-01T00:17:03.521" v="449" actId="20577"/>
        <pc:sldMkLst>
          <pc:docMk/>
          <pc:sldMk cId="1508530381" sldId="304"/>
        </pc:sldMkLst>
        <pc:spChg chg="mod">
          <ac:chgData name="Lei Song" userId="e77005fb-e6b4-4f46-8c86-95621a0ac549" providerId="ADAL" clId="{071AA54F-D43A-454C-BC32-537C2A787DB3}" dt="2023-03-01T00:17:03.521" v="449" actId="20577"/>
          <ac:spMkLst>
            <pc:docMk/>
            <pc:sldMk cId="1508530381" sldId="304"/>
            <ac:spMk id="2" creationId="{6D9CE6B0-CB52-B99A-08AD-A40435E0F52F}"/>
          </ac:spMkLst>
        </pc:spChg>
        <pc:spChg chg="mod">
          <ac:chgData name="Lei Song" userId="e77005fb-e6b4-4f46-8c86-95621a0ac549" providerId="ADAL" clId="{071AA54F-D43A-454C-BC32-537C2A787DB3}" dt="2023-03-01T00:16:40.480" v="424" actId="207"/>
          <ac:spMkLst>
            <pc:docMk/>
            <pc:sldMk cId="1508530381" sldId="304"/>
            <ac:spMk id="3" creationId="{F73F716A-B9B8-1A8C-B0DC-3821C52D6DDC}"/>
          </ac:spMkLst>
        </pc:spChg>
      </pc:sldChg>
      <pc:sldChg chg="modSp new mod">
        <pc:chgData name="Lei Song" userId="e77005fb-e6b4-4f46-8c86-95621a0ac549" providerId="ADAL" clId="{071AA54F-D43A-454C-BC32-537C2A787DB3}" dt="2023-03-01T00:17:48.757" v="469" actId="20577"/>
        <pc:sldMkLst>
          <pc:docMk/>
          <pc:sldMk cId="932507242" sldId="305"/>
        </pc:sldMkLst>
        <pc:spChg chg="mod">
          <ac:chgData name="Lei Song" userId="e77005fb-e6b4-4f46-8c86-95621a0ac549" providerId="ADAL" clId="{071AA54F-D43A-454C-BC32-537C2A787DB3}" dt="2023-03-01T00:17:48.757" v="469" actId="20577"/>
          <ac:spMkLst>
            <pc:docMk/>
            <pc:sldMk cId="932507242" sldId="305"/>
            <ac:spMk id="2" creationId="{1665ACB1-1C26-5B97-A37C-DA990131FA79}"/>
          </ac:spMkLst>
        </pc:spChg>
        <pc:spChg chg="mod">
          <ac:chgData name="Lei Song" userId="e77005fb-e6b4-4f46-8c86-95621a0ac549" providerId="ADAL" clId="{071AA54F-D43A-454C-BC32-537C2A787DB3}" dt="2023-03-01T00:17:28.510" v="452"/>
          <ac:spMkLst>
            <pc:docMk/>
            <pc:sldMk cId="932507242" sldId="305"/>
            <ac:spMk id="3" creationId="{22DEE137-B595-4C66-5B4C-05163FA2A5C2}"/>
          </ac:spMkLst>
        </pc:spChg>
      </pc:sldChg>
      <pc:sldChg chg="addSp delSp modSp new mod">
        <pc:chgData name="Lei Song" userId="e77005fb-e6b4-4f46-8c86-95621a0ac549" providerId="ADAL" clId="{071AA54F-D43A-454C-BC32-537C2A787DB3}" dt="2023-03-01T00:44:44.805" v="657" actId="1076"/>
        <pc:sldMkLst>
          <pc:docMk/>
          <pc:sldMk cId="1304305060" sldId="306"/>
        </pc:sldMkLst>
        <pc:spChg chg="mod">
          <ac:chgData name="Lei Song" userId="e77005fb-e6b4-4f46-8c86-95621a0ac549" providerId="ADAL" clId="{071AA54F-D43A-454C-BC32-537C2A787DB3}" dt="2023-03-01T00:19:05.950" v="489" actId="20577"/>
          <ac:spMkLst>
            <pc:docMk/>
            <pc:sldMk cId="1304305060" sldId="306"/>
            <ac:spMk id="2" creationId="{01CDAE04-9123-AE9E-5FA8-7778867D68F6}"/>
          </ac:spMkLst>
        </pc:spChg>
        <pc:spChg chg="mod">
          <ac:chgData name="Lei Song" userId="e77005fb-e6b4-4f46-8c86-95621a0ac549" providerId="ADAL" clId="{071AA54F-D43A-454C-BC32-537C2A787DB3}" dt="2023-03-01T00:18:27.650" v="476" actId="113"/>
          <ac:spMkLst>
            <pc:docMk/>
            <pc:sldMk cId="1304305060" sldId="306"/>
            <ac:spMk id="3" creationId="{5FD4D461-B2C7-14E3-5A75-CA0B8A531943}"/>
          </ac:spMkLst>
        </pc:spChg>
        <pc:spChg chg="add del mod">
          <ac:chgData name="Lei Song" userId="e77005fb-e6b4-4f46-8c86-95621a0ac549" providerId="ADAL" clId="{071AA54F-D43A-454C-BC32-537C2A787DB3}" dt="2023-03-01T00:44:39.839" v="655" actId="478"/>
          <ac:spMkLst>
            <pc:docMk/>
            <pc:sldMk cId="1304305060" sldId="306"/>
            <ac:spMk id="6" creationId="{DE57B6E9-4C19-A3FD-D578-F726EA1D8400}"/>
          </ac:spMkLst>
        </pc:spChg>
        <pc:spChg chg="add mod">
          <ac:chgData name="Lei Song" userId="e77005fb-e6b4-4f46-8c86-95621a0ac549" providerId="ADAL" clId="{071AA54F-D43A-454C-BC32-537C2A787DB3}" dt="2023-03-01T00:44:44.805" v="657" actId="1076"/>
          <ac:spMkLst>
            <pc:docMk/>
            <pc:sldMk cId="1304305060" sldId="306"/>
            <ac:spMk id="8" creationId="{CDF96773-EEA7-FE02-5D65-E71C65356DAC}"/>
          </ac:spMkLst>
        </pc:spChg>
      </pc:sldChg>
      <pc:sldChg chg="addSp modSp new mod">
        <pc:chgData name="Lei Song" userId="e77005fb-e6b4-4f46-8c86-95621a0ac549" providerId="ADAL" clId="{071AA54F-D43A-454C-BC32-537C2A787DB3}" dt="2023-03-01T00:41:45.306" v="643" actId="1076"/>
        <pc:sldMkLst>
          <pc:docMk/>
          <pc:sldMk cId="3594072853" sldId="307"/>
        </pc:sldMkLst>
        <pc:spChg chg="mod">
          <ac:chgData name="Lei Song" userId="e77005fb-e6b4-4f46-8c86-95621a0ac549" providerId="ADAL" clId="{071AA54F-D43A-454C-BC32-537C2A787DB3}" dt="2023-03-01T00:19:43.085" v="505" actId="20577"/>
          <ac:spMkLst>
            <pc:docMk/>
            <pc:sldMk cId="3594072853" sldId="307"/>
            <ac:spMk id="2" creationId="{2DA954CB-6924-27F9-B74B-F0A58E380322}"/>
          </ac:spMkLst>
        </pc:spChg>
        <pc:spChg chg="mod">
          <ac:chgData name="Lei Song" userId="e77005fb-e6b4-4f46-8c86-95621a0ac549" providerId="ADAL" clId="{071AA54F-D43A-454C-BC32-537C2A787DB3}" dt="2023-03-01T00:19:25.142" v="492"/>
          <ac:spMkLst>
            <pc:docMk/>
            <pc:sldMk cId="3594072853" sldId="307"/>
            <ac:spMk id="3" creationId="{55D32794-CEA1-EDA1-1987-64AF1E06DC8E}"/>
          </ac:spMkLst>
        </pc:spChg>
        <pc:spChg chg="add mod">
          <ac:chgData name="Lei Song" userId="e77005fb-e6b4-4f46-8c86-95621a0ac549" providerId="ADAL" clId="{071AA54F-D43A-454C-BC32-537C2A787DB3}" dt="2023-03-01T00:41:45.306" v="643" actId="1076"/>
          <ac:spMkLst>
            <pc:docMk/>
            <pc:sldMk cId="3594072853" sldId="307"/>
            <ac:spMk id="6" creationId="{C13D64FE-B7AC-2AD9-0AC1-933DDBF0A2DA}"/>
          </ac:spMkLst>
        </pc:spChg>
      </pc:sldChg>
      <pc:sldChg chg="modSp new mod">
        <pc:chgData name="Lei Song" userId="e77005fb-e6b4-4f46-8c86-95621a0ac549" providerId="ADAL" clId="{071AA54F-D43A-454C-BC32-537C2A787DB3}" dt="2023-03-01T00:22:26.877" v="521" actId="20577"/>
        <pc:sldMkLst>
          <pc:docMk/>
          <pc:sldMk cId="4019485013" sldId="308"/>
        </pc:sldMkLst>
        <pc:spChg chg="mod">
          <ac:chgData name="Lei Song" userId="e77005fb-e6b4-4f46-8c86-95621a0ac549" providerId="ADAL" clId="{071AA54F-D43A-454C-BC32-537C2A787DB3}" dt="2023-03-01T00:22:26.877" v="521" actId="20577"/>
          <ac:spMkLst>
            <pc:docMk/>
            <pc:sldMk cId="4019485013" sldId="308"/>
            <ac:spMk id="2" creationId="{EB024A1B-0B1E-885A-376D-02C7BC6830D2}"/>
          </ac:spMkLst>
        </pc:spChg>
        <pc:spChg chg="mod">
          <ac:chgData name="Lei Song" userId="e77005fb-e6b4-4f46-8c86-95621a0ac549" providerId="ADAL" clId="{071AA54F-D43A-454C-BC32-537C2A787DB3}" dt="2023-03-01T00:20:02.402" v="508"/>
          <ac:spMkLst>
            <pc:docMk/>
            <pc:sldMk cId="4019485013" sldId="308"/>
            <ac:spMk id="3" creationId="{563CE6BE-6653-91FD-325B-FEAEA63A31EE}"/>
          </ac:spMkLst>
        </pc:spChg>
      </pc:sldChg>
      <pc:sldChg chg="addSp modSp new mod">
        <pc:chgData name="Lei Song" userId="e77005fb-e6b4-4f46-8c86-95621a0ac549" providerId="ADAL" clId="{071AA54F-D43A-454C-BC32-537C2A787DB3}" dt="2023-03-01T00:45:24.258" v="660" actId="20577"/>
        <pc:sldMkLst>
          <pc:docMk/>
          <pc:sldMk cId="2323065633" sldId="309"/>
        </pc:sldMkLst>
        <pc:spChg chg="mod">
          <ac:chgData name="Lei Song" userId="e77005fb-e6b4-4f46-8c86-95621a0ac549" providerId="ADAL" clId="{071AA54F-D43A-454C-BC32-537C2A787DB3}" dt="2023-03-01T00:24:33.112" v="541" actId="20577"/>
          <ac:spMkLst>
            <pc:docMk/>
            <pc:sldMk cId="2323065633" sldId="309"/>
            <ac:spMk id="2" creationId="{1CD6CF5C-8F45-F69E-0B4F-B47C123E9896}"/>
          </ac:spMkLst>
        </pc:spChg>
        <pc:spChg chg="mod">
          <ac:chgData name="Lei Song" userId="e77005fb-e6b4-4f46-8c86-95621a0ac549" providerId="ADAL" clId="{071AA54F-D43A-454C-BC32-537C2A787DB3}" dt="2023-03-01T00:23:56.296" v="528"/>
          <ac:spMkLst>
            <pc:docMk/>
            <pc:sldMk cId="2323065633" sldId="309"/>
            <ac:spMk id="3" creationId="{E7D70D02-D650-7921-D4B4-F962E06DE7BA}"/>
          </ac:spMkLst>
        </pc:spChg>
        <pc:spChg chg="add mod">
          <ac:chgData name="Lei Song" userId="e77005fb-e6b4-4f46-8c86-95621a0ac549" providerId="ADAL" clId="{071AA54F-D43A-454C-BC32-537C2A787DB3}" dt="2023-03-01T00:45:24.258" v="660" actId="20577"/>
          <ac:spMkLst>
            <pc:docMk/>
            <pc:sldMk cId="2323065633" sldId="309"/>
            <ac:spMk id="6" creationId="{F6EAD9CA-EB80-8217-3F25-67DFF6EE9A30}"/>
          </ac:spMkLst>
        </pc:spChg>
      </pc:sldChg>
      <pc:sldChg chg="modSp new mod">
        <pc:chgData name="Lei Song" userId="e77005fb-e6b4-4f46-8c86-95621a0ac549" providerId="ADAL" clId="{071AA54F-D43A-454C-BC32-537C2A787DB3}" dt="2023-03-01T00:25:23.158" v="557" actId="20577"/>
        <pc:sldMkLst>
          <pc:docMk/>
          <pc:sldMk cId="21910374" sldId="310"/>
        </pc:sldMkLst>
        <pc:spChg chg="mod">
          <ac:chgData name="Lei Song" userId="e77005fb-e6b4-4f46-8c86-95621a0ac549" providerId="ADAL" clId="{071AA54F-D43A-454C-BC32-537C2A787DB3}" dt="2023-03-01T00:25:23.158" v="557" actId="20577"/>
          <ac:spMkLst>
            <pc:docMk/>
            <pc:sldMk cId="21910374" sldId="310"/>
            <ac:spMk id="2" creationId="{5273E3FB-D853-2139-31F3-521312144464}"/>
          </ac:spMkLst>
        </pc:spChg>
        <pc:spChg chg="mod">
          <ac:chgData name="Lei Song" userId="e77005fb-e6b4-4f46-8c86-95621a0ac549" providerId="ADAL" clId="{071AA54F-D43A-454C-BC32-537C2A787DB3}" dt="2023-03-01T00:25:02.448" v="544"/>
          <ac:spMkLst>
            <pc:docMk/>
            <pc:sldMk cId="21910374" sldId="310"/>
            <ac:spMk id="3" creationId="{14AA261A-2D4A-D965-61E4-17FA35B43478}"/>
          </ac:spMkLst>
        </pc:spChg>
      </pc:sldChg>
      <pc:sldChg chg="addSp modSp new mod">
        <pc:chgData name="Lei Song" userId="e77005fb-e6b4-4f46-8c86-95621a0ac549" providerId="ADAL" clId="{071AA54F-D43A-454C-BC32-537C2A787DB3}" dt="2023-03-01T00:44:10.142" v="652" actId="1076"/>
        <pc:sldMkLst>
          <pc:docMk/>
          <pc:sldMk cId="2131523097" sldId="311"/>
        </pc:sldMkLst>
        <pc:spChg chg="mod">
          <ac:chgData name="Lei Song" userId="e77005fb-e6b4-4f46-8c86-95621a0ac549" providerId="ADAL" clId="{071AA54F-D43A-454C-BC32-537C2A787DB3}" dt="2023-03-01T00:26:15.391" v="573" actId="20577"/>
          <ac:spMkLst>
            <pc:docMk/>
            <pc:sldMk cId="2131523097" sldId="311"/>
            <ac:spMk id="2" creationId="{86EBB3B5-13AB-41A2-4249-E3299015EB0A}"/>
          </ac:spMkLst>
        </pc:spChg>
        <pc:spChg chg="mod">
          <ac:chgData name="Lei Song" userId="e77005fb-e6b4-4f46-8c86-95621a0ac549" providerId="ADAL" clId="{071AA54F-D43A-454C-BC32-537C2A787DB3}" dt="2023-03-01T00:25:41.382" v="560"/>
          <ac:spMkLst>
            <pc:docMk/>
            <pc:sldMk cId="2131523097" sldId="311"/>
            <ac:spMk id="3" creationId="{438AA6B6-4ECC-C62D-6D8F-A40622648273}"/>
          </ac:spMkLst>
        </pc:spChg>
        <pc:spChg chg="add mod">
          <ac:chgData name="Lei Song" userId="e77005fb-e6b4-4f46-8c86-95621a0ac549" providerId="ADAL" clId="{071AA54F-D43A-454C-BC32-537C2A787DB3}" dt="2023-03-01T00:44:10.142" v="652" actId="1076"/>
          <ac:spMkLst>
            <pc:docMk/>
            <pc:sldMk cId="2131523097" sldId="311"/>
            <ac:spMk id="6" creationId="{FB897528-C588-3ED5-7901-79CA383F7E6D}"/>
          </ac:spMkLst>
        </pc:spChg>
      </pc:sldChg>
      <pc:sldChg chg="addSp modSp new mod">
        <pc:chgData name="Lei Song" userId="e77005fb-e6b4-4f46-8c86-95621a0ac549" providerId="ADAL" clId="{071AA54F-D43A-454C-BC32-537C2A787DB3}" dt="2023-03-01T00:43:52.711" v="650" actId="1076"/>
        <pc:sldMkLst>
          <pc:docMk/>
          <pc:sldMk cId="3939854672" sldId="312"/>
        </pc:sldMkLst>
        <pc:spChg chg="mod">
          <ac:chgData name="Lei Song" userId="e77005fb-e6b4-4f46-8c86-95621a0ac549" providerId="ADAL" clId="{071AA54F-D43A-454C-BC32-537C2A787DB3}" dt="2023-03-01T00:27:22.511" v="598" actId="20577"/>
          <ac:spMkLst>
            <pc:docMk/>
            <pc:sldMk cId="3939854672" sldId="312"/>
            <ac:spMk id="2" creationId="{BEFB56FB-2989-4C9D-019F-AA4F83438AA9}"/>
          </ac:spMkLst>
        </pc:spChg>
        <pc:spChg chg="mod">
          <ac:chgData name="Lei Song" userId="e77005fb-e6b4-4f46-8c86-95621a0ac549" providerId="ADAL" clId="{071AA54F-D43A-454C-BC32-537C2A787DB3}" dt="2023-03-01T00:26:42.662" v="576"/>
          <ac:spMkLst>
            <pc:docMk/>
            <pc:sldMk cId="3939854672" sldId="312"/>
            <ac:spMk id="3" creationId="{4A586833-7923-B98F-761A-A24FF386AA29}"/>
          </ac:spMkLst>
        </pc:spChg>
        <pc:spChg chg="add mod">
          <ac:chgData name="Lei Song" userId="e77005fb-e6b4-4f46-8c86-95621a0ac549" providerId="ADAL" clId="{071AA54F-D43A-454C-BC32-537C2A787DB3}" dt="2023-03-01T00:43:52.711" v="650" actId="1076"/>
          <ac:spMkLst>
            <pc:docMk/>
            <pc:sldMk cId="3939854672" sldId="312"/>
            <ac:spMk id="6" creationId="{859155A7-C461-0859-CA02-EA3EF6B9898E}"/>
          </ac:spMkLst>
        </pc:spChg>
      </pc:sldChg>
      <pc:sldChg chg="addSp modSp new mod">
        <pc:chgData name="Lei Song" userId="e77005fb-e6b4-4f46-8c86-95621a0ac549" providerId="ADAL" clId="{071AA54F-D43A-454C-BC32-537C2A787DB3}" dt="2023-03-01T00:43:36.500" v="648" actId="1076"/>
        <pc:sldMkLst>
          <pc:docMk/>
          <pc:sldMk cId="1987324662" sldId="313"/>
        </pc:sldMkLst>
        <pc:spChg chg="mod">
          <ac:chgData name="Lei Song" userId="e77005fb-e6b4-4f46-8c86-95621a0ac549" providerId="ADAL" clId="{071AA54F-D43A-454C-BC32-537C2A787DB3}" dt="2023-03-01T00:28:41.203" v="615" actId="20577"/>
          <ac:spMkLst>
            <pc:docMk/>
            <pc:sldMk cId="1987324662" sldId="313"/>
            <ac:spMk id="2" creationId="{D4303CB2-5297-A74F-0EF2-4BF4EDB6C64C}"/>
          </ac:spMkLst>
        </pc:spChg>
        <pc:spChg chg="mod">
          <ac:chgData name="Lei Song" userId="e77005fb-e6b4-4f46-8c86-95621a0ac549" providerId="ADAL" clId="{071AA54F-D43A-454C-BC32-537C2A787DB3}" dt="2023-03-01T00:27:52.110" v="601"/>
          <ac:spMkLst>
            <pc:docMk/>
            <pc:sldMk cId="1987324662" sldId="313"/>
            <ac:spMk id="3" creationId="{20E615B6-768B-8AA0-49EE-55E2ED460AB1}"/>
          </ac:spMkLst>
        </pc:spChg>
        <pc:spChg chg="add mod">
          <ac:chgData name="Lei Song" userId="e77005fb-e6b4-4f46-8c86-95621a0ac549" providerId="ADAL" clId="{071AA54F-D43A-454C-BC32-537C2A787DB3}" dt="2023-03-01T00:43:36.500" v="648" actId="1076"/>
          <ac:spMkLst>
            <pc:docMk/>
            <pc:sldMk cId="1987324662" sldId="313"/>
            <ac:spMk id="6" creationId="{89A947B8-96ED-A922-5001-94D8E969D96D}"/>
          </ac:spMkLst>
        </pc:spChg>
      </pc:sldChg>
      <pc:sldChg chg="modSp add mod">
        <pc:chgData name="Lei Song" userId="e77005fb-e6b4-4f46-8c86-95621a0ac549" providerId="ADAL" clId="{071AA54F-D43A-454C-BC32-537C2A787DB3}" dt="2023-03-01T00:29:49.934" v="628"/>
        <pc:sldMkLst>
          <pc:docMk/>
          <pc:sldMk cId="1824623255" sldId="314"/>
        </pc:sldMkLst>
        <pc:spChg chg="mod">
          <ac:chgData name="Lei Song" userId="e77005fb-e6b4-4f46-8c86-95621a0ac549" providerId="ADAL" clId="{071AA54F-D43A-454C-BC32-537C2A787DB3}" dt="2023-03-01T00:29:49.934" v="628"/>
          <ac:spMkLst>
            <pc:docMk/>
            <pc:sldMk cId="1824623255" sldId="314"/>
            <ac:spMk id="2" creationId="{51981F30-269E-084E-C302-C79F93CE7571}"/>
          </ac:spMkLst>
        </pc:spChg>
      </pc:sldChg>
    </pc:docChg>
  </pc:docChgLst>
  <pc:docChgLst>
    <pc:chgData name="Lei Song" userId="e77005fb-e6b4-4f46-8c86-95621a0ac549" providerId="ADAL" clId="{57FE9828-394F-3B4D-8234-DAC50337E773}"/>
    <pc:docChg chg="undo custSel addSld delSld modSld sldOrd addSection modSection">
      <pc:chgData name="Lei Song" userId="e77005fb-e6b4-4f46-8c86-95621a0ac549" providerId="ADAL" clId="{57FE9828-394F-3B4D-8234-DAC50337E773}" dt="2023-03-01T05:48:40.462" v="818" actId="20577"/>
      <pc:docMkLst>
        <pc:docMk/>
      </pc:docMkLst>
      <pc:sldChg chg="modSp mod">
        <pc:chgData name="Lei Song" userId="e77005fb-e6b4-4f46-8c86-95621a0ac549" providerId="ADAL" clId="{57FE9828-394F-3B4D-8234-DAC50337E773}" dt="2023-03-01T04:15:10.605" v="18" actId="20577"/>
        <pc:sldMkLst>
          <pc:docMk/>
          <pc:sldMk cId="0" sldId="265"/>
        </pc:sldMkLst>
        <pc:spChg chg="mod">
          <ac:chgData name="Lei Song" userId="e77005fb-e6b4-4f46-8c86-95621a0ac549" providerId="ADAL" clId="{57FE9828-394F-3B4D-8234-DAC50337E773}" dt="2023-03-01T04:15:10.605" v="18" actId="20577"/>
          <ac:spMkLst>
            <pc:docMk/>
            <pc:sldMk cId="0" sldId="265"/>
            <ac:spMk id="6" creationId="{E3612489-EF03-4716-996A-812822F609E4}"/>
          </ac:spMkLst>
        </pc:spChg>
      </pc:sldChg>
      <pc:sldChg chg="modSp mod">
        <pc:chgData name="Lei Song" userId="e77005fb-e6b4-4f46-8c86-95621a0ac549" providerId="ADAL" clId="{57FE9828-394F-3B4D-8234-DAC50337E773}" dt="2023-03-01T04:15:22.323" v="41" actId="20577"/>
        <pc:sldMkLst>
          <pc:docMk/>
          <pc:sldMk cId="287235989" sldId="285"/>
        </pc:sldMkLst>
        <pc:spChg chg="mod">
          <ac:chgData name="Lei Song" userId="e77005fb-e6b4-4f46-8c86-95621a0ac549" providerId="ADAL" clId="{57FE9828-394F-3B4D-8234-DAC50337E773}" dt="2023-03-01T04:15:22.323" v="41" actId="20577"/>
          <ac:spMkLst>
            <pc:docMk/>
            <pc:sldMk cId="287235989" sldId="285"/>
            <ac:spMk id="18436" creationId="{35C0A27B-3E4E-46FB-88B1-5822647B7E61}"/>
          </ac:spMkLst>
        </pc:spChg>
      </pc:sldChg>
      <pc:sldChg chg="addSp modSp mod">
        <pc:chgData name="Lei Song" userId="e77005fb-e6b4-4f46-8c86-95621a0ac549" providerId="ADAL" clId="{57FE9828-394F-3B4D-8234-DAC50337E773}" dt="2023-03-01T04:23:42.118" v="103" actId="20577"/>
        <pc:sldMkLst>
          <pc:docMk/>
          <pc:sldMk cId="3816529126" sldId="286"/>
        </pc:sldMkLst>
        <pc:spChg chg="mod">
          <ac:chgData name="Lei Song" userId="e77005fb-e6b4-4f46-8c86-95621a0ac549" providerId="ADAL" clId="{57FE9828-394F-3B4D-8234-DAC50337E773}" dt="2023-03-01T04:17:23.097" v="84" actId="20577"/>
          <ac:spMkLst>
            <pc:docMk/>
            <pc:sldMk cId="3816529126" sldId="286"/>
            <ac:spMk id="2" creationId="{D06BB840-4CBA-0D42-E1D3-5FE24CDBFB0C}"/>
          </ac:spMkLst>
        </pc:spChg>
        <pc:spChg chg="mod">
          <ac:chgData name="Lei Song" userId="e77005fb-e6b4-4f46-8c86-95621a0ac549" providerId="ADAL" clId="{57FE9828-394F-3B4D-8234-DAC50337E773}" dt="2023-03-01T04:16:23.863" v="62" actId="20577"/>
          <ac:spMkLst>
            <pc:docMk/>
            <pc:sldMk cId="3816529126" sldId="286"/>
            <ac:spMk id="3" creationId="{955105F7-1DBD-E168-DE7A-CA7BD2B2EA43}"/>
          </ac:spMkLst>
        </pc:spChg>
        <pc:spChg chg="add mod">
          <ac:chgData name="Lei Song" userId="e77005fb-e6b4-4f46-8c86-95621a0ac549" providerId="ADAL" clId="{57FE9828-394F-3B4D-8234-DAC50337E773}" dt="2023-03-01T04:23:42.118" v="103" actId="20577"/>
          <ac:spMkLst>
            <pc:docMk/>
            <pc:sldMk cId="3816529126" sldId="286"/>
            <ac:spMk id="6" creationId="{DC750542-6236-9500-2AE8-8F61AE93B467}"/>
          </ac:spMkLst>
        </pc:spChg>
      </pc:sldChg>
      <pc:sldChg chg="del">
        <pc:chgData name="Lei Song" userId="e77005fb-e6b4-4f46-8c86-95621a0ac549" providerId="ADAL" clId="{57FE9828-394F-3B4D-8234-DAC50337E773}" dt="2023-03-01T04:15:57.851" v="61" actId="2696"/>
        <pc:sldMkLst>
          <pc:docMk/>
          <pc:sldMk cId="186711831" sldId="287"/>
        </pc:sldMkLst>
      </pc:sldChg>
      <pc:sldChg chg="addSp modSp new mod">
        <pc:chgData name="Lei Song" userId="e77005fb-e6b4-4f46-8c86-95621a0ac549" providerId="ADAL" clId="{57FE9828-394F-3B4D-8234-DAC50337E773}" dt="2023-03-01T04:28:48.834" v="154" actId="20577"/>
        <pc:sldMkLst>
          <pc:docMk/>
          <pc:sldMk cId="3448425010" sldId="287"/>
        </pc:sldMkLst>
        <pc:spChg chg="mod">
          <ac:chgData name="Lei Song" userId="e77005fb-e6b4-4f46-8c86-95621a0ac549" providerId="ADAL" clId="{57FE9828-394F-3B4D-8234-DAC50337E773}" dt="2023-03-01T04:27:33.128" v="150" actId="20577"/>
          <ac:spMkLst>
            <pc:docMk/>
            <pc:sldMk cId="3448425010" sldId="287"/>
            <ac:spMk id="2" creationId="{2680370F-C362-347B-EC52-FEF7D908A15A}"/>
          </ac:spMkLst>
        </pc:spChg>
        <pc:spChg chg="mod">
          <ac:chgData name="Lei Song" userId="e77005fb-e6b4-4f46-8c86-95621a0ac549" providerId="ADAL" clId="{57FE9828-394F-3B4D-8234-DAC50337E773}" dt="2023-03-01T04:28:48.834" v="154" actId="20577"/>
          <ac:spMkLst>
            <pc:docMk/>
            <pc:sldMk cId="3448425010" sldId="287"/>
            <ac:spMk id="3" creationId="{A2E0B1EC-FB8C-E4CF-D94C-FB9B1EA6B08D}"/>
          </ac:spMkLst>
        </pc:spChg>
        <pc:spChg chg="add mod">
          <ac:chgData name="Lei Song" userId="e77005fb-e6b4-4f46-8c86-95621a0ac549" providerId="ADAL" clId="{57FE9828-394F-3B4D-8234-DAC50337E773}" dt="2023-03-01T04:24:25.881" v="109" actId="1076"/>
          <ac:spMkLst>
            <pc:docMk/>
            <pc:sldMk cId="3448425010" sldId="287"/>
            <ac:spMk id="6" creationId="{2FAE7163-65D9-D5B8-9367-1CD0A424F195}"/>
          </ac:spMkLst>
        </pc:spChg>
      </pc:sldChg>
      <pc:sldChg chg="del">
        <pc:chgData name="Lei Song" userId="e77005fb-e6b4-4f46-8c86-95621a0ac549" providerId="ADAL" clId="{57FE9828-394F-3B4D-8234-DAC50337E773}" dt="2023-03-01T04:15:57.851" v="61" actId="2696"/>
        <pc:sldMkLst>
          <pc:docMk/>
          <pc:sldMk cId="1886594002" sldId="288"/>
        </pc:sldMkLst>
      </pc:sldChg>
      <pc:sldChg chg="modSp new mod">
        <pc:chgData name="Lei Song" userId="e77005fb-e6b4-4f46-8c86-95621a0ac549" providerId="ADAL" clId="{57FE9828-394F-3B4D-8234-DAC50337E773}" dt="2023-03-01T04:44:00.701" v="303"/>
        <pc:sldMkLst>
          <pc:docMk/>
          <pc:sldMk cId="3162242441" sldId="288"/>
        </pc:sldMkLst>
        <pc:spChg chg="mod">
          <ac:chgData name="Lei Song" userId="e77005fb-e6b4-4f46-8c86-95621a0ac549" providerId="ADAL" clId="{57FE9828-394F-3B4D-8234-DAC50337E773}" dt="2023-03-01T04:44:00.701" v="303"/>
          <ac:spMkLst>
            <pc:docMk/>
            <pc:sldMk cId="3162242441" sldId="288"/>
            <ac:spMk id="2" creationId="{C48CAC7B-0816-22D3-DF92-565CC9BBFD7B}"/>
          </ac:spMkLst>
        </pc:spChg>
        <pc:spChg chg="mod">
          <ac:chgData name="Lei Song" userId="e77005fb-e6b4-4f46-8c86-95621a0ac549" providerId="ADAL" clId="{57FE9828-394F-3B4D-8234-DAC50337E773}" dt="2023-03-01T04:23:26.350" v="98" actId="20577"/>
          <ac:spMkLst>
            <pc:docMk/>
            <pc:sldMk cId="3162242441" sldId="288"/>
            <ac:spMk id="3" creationId="{B3B43E28-C978-1F34-EB9A-51475994A8E9}"/>
          </ac:spMkLst>
        </pc:spChg>
      </pc:sldChg>
      <pc:sldChg chg="del">
        <pc:chgData name="Lei Song" userId="e77005fb-e6b4-4f46-8c86-95621a0ac549" providerId="ADAL" clId="{57FE9828-394F-3B4D-8234-DAC50337E773}" dt="2023-03-01T04:15:57.851" v="61" actId="2696"/>
        <pc:sldMkLst>
          <pc:docMk/>
          <pc:sldMk cId="1855959573" sldId="289"/>
        </pc:sldMkLst>
      </pc:sldChg>
      <pc:sldChg chg="addSp modSp new mod">
        <pc:chgData name="Lei Song" userId="e77005fb-e6b4-4f46-8c86-95621a0ac549" providerId="ADAL" clId="{57FE9828-394F-3B4D-8234-DAC50337E773}" dt="2023-03-01T04:32:55.265" v="190" actId="20577"/>
        <pc:sldMkLst>
          <pc:docMk/>
          <pc:sldMk cId="3534648899" sldId="289"/>
        </pc:sldMkLst>
        <pc:spChg chg="mod">
          <ac:chgData name="Lei Song" userId="e77005fb-e6b4-4f46-8c86-95621a0ac549" providerId="ADAL" clId="{57FE9828-394F-3B4D-8234-DAC50337E773}" dt="2023-03-01T04:29:09.633" v="158"/>
          <ac:spMkLst>
            <pc:docMk/>
            <pc:sldMk cId="3534648899" sldId="289"/>
            <ac:spMk id="2" creationId="{A56461B5-03EE-7651-2A4E-123F82F0E0D9}"/>
          </ac:spMkLst>
        </pc:spChg>
        <pc:spChg chg="mod">
          <ac:chgData name="Lei Song" userId="e77005fb-e6b4-4f46-8c86-95621a0ac549" providerId="ADAL" clId="{57FE9828-394F-3B4D-8234-DAC50337E773}" dt="2023-03-01T04:29:00.086" v="156"/>
          <ac:spMkLst>
            <pc:docMk/>
            <pc:sldMk cId="3534648899" sldId="289"/>
            <ac:spMk id="3" creationId="{43E7720F-0D53-3E5F-597B-80E53900CCD2}"/>
          </ac:spMkLst>
        </pc:spChg>
        <pc:spChg chg="add mod">
          <ac:chgData name="Lei Song" userId="e77005fb-e6b4-4f46-8c86-95621a0ac549" providerId="ADAL" clId="{57FE9828-394F-3B4D-8234-DAC50337E773}" dt="2023-03-01T04:32:55.265" v="190" actId="20577"/>
          <ac:spMkLst>
            <pc:docMk/>
            <pc:sldMk cId="3534648899" sldId="289"/>
            <ac:spMk id="6" creationId="{180E96FB-0E2F-2747-6A4D-114C31474E64}"/>
          </ac:spMkLst>
        </pc:spChg>
      </pc:sldChg>
      <pc:sldChg chg="del">
        <pc:chgData name="Lei Song" userId="e77005fb-e6b4-4f46-8c86-95621a0ac549" providerId="ADAL" clId="{57FE9828-394F-3B4D-8234-DAC50337E773}" dt="2023-03-01T04:15:57.851" v="61" actId="2696"/>
        <pc:sldMkLst>
          <pc:docMk/>
          <pc:sldMk cId="1638608215" sldId="290"/>
        </pc:sldMkLst>
      </pc:sldChg>
      <pc:sldChg chg="addSp modSp new mod">
        <pc:chgData name="Lei Song" userId="e77005fb-e6b4-4f46-8c86-95621a0ac549" providerId="ADAL" clId="{57FE9828-394F-3B4D-8234-DAC50337E773}" dt="2023-03-01T04:33:12.639" v="194" actId="20577"/>
        <pc:sldMkLst>
          <pc:docMk/>
          <pc:sldMk cId="3834827281" sldId="290"/>
        </pc:sldMkLst>
        <pc:spChg chg="mod">
          <ac:chgData name="Lei Song" userId="e77005fb-e6b4-4f46-8c86-95621a0ac549" providerId="ADAL" clId="{57FE9828-394F-3B4D-8234-DAC50337E773}" dt="2023-03-01T04:29:39.874" v="163"/>
          <ac:spMkLst>
            <pc:docMk/>
            <pc:sldMk cId="3834827281" sldId="290"/>
            <ac:spMk id="2" creationId="{43D24048-B336-39C8-6EAC-BCCFC50C2A88}"/>
          </ac:spMkLst>
        </pc:spChg>
        <pc:spChg chg="mod">
          <ac:chgData name="Lei Song" userId="e77005fb-e6b4-4f46-8c86-95621a0ac549" providerId="ADAL" clId="{57FE9828-394F-3B4D-8234-DAC50337E773}" dt="2023-03-01T04:29:32.128" v="161"/>
          <ac:spMkLst>
            <pc:docMk/>
            <pc:sldMk cId="3834827281" sldId="290"/>
            <ac:spMk id="3" creationId="{EB868186-23A1-37C4-7F91-FBA9750FE78F}"/>
          </ac:spMkLst>
        </pc:spChg>
        <pc:spChg chg="add mod">
          <ac:chgData name="Lei Song" userId="e77005fb-e6b4-4f46-8c86-95621a0ac549" providerId="ADAL" clId="{57FE9828-394F-3B4D-8234-DAC50337E773}" dt="2023-03-01T04:33:12.639" v="194" actId="20577"/>
          <ac:spMkLst>
            <pc:docMk/>
            <pc:sldMk cId="3834827281" sldId="290"/>
            <ac:spMk id="6" creationId="{F486C6E7-583F-112F-83EE-E3AE1D8DC943}"/>
          </ac:spMkLst>
        </pc:spChg>
      </pc:sldChg>
      <pc:sldChg chg="del">
        <pc:chgData name="Lei Song" userId="e77005fb-e6b4-4f46-8c86-95621a0ac549" providerId="ADAL" clId="{57FE9828-394F-3B4D-8234-DAC50337E773}" dt="2023-03-01T04:15:57.851" v="61" actId="2696"/>
        <pc:sldMkLst>
          <pc:docMk/>
          <pc:sldMk cId="7745729" sldId="291"/>
        </pc:sldMkLst>
      </pc:sldChg>
      <pc:sldChg chg="addSp modSp new mod">
        <pc:chgData name="Lei Song" userId="e77005fb-e6b4-4f46-8c86-95621a0ac549" providerId="ADAL" clId="{57FE9828-394F-3B4D-8234-DAC50337E773}" dt="2023-03-01T04:33:32.495" v="197" actId="20577"/>
        <pc:sldMkLst>
          <pc:docMk/>
          <pc:sldMk cId="812673346" sldId="291"/>
        </pc:sldMkLst>
        <pc:spChg chg="mod">
          <ac:chgData name="Lei Song" userId="e77005fb-e6b4-4f46-8c86-95621a0ac549" providerId="ADAL" clId="{57FE9828-394F-3B4D-8234-DAC50337E773}" dt="2023-03-01T04:30:08.542" v="168"/>
          <ac:spMkLst>
            <pc:docMk/>
            <pc:sldMk cId="812673346" sldId="291"/>
            <ac:spMk id="2" creationId="{32A8503E-D664-EFD1-61CD-3126A7BA242E}"/>
          </ac:spMkLst>
        </pc:spChg>
        <pc:spChg chg="mod">
          <ac:chgData name="Lei Song" userId="e77005fb-e6b4-4f46-8c86-95621a0ac549" providerId="ADAL" clId="{57FE9828-394F-3B4D-8234-DAC50337E773}" dt="2023-03-01T04:29:56.614" v="166"/>
          <ac:spMkLst>
            <pc:docMk/>
            <pc:sldMk cId="812673346" sldId="291"/>
            <ac:spMk id="3" creationId="{56FABBAE-E4FF-BB8B-0247-231860B5DA71}"/>
          </ac:spMkLst>
        </pc:spChg>
        <pc:spChg chg="add mod">
          <ac:chgData name="Lei Song" userId="e77005fb-e6b4-4f46-8c86-95621a0ac549" providerId="ADAL" clId="{57FE9828-394F-3B4D-8234-DAC50337E773}" dt="2023-03-01T04:33:32.495" v="197" actId="20577"/>
          <ac:spMkLst>
            <pc:docMk/>
            <pc:sldMk cId="812673346" sldId="291"/>
            <ac:spMk id="6" creationId="{CBD7D647-5804-EA5B-4820-C9D7ECE5E00F}"/>
          </ac:spMkLst>
        </pc:spChg>
      </pc:sldChg>
      <pc:sldChg chg="addSp modSp new mod">
        <pc:chgData name="Lei Song" userId="e77005fb-e6b4-4f46-8c86-95621a0ac549" providerId="ADAL" clId="{57FE9828-394F-3B4D-8234-DAC50337E773}" dt="2023-03-01T04:33:53.023" v="200" actId="14100"/>
        <pc:sldMkLst>
          <pc:docMk/>
          <pc:sldMk cId="897131592" sldId="292"/>
        </pc:sldMkLst>
        <pc:spChg chg="mod">
          <ac:chgData name="Lei Song" userId="e77005fb-e6b4-4f46-8c86-95621a0ac549" providerId="ADAL" clId="{57FE9828-394F-3B4D-8234-DAC50337E773}" dt="2023-03-01T04:30:37.232" v="173"/>
          <ac:spMkLst>
            <pc:docMk/>
            <pc:sldMk cId="897131592" sldId="292"/>
            <ac:spMk id="2" creationId="{E27A0717-3EA7-0EA8-E83F-8C763C9B1D56}"/>
          </ac:spMkLst>
        </pc:spChg>
        <pc:spChg chg="mod">
          <ac:chgData name="Lei Song" userId="e77005fb-e6b4-4f46-8c86-95621a0ac549" providerId="ADAL" clId="{57FE9828-394F-3B4D-8234-DAC50337E773}" dt="2023-03-01T04:30:28.691" v="171"/>
          <ac:spMkLst>
            <pc:docMk/>
            <pc:sldMk cId="897131592" sldId="292"/>
            <ac:spMk id="3" creationId="{91F93E38-B736-320D-A78D-23D43A6D9750}"/>
          </ac:spMkLst>
        </pc:spChg>
        <pc:spChg chg="add mod">
          <ac:chgData name="Lei Song" userId="e77005fb-e6b4-4f46-8c86-95621a0ac549" providerId="ADAL" clId="{57FE9828-394F-3B4D-8234-DAC50337E773}" dt="2023-03-01T04:33:53.023" v="200" actId="14100"/>
          <ac:spMkLst>
            <pc:docMk/>
            <pc:sldMk cId="897131592" sldId="292"/>
            <ac:spMk id="6" creationId="{02DB70BC-103B-77ED-273C-445A455DA8B6}"/>
          </ac:spMkLst>
        </pc:spChg>
      </pc:sldChg>
      <pc:sldChg chg="del">
        <pc:chgData name="Lei Song" userId="e77005fb-e6b4-4f46-8c86-95621a0ac549" providerId="ADAL" clId="{57FE9828-394F-3B4D-8234-DAC50337E773}" dt="2023-03-01T04:15:57.851" v="61" actId="2696"/>
        <pc:sldMkLst>
          <pc:docMk/>
          <pc:sldMk cId="2711287410" sldId="292"/>
        </pc:sldMkLst>
      </pc:sldChg>
      <pc:sldChg chg="addSp modSp new mod">
        <pc:chgData name="Lei Song" userId="e77005fb-e6b4-4f46-8c86-95621a0ac549" providerId="ADAL" clId="{57FE9828-394F-3B4D-8234-DAC50337E773}" dt="2023-03-01T04:34:12.163" v="203" actId="1076"/>
        <pc:sldMkLst>
          <pc:docMk/>
          <pc:sldMk cId="728142280" sldId="293"/>
        </pc:sldMkLst>
        <pc:spChg chg="mod">
          <ac:chgData name="Lei Song" userId="e77005fb-e6b4-4f46-8c86-95621a0ac549" providerId="ADAL" clId="{57FE9828-394F-3B4D-8234-DAC50337E773}" dt="2023-03-01T04:34:07.153" v="201"/>
          <ac:spMkLst>
            <pc:docMk/>
            <pc:sldMk cId="728142280" sldId="293"/>
            <ac:spMk id="2" creationId="{DEE2061D-2D3C-542D-43AD-E91F8684E8A2}"/>
          </ac:spMkLst>
        </pc:spChg>
        <pc:spChg chg="mod">
          <ac:chgData name="Lei Song" userId="e77005fb-e6b4-4f46-8c86-95621a0ac549" providerId="ADAL" clId="{57FE9828-394F-3B4D-8234-DAC50337E773}" dt="2023-03-01T04:30:59.998" v="176"/>
          <ac:spMkLst>
            <pc:docMk/>
            <pc:sldMk cId="728142280" sldId="293"/>
            <ac:spMk id="3" creationId="{A0388EC4-172E-6822-DEF2-D423A082EDD2}"/>
          </ac:spMkLst>
        </pc:spChg>
        <pc:spChg chg="add mod">
          <ac:chgData name="Lei Song" userId="e77005fb-e6b4-4f46-8c86-95621a0ac549" providerId="ADAL" clId="{57FE9828-394F-3B4D-8234-DAC50337E773}" dt="2023-03-01T04:34:12.163" v="203" actId="1076"/>
          <ac:spMkLst>
            <pc:docMk/>
            <pc:sldMk cId="728142280" sldId="293"/>
            <ac:spMk id="6" creationId="{74E155A5-A009-F26B-A913-DF8B5A79C099}"/>
          </ac:spMkLst>
        </pc:spChg>
      </pc:sldChg>
      <pc:sldChg chg="del">
        <pc:chgData name="Lei Song" userId="e77005fb-e6b4-4f46-8c86-95621a0ac549" providerId="ADAL" clId="{57FE9828-394F-3B4D-8234-DAC50337E773}" dt="2023-03-01T04:15:57.851" v="61" actId="2696"/>
        <pc:sldMkLst>
          <pc:docMk/>
          <pc:sldMk cId="4034266907" sldId="293"/>
        </pc:sldMkLst>
      </pc:sldChg>
      <pc:sldChg chg="modSp new mod">
        <pc:chgData name="Lei Song" userId="e77005fb-e6b4-4f46-8c86-95621a0ac549" providerId="ADAL" clId="{57FE9828-394F-3B4D-8234-DAC50337E773}" dt="2023-03-01T04:36:57.463" v="216" actId="12"/>
        <pc:sldMkLst>
          <pc:docMk/>
          <pc:sldMk cId="945644462" sldId="294"/>
        </pc:sldMkLst>
        <pc:spChg chg="mod">
          <ac:chgData name="Lei Song" userId="e77005fb-e6b4-4f46-8c86-95621a0ac549" providerId="ADAL" clId="{57FE9828-394F-3B4D-8234-DAC50337E773}" dt="2023-03-01T04:36:57.463" v="216" actId="12"/>
          <ac:spMkLst>
            <pc:docMk/>
            <pc:sldMk cId="945644462" sldId="294"/>
            <ac:spMk id="2" creationId="{3F78B6DE-6145-8F32-F28F-76932BF26555}"/>
          </ac:spMkLst>
        </pc:spChg>
        <pc:spChg chg="mod">
          <ac:chgData name="Lei Song" userId="e77005fb-e6b4-4f46-8c86-95621a0ac549" providerId="ADAL" clId="{57FE9828-394F-3B4D-8234-DAC50337E773}" dt="2023-03-01T04:36:16.775" v="205"/>
          <ac:spMkLst>
            <pc:docMk/>
            <pc:sldMk cId="945644462" sldId="294"/>
            <ac:spMk id="3" creationId="{AEA69D42-1962-8C9F-FA02-A5201C64E050}"/>
          </ac:spMkLst>
        </pc:spChg>
      </pc:sldChg>
      <pc:sldChg chg="del">
        <pc:chgData name="Lei Song" userId="e77005fb-e6b4-4f46-8c86-95621a0ac549" providerId="ADAL" clId="{57FE9828-394F-3B4D-8234-DAC50337E773}" dt="2023-03-01T04:15:57.851" v="61" actId="2696"/>
        <pc:sldMkLst>
          <pc:docMk/>
          <pc:sldMk cId="2967314421" sldId="294"/>
        </pc:sldMkLst>
      </pc:sldChg>
      <pc:sldChg chg="addSp modSp new mod">
        <pc:chgData name="Lei Song" userId="e77005fb-e6b4-4f46-8c86-95621a0ac549" providerId="ADAL" clId="{57FE9828-394F-3B4D-8234-DAC50337E773}" dt="2023-03-01T04:44:14.225" v="305" actId="1076"/>
        <pc:sldMkLst>
          <pc:docMk/>
          <pc:sldMk cId="2291391148" sldId="295"/>
        </pc:sldMkLst>
        <pc:spChg chg="mod">
          <ac:chgData name="Lei Song" userId="e77005fb-e6b4-4f46-8c86-95621a0ac549" providerId="ADAL" clId="{57FE9828-394F-3B4D-8234-DAC50337E773}" dt="2023-03-01T04:38:21.685" v="237" actId="20577"/>
          <ac:spMkLst>
            <pc:docMk/>
            <pc:sldMk cId="2291391148" sldId="295"/>
            <ac:spMk id="2" creationId="{15900E3F-BB2D-18BB-5D62-FC343DC1CDC9}"/>
          </ac:spMkLst>
        </pc:spChg>
        <pc:spChg chg="mod">
          <ac:chgData name="Lei Song" userId="e77005fb-e6b4-4f46-8c86-95621a0ac549" providerId="ADAL" clId="{57FE9828-394F-3B4D-8234-DAC50337E773}" dt="2023-03-01T04:37:07.893" v="219"/>
          <ac:spMkLst>
            <pc:docMk/>
            <pc:sldMk cId="2291391148" sldId="295"/>
            <ac:spMk id="3" creationId="{6BAEC25C-5AB3-2EE0-A418-6FCF1131E72F}"/>
          </ac:spMkLst>
        </pc:spChg>
        <pc:spChg chg="add mod">
          <ac:chgData name="Lei Song" userId="e77005fb-e6b4-4f46-8c86-95621a0ac549" providerId="ADAL" clId="{57FE9828-394F-3B4D-8234-DAC50337E773}" dt="2023-03-01T04:44:14.225" v="305" actId="1076"/>
          <ac:spMkLst>
            <pc:docMk/>
            <pc:sldMk cId="2291391148" sldId="295"/>
            <ac:spMk id="6" creationId="{14CFED3E-E29D-3140-0BE9-C5FFE74F9454}"/>
          </ac:spMkLst>
        </pc:spChg>
      </pc:sldChg>
      <pc:sldChg chg="del">
        <pc:chgData name="Lei Song" userId="e77005fb-e6b4-4f46-8c86-95621a0ac549" providerId="ADAL" clId="{57FE9828-394F-3B4D-8234-DAC50337E773}" dt="2023-03-01T04:15:57.851" v="61" actId="2696"/>
        <pc:sldMkLst>
          <pc:docMk/>
          <pc:sldMk cId="2500335668" sldId="295"/>
        </pc:sldMkLst>
      </pc:sldChg>
      <pc:sldChg chg="del">
        <pc:chgData name="Lei Song" userId="e77005fb-e6b4-4f46-8c86-95621a0ac549" providerId="ADAL" clId="{57FE9828-394F-3B4D-8234-DAC50337E773}" dt="2023-03-01T04:15:57.851" v="61" actId="2696"/>
        <pc:sldMkLst>
          <pc:docMk/>
          <pc:sldMk cId="541136727" sldId="296"/>
        </pc:sldMkLst>
      </pc:sldChg>
      <pc:sldChg chg="addSp modSp new mod">
        <pc:chgData name="Lei Song" userId="e77005fb-e6b4-4f46-8c86-95621a0ac549" providerId="ADAL" clId="{57FE9828-394F-3B4D-8234-DAC50337E773}" dt="2023-03-01T04:44:33.713" v="307" actId="1076"/>
        <pc:sldMkLst>
          <pc:docMk/>
          <pc:sldMk cId="3666991931" sldId="296"/>
        </pc:sldMkLst>
        <pc:spChg chg="mod">
          <ac:chgData name="Lei Song" userId="e77005fb-e6b4-4f46-8c86-95621a0ac549" providerId="ADAL" clId="{57FE9828-394F-3B4D-8234-DAC50337E773}" dt="2023-03-01T04:39:29.576" v="252" actId="179"/>
          <ac:spMkLst>
            <pc:docMk/>
            <pc:sldMk cId="3666991931" sldId="296"/>
            <ac:spMk id="2" creationId="{680813BF-B135-77F2-0AFE-44754B5AD183}"/>
          </ac:spMkLst>
        </pc:spChg>
        <pc:spChg chg="mod">
          <ac:chgData name="Lei Song" userId="e77005fb-e6b4-4f46-8c86-95621a0ac549" providerId="ADAL" clId="{57FE9828-394F-3B4D-8234-DAC50337E773}" dt="2023-03-01T04:38:45.779" v="241" actId="20577"/>
          <ac:spMkLst>
            <pc:docMk/>
            <pc:sldMk cId="3666991931" sldId="296"/>
            <ac:spMk id="3" creationId="{E19EAB6B-A30E-74D3-981C-C326A116400A}"/>
          </ac:spMkLst>
        </pc:spChg>
        <pc:spChg chg="add mod">
          <ac:chgData name="Lei Song" userId="e77005fb-e6b4-4f46-8c86-95621a0ac549" providerId="ADAL" clId="{57FE9828-394F-3B4D-8234-DAC50337E773}" dt="2023-03-01T04:44:33.713" v="307" actId="1076"/>
          <ac:spMkLst>
            <pc:docMk/>
            <pc:sldMk cId="3666991931" sldId="296"/>
            <ac:spMk id="6" creationId="{679160CE-DDF7-A107-E75D-CF1AF4AE415B}"/>
          </ac:spMkLst>
        </pc:spChg>
      </pc:sldChg>
      <pc:sldChg chg="addSp modSp new mod">
        <pc:chgData name="Lei Song" userId="e77005fb-e6b4-4f46-8c86-95621a0ac549" providerId="ADAL" clId="{57FE9828-394F-3B4D-8234-DAC50337E773}" dt="2023-03-01T04:44:53.975" v="309" actId="1076"/>
        <pc:sldMkLst>
          <pc:docMk/>
          <pc:sldMk cId="492220629" sldId="297"/>
        </pc:sldMkLst>
        <pc:spChg chg="mod">
          <ac:chgData name="Lei Song" userId="e77005fb-e6b4-4f46-8c86-95621a0ac549" providerId="ADAL" clId="{57FE9828-394F-3B4D-8234-DAC50337E773}" dt="2023-03-01T04:40:35.652" v="268" actId="20577"/>
          <ac:spMkLst>
            <pc:docMk/>
            <pc:sldMk cId="492220629" sldId="297"/>
            <ac:spMk id="2" creationId="{DB0C4FE8-6CCD-9092-24A5-6B7C354E680A}"/>
          </ac:spMkLst>
        </pc:spChg>
        <pc:spChg chg="mod">
          <ac:chgData name="Lei Song" userId="e77005fb-e6b4-4f46-8c86-95621a0ac549" providerId="ADAL" clId="{57FE9828-394F-3B4D-8234-DAC50337E773}" dt="2023-03-01T04:39:54.201" v="256" actId="20577"/>
          <ac:spMkLst>
            <pc:docMk/>
            <pc:sldMk cId="492220629" sldId="297"/>
            <ac:spMk id="3" creationId="{01024F29-3ECE-0990-F3B9-B1CA97A0BD8F}"/>
          </ac:spMkLst>
        </pc:spChg>
        <pc:spChg chg="add mod">
          <ac:chgData name="Lei Song" userId="e77005fb-e6b4-4f46-8c86-95621a0ac549" providerId="ADAL" clId="{57FE9828-394F-3B4D-8234-DAC50337E773}" dt="2023-03-01T04:44:53.975" v="309" actId="1076"/>
          <ac:spMkLst>
            <pc:docMk/>
            <pc:sldMk cId="492220629" sldId="297"/>
            <ac:spMk id="6" creationId="{AE8131FB-90DC-34F0-EF55-02E6FF7C786A}"/>
          </ac:spMkLst>
        </pc:spChg>
      </pc:sldChg>
      <pc:sldChg chg="del">
        <pc:chgData name="Lei Song" userId="e77005fb-e6b4-4f46-8c86-95621a0ac549" providerId="ADAL" clId="{57FE9828-394F-3B4D-8234-DAC50337E773}" dt="2023-03-01T04:15:57.851" v="61" actId="2696"/>
        <pc:sldMkLst>
          <pc:docMk/>
          <pc:sldMk cId="2603751794" sldId="297"/>
        </pc:sldMkLst>
      </pc:sldChg>
      <pc:sldChg chg="del">
        <pc:chgData name="Lei Song" userId="e77005fb-e6b4-4f46-8c86-95621a0ac549" providerId="ADAL" clId="{57FE9828-394F-3B4D-8234-DAC50337E773}" dt="2023-03-01T04:15:57.851" v="61" actId="2696"/>
        <pc:sldMkLst>
          <pc:docMk/>
          <pc:sldMk cId="3383697662" sldId="298"/>
        </pc:sldMkLst>
      </pc:sldChg>
      <pc:sldChg chg="addSp modSp new mod">
        <pc:chgData name="Lei Song" userId="e77005fb-e6b4-4f46-8c86-95621a0ac549" providerId="ADAL" clId="{57FE9828-394F-3B4D-8234-DAC50337E773}" dt="2023-03-01T04:45:13.377" v="311" actId="1076"/>
        <pc:sldMkLst>
          <pc:docMk/>
          <pc:sldMk cId="3609107173" sldId="298"/>
        </pc:sldMkLst>
        <pc:spChg chg="mod">
          <ac:chgData name="Lei Song" userId="e77005fb-e6b4-4f46-8c86-95621a0ac549" providerId="ADAL" clId="{57FE9828-394F-3B4D-8234-DAC50337E773}" dt="2023-03-01T04:41:39.097" v="284" actId="179"/>
          <ac:spMkLst>
            <pc:docMk/>
            <pc:sldMk cId="3609107173" sldId="298"/>
            <ac:spMk id="2" creationId="{8305AE40-E4D0-1228-30DA-99C153163276}"/>
          </ac:spMkLst>
        </pc:spChg>
        <pc:spChg chg="mod">
          <ac:chgData name="Lei Song" userId="e77005fb-e6b4-4f46-8c86-95621a0ac549" providerId="ADAL" clId="{57FE9828-394F-3B4D-8234-DAC50337E773}" dt="2023-03-01T04:40:57.939" v="272" actId="20577"/>
          <ac:spMkLst>
            <pc:docMk/>
            <pc:sldMk cId="3609107173" sldId="298"/>
            <ac:spMk id="3" creationId="{98B6299B-AB30-FE90-A8F1-BCD26F8AD6AB}"/>
          </ac:spMkLst>
        </pc:spChg>
        <pc:spChg chg="add mod">
          <ac:chgData name="Lei Song" userId="e77005fb-e6b4-4f46-8c86-95621a0ac549" providerId="ADAL" clId="{57FE9828-394F-3B4D-8234-DAC50337E773}" dt="2023-03-01T04:45:13.377" v="311" actId="1076"/>
          <ac:spMkLst>
            <pc:docMk/>
            <pc:sldMk cId="3609107173" sldId="298"/>
            <ac:spMk id="6" creationId="{F319BE97-54F2-3632-F886-F3D4E670546F}"/>
          </ac:spMkLst>
        </pc:spChg>
      </pc:sldChg>
      <pc:sldChg chg="del">
        <pc:chgData name="Lei Song" userId="e77005fb-e6b4-4f46-8c86-95621a0ac549" providerId="ADAL" clId="{57FE9828-394F-3B4D-8234-DAC50337E773}" dt="2023-03-01T04:15:57.851" v="61" actId="2696"/>
        <pc:sldMkLst>
          <pc:docMk/>
          <pc:sldMk cId="2345339461" sldId="299"/>
        </pc:sldMkLst>
      </pc:sldChg>
      <pc:sldChg chg="addSp modSp new mod">
        <pc:chgData name="Lei Song" userId="e77005fb-e6b4-4f46-8c86-95621a0ac549" providerId="ADAL" clId="{57FE9828-394F-3B4D-8234-DAC50337E773}" dt="2023-03-01T04:45:28.680" v="313" actId="1076"/>
        <pc:sldMkLst>
          <pc:docMk/>
          <pc:sldMk cId="3856538092" sldId="299"/>
        </pc:sldMkLst>
        <pc:spChg chg="mod">
          <ac:chgData name="Lei Song" userId="e77005fb-e6b4-4f46-8c86-95621a0ac549" providerId="ADAL" clId="{57FE9828-394F-3B4D-8234-DAC50337E773}" dt="2023-03-01T04:42:26.043" v="300" actId="20577"/>
          <ac:spMkLst>
            <pc:docMk/>
            <pc:sldMk cId="3856538092" sldId="299"/>
            <ac:spMk id="2" creationId="{C595A3A3-C4F2-7389-BDD6-808D711683D0}"/>
          </ac:spMkLst>
        </pc:spChg>
        <pc:spChg chg="mod">
          <ac:chgData name="Lei Song" userId="e77005fb-e6b4-4f46-8c86-95621a0ac549" providerId="ADAL" clId="{57FE9828-394F-3B4D-8234-DAC50337E773}" dt="2023-03-01T04:41:54.256" v="288" actId="20577"/>
          <ac:spMkLst>
            <pc:docMk/>
            <pc:sldMk cId="3856538092" sldId="299"/>
            <ac:spMk id="3" creationId="{6498C256-3361-1DB8-4380-6BCE2F66239D}"/>
          </ac:spMkLst>
        </pc:spChg>
        <pc:spChg chg="add mod">
          <ac:chgData name="Lei Song" userId="e77005fb-e6b4-4f46-8c86-95621a0ac549" providerId="ADAL" clId="{57FE9828-394F-3B4D-8234-DAC50337E773}" dt="2023-03-01T04:45:28.680" v="313" actId="1076"/>
          <ac:spMkLst>
            <pc:docMk/>
            <pc:sldMk cId="3856538092" sldId="299"/>
            <ac:spMk id="6" creationId="{B72A3F7E-0493-12DF-D956-2B52DF6A20A1}"/>
          </ac:spMkLst>
        </pc:spChg>
      </pc:sldChg>
      <pc:sldChg chg="del">
        <pc:chgData name="Lei Song" userId="e77005fb-e6b4-4f46-8c86-95621a0ac549" providerId="ADAL" clId="{57FE9828-394F-3B4D-8234-DAC50337E773}" dt="2023-03-01T04:15:57.851" v="61" actId="2696"/>
        <pc:sldMkLst>
          <pc:docMk/>
          <pc:sldMk cId="487096777" sldId="300"/>
        </pc:sldMkLst>
      </pc:sldChg>
      <pc:sldChg chg="modSp new mod ord">
        <pc:chgData name="Lei Song" userId="e77005fb-e6b4-4f46-8c86-95621a0ac549" providerId="ADAL" clId="{57FE9828-394F-3B4D-8234-DAC50337E773}" dt="2023-03-01T04:53:18.434" v="397" actId="2711"/>
        <pc:sldMkLst>
          <pc:docMk/>
          <pc:sldMk cId="4102749606" sldId="300"/>
        </pc:sldMkLst>
        <pc:spChg chg="mod">
          <ac:chgData name="Lei Song" userId="e77005fb-e6b4-4f46-8c86-95621a0ac549" providerId="ADAL" clId="{57FE9828-394F-3B4D-8234-DAC50337E773}" dt="2023-03-01T04:53:18.434" v="397" actId="2711"/>
          <ac:spMkLst>
            <pc:docMk/>
            <pc:sldMk cId="4102749606" sldId="300"/>
            <ac:spMk id="2" creationId="{C931639A-D662-0742-B34F-5418A9CC5D72}"/>
          </ac:spMkLst>
        </pc:spChg>
        <pc:spChg chg="mod">
          <ac:chgData name="Lei Song" userId="e77005fb-e6b4-4f46-8c86-95621a0ac549" providerId="ADAL" clId="{57FE9828-394F-3B4D-8234-DAC50337E773}" dt="2023-03-01T04:46:55.500" v="331" actId="20577"/>
          <ac:spMkLst>
            <pc:docMk/>
            <pc:sldMk cId="4102749606" sldId="300"/>
            <ac:spMk id="3" creationId="{D7065398-77B5-3902-614E-3593E2563CA6}"/>
          </ac:spMkLst>
        </pc:spChg>
      </pc:sldChg>
      <pc:sldChg chg="del">
        <pc:chgData name="Lei Song" userId="e77005fb-e6b4-4f46-8c86-95621a0ac549" providerId="ADAL" clId="{57FE9828-394F-3B4D-8234-DAC50337E773}" dt="2023-03-01T04:15:57.851" v="61" actId="2696"/>
        <pc:sldMkLst>
          <pc:docMk/>
          <pc:sldMk cId="478587663" sldId="301"/>
        </pc:sldMkLst>
      </pc:sldChg>
      <pc:sldChg chg="modSp add mod">
        <pc:chgData name="Lei Song" userId="e77005fb-e6b4-4f46-8c86-95621a0ac549" providerId="ADAL" clId="{57FE9828-394F-3B4D-8234-DAC50337E773}" dt="2023-03-01T05:40:55.343" v="693" actId="20577"/>
        <pc:sldMkLst>
          <pc:docMk/>
          <pc:sldMk cId="2934316140" sldId="301"/>
        </pc:sldMkLst>
        <pc:spChg chg="mod">
          <ac:chgData name="Lei Song" userId="e77005fb-e6b4-4f46-8c86-95621a0ac549" providerId="ADAL" clId="{57FE9828-394F-3B4D-8234-DAC50337E773}" dt="2023-03-01T05:40:55.343" v="693" actId="20577"/>
          <ac:spMkLst>
            <pc:docMk/>
            <pc:sldMk cId="2934316140" sldId="301"/>
            <ac:spMk id="2" creationId="{C48CAC7B-0816-22D3-DF92-565CC9BBFD7B}"/>
          </ac:spMkLst>
        </pc:spChg>
      </pc:sldChg>
      <pc:sldChg chg="add del">
        <pc:chgData name="Lei Song" userId="e77005fb-e6b4-4f46-8c86-95621a0ac549" providerId="ADAL" clId="{57FE9828-394F-3B4D-8234-DAC50337E773}" dt="2023-03-01T04:49:35.029" v="339" actId="2696"/>
        <pc:sldMkLst>
          <pc:docMk/>
          <pc:sldMk cId="782467659" sldId="302"/>
        </pc:sldMkLst>
      </pc:sldChg>
      <pc:sldChg chg="del">
        <pc:chgData name="Lei Song" userId="e77005fb-e6b4-4f46-8c86-95621a0ac549" providerId="ADAL" clId="{57FE9828-394F-3B4D-8234-DAC50337E773}" dt="2023-03-01T04:15:57.851" v="61" actId="2696"/>
        <pc:sldMkLst>
          <pc:docMk/>
          <pc:sldMk cId="2900855456" sldId="302"/>
        </pc:sldMkLst>
      </pc:sldChg>
      <pc:sldChg chg="modSp new mod">
        <pc:chgData name="Lei Song" userId="e77005fb-e6b4-4f46-8c86-95621a0ac549" providerId="ADAL" clId="{57FE9828-394F-3B4D-8234-DAC50337E773}" dt="2023-03-01T04:55:01.876" v="427" actId="255"/>
        <pc:sldMkLst>
          <pc:docMk/>
          <pc:sldMk cId="3619655211" sldId="302"/>
        </pc:sldMkLst>
        <pc:spChg chg="mod">
          <ac:chgData name="Lei Song" userId="e77005fb-e6b4-4f46-8c86-95621a0ac549" providerId="ADAL" clId="{57FE9828-394F-3B4D-8234-DAC50337E773}" dt="2023-03-01T04:55:01.876" v="427" actId="255"/>
          <ac:spMkLst>
            <pc:docMk/>
            <pc:sldMk cId="3619655211" sldId="302"/>
            <ac:spMk id="2" creationId="{1021B9C8-9C30-C81C-087E-641938C0D912}"/>
          </ac:spMkLst>
        </pc:spChg>
        <pc:spChg chg="mod">
          <ac:chgData name="Lei Song" userId="e77005fb-e6b4-4f46-8c86-95621a0ac549" providerId="ADAL" clId="{57FE9828-394F-3B4D-8234-DAC50337E773}" dt="2023-03-01T04:50:14.689" v="347"/>
          <ac:spMkLst>
            <pc:docMk/>
            <pc:sldMk cId="3619655211" sldId="302"/>
            <ac:spMk id="3" creationId="{D148D6F6-2758-C632-7F51-785D0324AFC5}"/>
          </ac:spMkLst>
        </pc:spChg>
      </pc:sldChg>
      <pc:sldChg chg="del">
        <pc:chgData name="Lei Song" userId="e77005fb-e6b4-4f46-8c86-95621a0ac549" providerId="ADAL" clId="{57FE9828-394F-3B4D-8234-DAC50337E773}" dt="2023-03-01T04:15:57.851" v="61" actId="2696"/>
        <pc:sldMkLst>
          <pc:docMk/>
          <pc:sldMk cId="425676328" sldId="303"/>
        </pc:sldMkLst>
      </pc:sldChg>
      <pc:sldChg chg="modSp new mod">
        <pc:chgData name="Lei Song" userId="e77005fb-e6b4-4f46-8c86-95621a0ac549" providerId="ADAL" clId="{57FE9828-394F-3B4D-8234-DAC50337E773}" dt="2023-03-01T05:02:08.973" v="477" actId="20577"/>
        <pc:sldMkLst>
          <pc:docMk/>
          <pc:sldMk cId="2179465963" sldId="303"/>
        </pc:sldMkLst>
        <pc:spChg chg="mod">
          <ac:chgData name="Lei Song" userId="e77005fb-e6b4-4f46-8c86-95621a0ac549" providerId="ADAL" clId="{57FE9828-394F-3B4D-8234-DAC50337E773}" dt="2023-03-01T05:02:08.973" v="477" actId="20577"/>
          <ac:spMkLst>
            <pc:docMk/>
            <pc:sldMk cId="2179465963" sldId="303"/>
            <ac:spMk id="2" creationId="{A69BAA2B-F90A-7F74-717E-719538A491E3}"/>
          </ac:spMkLst>
        </pc:spChg>
        <pc:spChg chg="mod">
          <ac:chgData name="Lei Song" userId="e77005fb-e6b4-4f46-8c86-95621a0ac549" providerId="ADAL" clId="{57FE9828-394F-3B4D-8234-DAC50337E773}" dt="2023-03-01T04:56:26.769" v="430"/>
          <ac:spMkLst>
            <pc:docMk/>
            <pc:sldMk cId="2179465963" sldId="303"/>
            <ac:spMk id="3" creationId="{7C7925BB-140B-CE91-4549-DE1D155BD5F7}"/>
          </ac:spMkLst>
        </pc:spChg>
      </pc:sldChg>
      <pc:sldChg chg="addSp modSp new mod">
        <pc:chgData name="Lei Song" userId="e77005fb-e6b4-4f46-8c86-95621a0ac549" providerId="ADAL" clId="{57FE9828-394F-3B4D-8234-DAC50337E773}" dt="2023-03-01T05:20:58.478" v="494" actId="1076"/>
        <pc:sldMkLst>
          <pc:docMk/>
          <pc:sldMk cId="587301397" sldId="304"/>
        </pc:sldMkLst>
        <pc:spChg chg="mod">
          <ac:chgData name="Lei Song" userId="e77005fb-e6b4-4f46-8c86-95621a0ac549" providerId="ADAL" clId="{57FE9828-394F-3B4D-8234-DAC50337E773}" dt="2023-03-01T04:59:02.874" v="462" actId="20577"/>
          <ac:spMkLst>
            <pc:docMk/>
            <pc:sldMk cId="587301397" sldId="304"/>
            <ac:spMk id="2" creationId="{8229EC7C-1DFB-EC52-9C48-3465CDEA6252}"/>
          </ac:spMkLst>
        </pc:spChg>
        <pc:spChg chg="mod">
          <ac:chgData name="Lei Song" userId="e77005fb-e6b4-4f46-8c86-95621a0ac549" providerId="ADAL" clId="{57FE9828-394F-3B4D-8234-DAC50337E773}" dt="2023-03-01T04:58:48.231" v="458"/>
          <ac:spMkLst>
            <pc:docMk/>
            <pc:sldMk cId="587301397" sldId="304"/>
            <ac:spMk id="3" creationId="{903428DD-C301-3273-F283-8FB56FAC866E}"/>
          </ac:spMkLst>
        </pc:spChg>
        <pc:spChg chg="add mod">
          <ac:chgData name="Lei Song" userId="e77005fb-e6b4-4f46-8c86-95621a0ac549" providerId="ADAL" clId="{57FE9828-394F-3B4D-8234-DAC50337E773}" dt="2023-03-01T05:04:09.895" v="486" actId="14100"/>
          <ac:spMkLst>
            <pc:docMk/>
            <pc:sldMk cId="587301397" sldId="304"/>
            <ac:spMk id="6" creationId="{AF4D2FF0-E2D0-3DB9-C48D-DB7F03129175}"/>
          </ac:spMkLst>
        </pc:spChg>
        <pc:spChg chg="add mod">
          <ac:chgData name="Lei Song" userId="e77005fb-e6b4-4f46-8c86-95621a0ac549" providerId="ADAL" clId="{57FE9828-394F-3B4D-8234-DAC50337E773}" dt="2023-03-01T05:20:58.478" v="494" actId="1076"/>
          <ac:spMkLst>
            <pc:docMk/>
            <pc:sldMk cId="587301397" sldId="304"/>
            <ac:spMk id="8" creationId="{FC7F8922-318F-EF4A-3477-F76018B5A0F4}"/>
          </ac:spMkLst>
        </pc:spChg>
        <pc:picChg chg="add mod">
          <ac:chgData name="Lei Song" userId="e77005fb-e6b4-4f46-8c86-95621a0ac549" providerId="ADAL" clId="{57FE9828-394F-3B4D-8234-DAC50337E773}" dt="2023-03-01T05:00:35.732" v="467" actId="14100"/>
          <ac:picMkLst>
            <pc:docMk/>
            <pc:sldMk cId="587301397" sldId="304"/>
            <ac:picMk id="1026" creationId="{731FE260-F438-2069-A642-18CA6ADB3A53}"/>
          </ac:picMkLst>
        </pc:picChg>
        <pc:picChg chg="add mod">
          <ac:chgData name="Lei Song" userId="e77005fb-e6b4-4f46-8c86-95621a0ac549" providerId="ADAL" clId="{57FE9828-394F-3B4D-8234-DAC50337E773}" dt="2023-03-01T05:19:51.343" v="489" actId="1076"/>
          <ac:picMkLst>
            <pc:docMk/>
            <pc:sldMk cId="587301397" sldId="304"/>
            <ac:picMk id="1028" creationId="{7DAADCB6-066B-B59E-EE80-B911B8B1BFBD}"/>
          </ac:picMkLst>
        </pc:picChg>
      </pc:sldChg>
      <pc:sldChg chg="del">
        <pc:chgData name="Lei Song" userId="e77005fb-e6b4-4f46-8c86-95621a0ac549" providerId="ADAL" clId="{57FE9828-394F-3B4D-8234-DAC50337E773}" dt="2023-03-01T04:15:57.851" v="61" actId="2696"/>
        <pc:sldMkLst>
          <pc:docMk/>
          <pc:sldMk cId="1864030334" sldId="304"/>
        </pc:sldMkLst>
      </pc:sldChg>
      <pc:sldChg chg="del">
        <pc:chgData name="Lei Song" userId="e77005fb-e6b4-4f46-8c86-95621a0ac549" providerId="ADAL" clId="{57FE9828-394F-3B4D-8234-DAC50337E773}" dt="2023-03-01T04:15:57.851" v="61" actId="2696"/>
        <pc:sldMkLst>
          <pc:docMk/>
          <pc:sldMk cId="938235647" sldId="305"/>
        </pc:sldMkLst>
      </pc:sldChg>
      <pc:sldChg chg="modSp new mod">
        <pc:chgData name="Lei Song" userId="e77005fb-e6b4-4f46-8c86-95621a0ac549" providerId="ADAL" clId="{57FE9828-394F-3B4D-8234-DAC50337E773}" dt="2023-03-01T05:21:44.546" v="502" actId="20577"/>
        <pc:sldMkLst>
          <pc:docMk/>
          <pc:sldMk cId="2917983643" sldId="305"/>
        </pc:sldMkLst>
        <pc:spChg chg="mod">
          <ac:chgData name="Lei Song" userId="e77005fb-e6b4-4f46-8c86-95621a0ac549" providerId="ADAL" clId="{57FE9828-394F-3B4D-8234-DAC50337E773}" dt="2023-03-01T05:21:44.546" v="502" actId="20577"/>
          <ac:spMkLst>
            <pc:docMk/>
            <pc:sldMk cId="2917983643" sldId="305"/>
            <ac:spMk id="2" creationId="{580C2867-DE2D-5832-43F7-95AA74A323A2}"/>
          </ac:spMkLst>
        </pc:spChg>
        <pc:spChg chg="mod">
          <ac:chgData name="Lei Song" userId="e77005fb-e6b4-4f46-8c86-95621a0ac549" providerId="ADAL" clId="{57FE9828-394F-3B4D-8234-DAC50337E773}" dt="2023-03-01T05:21:18.020" v="498" actId="20577"/>
          <ac:spMkLst>
            <pc:docMk/>
            <pc:sldMk cId="2917983643" sldId="305"/>
            <ac:spMk id="3" creationId="{78336950-FC48-E450-B55B-E685357626EB}"/>
          </ac:spMkLst>
        </pc:spChg>
      </pc:sldChg>
      <pc:sldChg chg="modSp new mod">
        <pc:chgData name="Lei Song" userId="e77005fb-e6b4-4f46-8c86-95621a0ac549" providerId="ADAL" clId="{57FE9828-394F-3B4D-8234-DAC50337E773}" dt="2023-03-01T05:22:24.080" v="509" actId="20577"/>
        <pc:sldMkLst>
          <pc:docMk/>
          <pc:sldMk cId="690550465" sldId="306"/>
        </pc:sldMkLst>
        <pc:spChg chg="mod">
          <ac:chgData name="Lei Song" userId="e77005fb-e6b4-4f46-8c86-95621a0ac549" providerId="ADAL" clId="{57FE9828-394F-3B4D-8234-DAC50337E773}" dt="2023-03-01T05:22:24.080" v="509" actId="20577"/>
          <ac:spMkLst>
            <pc:docMk/>
            <pc:sldMk cId="690550465" sldId="306"/>
            <ac:spMk id="2" creationId="{F45523CD-FE8B-9D7C-1AC7-3918E9A51021}"/>
          </ac:spMkLst>
        </pc:spChg>
        <pc:spChg chg="mod">
          <ac:chgData name="Lei Song" userId="e77005fb-e6b4-4f46-8c86-95621a0ac549" providerId="ADAL" clId="{57FE9828-394F-3B4D-8234-DAC50337E773}" dt="2023-03-01T05:22:06.599" v="505"/>
          <ac:spMkLst>
            <pc:docMk/>
            <pc:sldMk cId="690550465" sldId="306"/>
            <ac:spMk id="3" creationId="{40712001-F965-1981-16F2-C95B84CE4822}"/>
          </ac:spMkLst>
        </pc:spChg>
      </pc:sldChg>
      <pc:sldChg chg="del">
        <pc:chgData name="Lei Song" userId="e77005fb-e6b4-4f46-8c86-95621a0ac549" providerId="ADAL" clId="{57FE9828-394F-3B4D-8234-DAC50337E773}" dt="2023-03-01T04:15:57.851" v="61" actId="2696"/>
        <pc:sldMkLst>
          <pc:docMk/>
          <pc:sldMk cId="2469032194" sldId="306"/>
        </pc:sldMkLst>
      </pc:sldChg>
      <pc:sldChg chg="modSp new mod">
        <pc:chgData name="Lei Song" userId="e77005fb-e6b4-4f46-8c86-95621a0ac549" providerId="ADAL" clId="{57FE9828-394F-3B4D-8234-DAC50337E773}" dt="2023-03-01T05:23:00.160" v="516" actId="20577"/>
        <pc:sldMkLst>
          <pc:docMk/>
          <pc:sldMk cId="3773669032" sldId="307"/>
        </pc:sldMkLst>
        <pc:spChg chg="mod">
          <ac:chgData name="Lei Song" userId="e77005fb-e6b4-4f46-8c86-95621a0ac549" providerId="ADAL" clId="{57FE9828-394F-3B4D-8234-DAC50337E773}" dt="2023-03-01T05:23:00.160" v="516" actId="20577"/>
          <ac:spMkLst>
            <pc:docMk/>
            <pc:sldMk cId="3773669032" sldId="307"/>
            <ac:spMk id="2" creationId="{DF24107F-5B51-5A65-3921-C2440040E697}"/>
          </ac:spMkLst>
        </pc:spChg>
        <pc:spChg chg="mod">
          <ac:chgData name="Lei Song" userId="e77005fb-e6b4-4f46-8c86-95621a0ac549" providerId="ADAL" clId="{57FE9828-394F-3B4D-8234-DAC50337E773}" dt="2023-03-01T05:22:49.727" v="512"/>
          <ac:spMkLst>
            <pc:docMk/>
            <pc:sldMk cId="3773669032" sldId="307"/>
            <ac:spMk id="3" creationId="{92CA2C52-32BE-C7AE-7CD7-E4CAA1DA27FB}"/>
          </ac:spMkLst>
        </pc:spChg>
      </pc:sldChg>
      <pc:sldChg chg="del">
        <pc:chgData name="Lei Song" userId="e77005fb-e6b4-4f46-8c86-95621a0ac549" providerId="ADAL" clId="{57FE9828-394F-3B4D-8234-DAC50337E773}" dt="2023-03-01T04:15:57.851" v="61" actId="2696"/>
        <pc:sldMkLst>
          <pc:docMk/>
          <pc:sldMk cId="3790458836" sldId="307"/>
        </pc:sldMkLst>
      </pc:sldChg>
      <pc:sldChg chg="modSp new mod">
        <pc:chgData name="Lei Song" userId="e77005fb-e6b4-4f46-8c86-95621a0ac549" providerId="ADAL" clId="{57FE9828-394F-3B4D-8234-DAC50337E773}" dt="2023-03-01T05:27:42.308" v="544" actId="1076"/>
        <pc:sldMkLst>
          <pc:docMk/>
          <pc:sldMk cId="405835593" sldId="308"/>
        </pc:sldMkLst>
        <pc:spChg chg="mod">
          <ac:chgData name="Lei Song" userId="e77005fb-e6b4-4f46-8c86-95621a0ac549" providerId="ADAL" clId="{57FE9828-394F-3B4D-8234-DAC50337E773}" dt="2023-03-01T05:27:42.308" v="544" actId="1076"/>
          <ac:spMkLst>
            <pc:docMk/>
            <pc:sldMk cId="405835593" sldId="308"/>
            <ac:spMk id="2" creationId="{86B57C58-2E49-DA4E-4D07-895435709EE5}"/>
          </ac:spMkLst>
        </pc:spChg>
        <pc:spChg chg="mod">
          <ac:chgData name="Lei Song" userId="e77005fb-e6b4-4f46-8c86-95621a0ac549" providerId="ADAL" clId="{57FE9828-394F-3B4D-8234-DAC50337E773}" dt="2023-03-01T05:26:38.758" v="529" actId="20577"/>
          <ac:spMkLst>
            <pc:docMk/>
            <pc:sldMk cId="405835593" sldId="308"/>
            <ac:spMk id="3" creationId="{DACE377D-80BF-BEAD-8F6D-F78AB14299EC}"/>
          </ac:spMkLst>
        </pc:spChg>
      </pc:sldChg>
      <pc:sldChg chg="del">
        <pc:chgData name="Lei Song" userId="e77005fb-e6b4-4f46-8c86-95621a0ac549" providerId="ADAL" clId="{57FE9828-394F-3B4D-8234-DAC50337E773}" dt="2023-03-01T04:15:57.851" v="61" actId="2696"/>
        <pc:sldMkLst>
          <pc:docMk/>
          <pc:sldMk cId="3762935783" sldId="308"/>
        </pc:sldMkLst>
      </pc:sldChg>
      <pc:sldChg chg="del">
        <pc:chgData name="Lei Song" userId="e77005fb-e6b4-4f46-8c86-95621a0ac549" providerId="ADAL" clId="{57FE9828-394F-3B4D-8234-DAC50337E773}" dt="2023-03-01T04:15:57.851" v="61" actId="2696"/>
        <pc:sldMkLst>
          <pc:docMk/>
          <pc:sldMk cId="1153434141" sldId="309"/>
        </pc:sldMkLst>
      </pc:sldChg>
      <pc:sldChg chg="addSp modSp new mod">
        <pc:chgData name="Lei Song" userId="e77005fb-e6b4-4f46-8c86-95621a0ac549" providerId="ADAL" clId="{57FE9828-394F-3B4D-8234-DAC50337E773}" dt="2023-03-01T05:30:12.897" v="563"/>
        <pc:sldMkLst>
          <pc:docMk/>
          <pc:sldMk cId="1699802901" sldId="309"/>
        </pc:sldMkLst>
        <pc:spChg chg="mod">
          <ac:chgData name="Lei Song" userId="e77005fb-e6b4-4f46-8c86-95621a0ac549" providerId="ADAL" clId="{57FE9828-394F-3B4D-8234-DAC50337E773}" dt="2023-03-01T05:27:56.509" v="550" actId="20577"/>
          <ac:spMkLst>
            <pc:docMk/>
            <pc:sldMk cId="1699802901" sldId="309"/>
            <ac:spMk id="2" creationId="{79B4AB7E-AF59-8E7F-646F-9214B3960FAF}"/>
          </ac:spMkLst>
        </pc:spChg>
        <pc:spChg chg="mod">
          <ac:chgData name="Lei Song" userId="e77005fb-e6b4-4f46-8c86-95621a0ac549" providerId="ADAL" clId="{57FE9828-394F-3B4D-8234-DAC50337E773}" dt="2023-03-01T05:30:12.897" v="563"/>
          <ac:spMkLst>
            <pc:docMk/>
            <pc:sldMk cId="1699802901" sldId="309"/>
            <ac:spMk id="3" creationId="{21A3CD91-E007-A37F-0C30-022338526EF8}"/>
          </ac:spMkLst>
        </pc:spChg>
        <pc:spChg chg="add mod">
          <ac:chgData name="Lei Song" userId="e77005fb-e6b4-4f46-8c86-95621a0ac549" providerId="ADAL" clId="{57FE9828-394F-3B4D-8234-DAC50337E773}" dt="2023-03-01T05:30:01.231" v="562" actId="2711"/>
          <ac:spMkLst>
            <pc:docMk/>
            <pc:sldMk cId="1699802901" sldId="309"/>
            <ac:spMk id="6" creationId="{613860DC-4F78-318F-22E4-569DA1A28E68}"/>
          </ac:spMkLst>
        </pc:spChg>
        <pc:spChg chg="add mod">
          <ac:chgData name="Lei Song" userId="e77005fb-e6b4-4f46-8c86-95621a0ac549" providerId="ADAL" clId="{57FE9828-394F-3B4D-8234-DAC50337E773}" dt="2023-03-01T05:30:01.231" v="562" actId="2711"/>
          <ac:spMkLst>
            <pc:docMk/>
            <pc:sldMk cId="1699802901" sldId="309"/>
            <ac:spMk id="8" creationId="{B85A7D46-386A-A558-DC4B-310E635495A3}"/>
          </ac:spMkLst>
        </pc:spChg>
        <pc:spChg chg="add mod">
          <ac:chgData name="Lei Song" userId="e77005fb-e6b4-4f46-8c86-95621a0ac549" providerId="ADAL" clId="{57FE9828-394F-3B4D-8234-DAC50337E773}" dt="2023-03-01T05:30:01.231" v="562" actId="2711"/>
          <ac:spMkLst>
            <pc:docMk/>
            <pc:sldMk cId="1699802901" sldId="309"/>
            <ac:spMk id="10" creationId="{384C2B04-0EAC-8750-7DF6-C86E95DD30DB}"/>
          </ac:spMkLst>
        </pc:spChg>
      </pc:sldChg>
      <pc:sldChg chg="del">
        <pc:chgData name="Lei Song" userId="e77005fb-e6b4-4f46-8c86-95621a0ac549" providerId="ADAL" clId="{57FE9828-394F-3B4D-8234-DAC50337E773}" dt="2023-03-01T04:15:57.851" v="61" actId="2696"/>
        <pc:sldMkLst>
          <pc:docMk/>
          <pc:sldMk cId="1480159624" sldId="310"/>
        </pc:sldMkLst>
      </pc:sldChg>
      <pc:sldChg chg="modSp new mod">
        <pc:chgData name="Lei Song" userId="e77005fb-e6b4-4f46-8c86-95621a0ac549" providerId="ADAL" clId="{57FE9828-394F-3B4D-8234-DAC50337E773}" dt="2023-03-01T05:34:30.081" v="595" actId="12"/>
        <pc:sldMkLst>
          <pc:docMk/>
          <pc:sldMk cId="2188634879" sldId="310"/>
        </pc:sldMkLst>
        <pc:spChg chg="mod">
          <ac:chgData name="Lei Song" userId="e77005fb-e6b4-4f46-8c86-95621a0ac549" providerId="ADAL" clId="{57FE9828-394F-3B4D-8234-DAC50337E773}" dt="2023-03-01T05:34:30.081" v="595" actId="12"/>
          <ac:spMkLst>
            <pc:docMk/>
            <pc:sldMk cId="2188634879" sldId="310"/>
            <ac:spMk id="2" creationId="{1A5E72BA-3EFA-044B-D474-8C03D823F563}"/>
          </ac:spMkLst>
        </pc:spChg>
        <pc:spChg chg="mod">
          <ac:chgData name="Lei Song" userId="e77005fb-e6b4-4f46-8c86-95621a0ac549" providerId="ADAL" clId="{57FE9828-394F-3B4D-8234-DAC50337E773}" dt="2023-03-01T05:33:38.890" v="580" actId="20577"/>
          <ac:spMkLst>
            <pc:docMk/>
            <pc:sldMk cId="2188634879" sldId="310"/>
            <ac:spMk id="3" creationId="{FC2C2266-039E-4FA1-45EF-4A0B89E8889A}"/>
          </ac:spMkLst>
        </pc:spChg>
      </pc:sldChg>
      <pc:sldChg chg="addSp modSp new mod">
        <pc:chgData name="Lei Song" userId="e77005fb-e6b4-4f46-8c86-95621a0ac549" providerId="ADAL" clId="{57FE9828-394F-3B4D-8234-DAC50337E773}" dt="2023-03-01T05:39:10.353" v="675" actId="14100"/>
        <pc:sldMkLst>
          <pc:docMk/>
          <pc:sldMk cId="3733378425" sldId="311"/>
        </pc:sldMkLst>
        <pc:spChg chg="mod">
          <ac:chgData name="Lei Song" userId="e77005fb-e6b4-4f46-8c86-95621a0ac549" providerId="ADAL" clId="{57FE9828-394F-3B4D-8234-DAC50337E773}" dt="2023-03-01T05:35:18.041" v="607" actId="20577"/>
          <ac:spMkLst>
            <pc:docMk/>
            <pc:sldMk cId="3733378425" sldId="311"/>
            <ac:spMk id="2" creationId="{E229DD5F-49C3-CCD9-D06A-E5663415C32B}"/>
          </ac:spMkLst>
        </pc:spChg>
        <pc:spChg chg="mod">
          <ac:chgData name="Lei Song" userId="e77005fb-e6b4-4f46-8c86-95621a0ac549" providerId="ADAL" clId="{57FE9828-394F-3B4D-8234-DAC50337E773}" dt="2023-03-01T05:34:39.858" v="598"/>
          <ac:spMkLst>
            <pc:docMk/>
            <pc:sldMk cId="3733378425" sldId="311"/>
            <ac:spMk id="3" creationId="{12DD50A8-1459-5022-7F6D-8A71CB044CC6}"/>
          </ac:spMkLst>
        </pc:spChg>
        <pc:spChg chg="add mod">
          <ac:chgData name="Lei Song" userId="e77005fb-e6b4-4f46-8c86-95621a0ac549" providerId="ADAL" clId="{57FE9828-394F-3B4D-8234-DAC50337E773}" dt="2023-03-01T05:39:10.353" v="675" actId="14100"/>
          <ac:spMkLst>
            <pc:docMk/>
            <pc:sldMk cId="3733378425" sldId="311"/>
            <ac:spMk id="6" creationId="{1899D632-4A72-5FE6-C38F-4B35AFB59DBC}"/>
          </ac:spMkLst>
        </pc:spChg>
      </pc:sldChg>
      <pc:sldChg chg="del">
        <pc:chgData name="Lei Song" userId="e77005fb-e6b4-4f46-8c86-95621a0ac549" providerId="ADAL" clId="{57FE9828-394F-3B4D-8234-DAC50337E773}" dt="2023-03-01T04:15:57.851" v="61" actId="2696"/>
        <pc:sldMkLst>
          <pc:docMk/>
          <pc:sldMk cId="3813399509" sldId="311"/>
        </pc:sldMkLst>
      </pc:sldChg>
      <pc:sldChg chg="del">
        <pc:chgData name="Lei Song" userId="e77005fb-e6b4-4f46-8c86-95621a0ac549" providerId="ADAL" clId="{57FE9828-394F-3B4D-8234-DAC50337E773}" dt="2023-03-01T04:15:57.851" v="61" actId="2696"/>
        <pc:sldMkLst>
          <pc:docMk/>
          <pc:sldMk cId="1784741372" sldId="312"/>
        </pc:sldMkLst>
      </pc:sldChg>
      <pc:sldChg chg="addSp modSp new mod">
        <pc:chgData name="Lei Song" userId="e77005fb-e6b4-4f46-8c86-95621a0ac549" providerId="ADAL" clId="{57FE9828-394F-3B4D-8234-DAC50337E773}" dt="2023-03-01T05:39:49.339" v="680" actId="1076"/>
        <pc:sldMkLst>
          <pc:docMk/>
          <pc:sldMk cId="3883429197" sldId="312"/>
        </pc:sldMkLst>
        <pc:spChg chg="mod">
          <ac:chgData name="Lei Song" userId="e77005fb-e6b4-4f46-8c86-95621a0ac549" providerId="ADAL" clId="{57FE9828-394F-3B4D-8234-DAC50337E773}" dt="2023-03-01T05:35:54.138" v="618" actId="20577"/>
          <ac:spMkLst>
            <pc:docMk/>
            <pc:sldMk cId="3883429197" sldId="312"/>
            <ac:spMk id="2" creationId="{C845BC4A-6207-1A73-7907-2F943EEC3E83}"/>
          </ac:spMkLst>
        </pc:spChg>
        <pc:spChg chg="mod">
          <ac:chgData name="Lei Song" userId="e77005fb-e6b4-4f46-8c86-95621a0ac549" providerId="ADAL" clId="{57FE9828-394F-3B4D-8234-DAC50337E773}" dt="2023-03-01T05:35:32.495" v="611" actId="20577"/>
          <ac:spMkLst>
            <pc:docMk/>
            <pc:sldMk cId="3883429197" sldId="312"/>
            <ac:spMk id="3" creationId="{9411B929-C799-F398-027F-A4444EE99368}"/>
          </ac:spMkLst>
        </pc:spChg>
        <pc:spChg chg="add mod">
          <ac:chgData name="Lei Song" userId="e77005fb-e6b4-4f46-8c86-95621a0ac549" providerId="ADAL" clId="{57FE9828-394F-3B4D-8234-DAC50337E773}" dt="2023-03-01T05:39:49.339" v="680" actId="1076"/>
          <ac:spMkLst>
            <pc:docMk/>
            <pc:sldMk cId="3883429197" sldId="312"/>
            <ac:spMk id="6" creationId="{C7B2A605-BF61-8B46-484F-0636D0E152FE}"/>
          </ac:spMkLst>
        </pc:spChg>
      </pc:sldChg>
      <pc:sldChg chg="addSp modSp new mod">
        <pc:chgData name="Lei Song" userId="e77005fb-e6b4-4f46-8c86-95621a0ac549" providerId="ADAL" clId="{57FE9828-394F-3B4D-8234-DAC50337E773}" dt="2023-03-01T05:40:12.307" v="685" actId="1076"/>
        <pc:sldMkLst>
          <pc:docMk/>
          <pc:sldMk cId="285189452" sldId="313"/>
        </pc:sldMkLst>
        <pc:spChg chg="mod">
          <ac:chgData name="Lei Song" userId="e77005fb-e6b4-4f46-8c86-95621a0ac549" providerId="ADAL" clId="{57FE9828-394F-3B4D-8234-DAC50337E773}" dt="2023-03-01T05:36:23.106" v="627" actId="15"/>
          <ac:spMkLst>
            <pc:docMk/>
            <pc:sldMk cId="285189452" sldId="313"/>
            <ac:spMk id="2" creationId="{23B46D2C-776A-A764-5D79-950C7F9D8E6C}"/>
          </ac:spMkLst>
        </pc:spChg>
        <pc:spChg chg="mod">
          <ac:chgData name="Lei Song" userId="e77005fb-e6b4-4f46-8c86-95621a0ac549" providerId="ADAL" clId="{57FE9828-394F-3B4D-8234-DAC50337E773}" dt="2023-03-01T05:36:05.290" v="621"/>
          <ac:spMkLst>
            <pc:docMk/>
            <pc:sldMk cId="285189452" sldId="313"/>
            <ac:spMk id="3" creationId="{F703A7B0-9D48-8BA1-3A93-A51ECBED5B36}"/>
          </ac:spMkLst>
        </pc:spChg>
        <pc:spChg chg="add mod">
          <ac:chgData name="Lei Song" userId="e77005fb-e6b4-4f46-8c86-95621a0ac549" providerId="ADAL" clId="{57FE9828-394F-3B4D-8234-DAC50337E773}" dt="2023-03-01T05:40:12.307" v="685" actId="1076"/>
          <ac:spMkLst>
            <pc:docMk/>
            <pc:sldMk cId="285189452" sldId="313"/>
            <ac:spMk id="6" creationId="{71B984AE-26C6-0FF3-2B72-927D7FED2C01}"/>
          </ac:spMkLst>
        </pc:spChg>
      </pc:sldChg>
      <pc:sldChg chg="del">
        <pc:chgData name="Lei Song" userId="e77005fb-e6b4-4f46-8c86-95621a0ac549" providerId="ADAL" clId="{57FE9828-394F-3B4D-8234-DAC50337E773}" dt="2023-03-01T04:15:57.851" v="61" actId="2696"/>
        <pc:sldMkLst>
          <pc:docMk/>
          <pc:sldMk cId="2928738626" sldId="313"/>
        </pc:sldMkLst>
      </pc:sldChg>
      <pc:sldChg chg="del">
        <pc:chgData name="Lei Song" userId="e77005fb-e6b4-4f46-8c86-95621a0ac549" providerId="ADAL" clId="{57FE9828-394F-3B4D-8234-DAC50337E773}" dt="2023-03-01T04:15:57.851" v="61" actId="2696"/>
        <pc:sldMkLst>
          <pc:docMk/>
          <pc:sldMk cId="999544517" sldId="314"/>
        </pc:sldMkLst>
      </pc:sldChg>
      <pc:sldChg chg="addSp delSp modSp new mod">
        <pc:chgData name="Lei Song" userId="e77005fb-e6b4-4f46-8c86-95621a0ac549" providerId="ADAL" clId="{57FE9828-394F-3B4D-8234-DAC50337E773}" dt="2023-03-01T05:41:05.857" v="695" actId="22"/>
        <pc:sldMkLst>
          <pc:docMk/>
          <pc:sldMk cId="3271881266" sldId="314"/>
        </pc:sldMkLst>
        <pc:spChg chg="mod">
          <ac:chgData name="Lei Song" userId="e77005fb-e6b4-4f46-8c86-95621a0ac549" providerId="ADAL" clId="{57FE9828-394F-3B4D-8234-DAC50337E773}" dt="2023-03-01T05:36:53.999" v="637" actId="20577"/>
          <ac:spMkLst>
            <pc:docMk/>
            <pc:sldMk cId="3271881266" sldId="314"/>
            <ac:spMk id="2" creationId="{ED6B6491-0016-3790-B03B-6739263AED73}"/>
          </ac:spMkLst>
        </pc:spChg>
        <pc:spChg chg="mod">
          <ac:chgData name="Lei Song" userId="e77005fb-e6b4-4f46-8c86-95621a0ac549" providerId="ADAL" clId="{57FE9828-394F-3B4D-8234-DAC50337E773}" dt="2023-03-01T05:36:35.178" v="630"/>
          <ac:spMkLst>
            <pc:docMk/>
            <pc:sldMk cId="3271881266" sldId="314"/>
            <ac:spMk id="3" creationId="{E86EA852-2864-7C43-4F03-E8965DABC534}"/>
          </ac:spMkLst>
        </pc:spChg>
        <pc:spChg chg="add mod">
          <ac:chgData name="Lei Song" userId="e77005fb-e6b4-4f46-8c86-95621a0ac549" providerId="ADAL" clId="{57FE9828-394F-3B4D-8234-DAC50337E773}" dt="2023-03-01T05:40:42.326" v="690" actId="20577"/>
          <ac:spMkLst>
            <pc:docMk/>
            <pc:sldMk cId="3271881266" sldId="314"/>
            <ac:spMk id="6" creationId="{7EB63455-348E-B020-28A5-33E11EE3399A}"/>
          </ac:spMkLst>
        </pc:spChg>
        <pc:spChg chg="add del">
          <ac:chgData name="Lei Song" userId="e77005fb-e6b4-4f46-8c86-95621a0ac549" providerId="ADAL" clId="{57FE9828-394F-3B4D-8234-DAC50337E773}" dt="2023-03-01T05:41:05.857" v="695" actId="22"/>
          <ac:spMkLst>
            <pc:docMk/>
            <pc:sldMk cId="3271881266" sldId="314"/>
            <ac:spMk id="8" creationId="{C2F9CA94-CBDB-BDFE-3AAB-26B707B9D3DF}"/>
          </ac:spMkLst>
        </pc:spChg>
      </pc:sldChg>
      <pc:sldChg chg="del">
        <pc:chgData name="Lei Song" userId="e77005fb-e6b4-4f46-8c86-95621a0ac549" providerId="ADAL" clId="{57FE9828-394F-3B4D-8234-DAC50337E773}" dt="2023-03-01T04:15:57.851" v="61" actId="2696"/>
        <pc:sldMkLst>
          <pc:docMk/>
          <pc:sldMk cId="2517078866" sldId="315"/>
        </pc:sldMkLst>
      </pc:sldChg>
      <pc:sldChg chg="addSp modSp new mod">
        <pc:chgData name="Lei Song" userId="e77005fb-e6b4-4f46-8c86-95621a0ac549" providerId="ADAL" clId="{57FE9828-394F-3B4D-8234-DAC50337E773}" dt="2023-03-01T05:41:14.638" v="698" actId="20577"/>
        <pc:sldMkLst>
          <pc:docMk/>
          <pc:sldMk cId="3483260949" sldId="315"/>
        </pc:sldMkLst>
        <pc:spChg chg="mod">
          <ac:chgData name="Lei Song" userId="e77005fb-e6b4-4f46-8c86-95621a0ac549" providerId="ADAL" clId="{57FE9828-394F-3B4D-8234-DAC50337E773}" dt="2023-03-01T05:37:21.984" v="646" actId="15"/>
          <ac:spMkLst>
            <pc:docMk/>
            <pc:sldMk cId="3483260949" sldId="315"/>
            <ac:spMk id="2" creationId="{0AAA84E2-A9AA-635B-CB69-C5679F69229B}"/>
          </ac:spMkLst>
        </pc:spChg>
        <pc:spChg chg="mod">
          <ac:chgData name="Lei Song" userId="e77005fb-e6b4-4f46-8c86-95621a0ac549" providerId="ADAL" clId="{57FE9828-394F-3B4D-8234-DAC50337E773}" dt="2023-03-01T05:37:05.506" v="640"/>
          <ac:spMkLst>
            <pc:docMk/>
            <pc:sldMk cId="3483260949" sldId="315"/>
            <ac:spMk id="3" creationId="{B1829990-2A57-8D0F-B8F3-8082FE8A1483}"/>
          </ac:spMkLst>
        </pc:spChg>
        <pc:spChg chg="add mod">
          <ac:chgData name="Lei Song" userId="e77005fb-e6b4-4f46-8c86-95621a0ac549" providerId="ADAL" clId="{57FE9828-394F-3B4D-8234-DAC50337E773}" dt="2023-03-01T05:41:14.638" v="698" actId="20577"/>
          <ac:spMkLst>
            <pc:docMk/>
            <pc:sldMk cId="3483260949" sldId="315"/>
            <ac:spMk id="6" creationId="{15B1D23A-D48F-4AAD-2C0A-2839483CBAE1}"/>
          </ac:spMkLst>
        </pc:spChg>
      </pc:sldChg>
      <pc:sldChg chg="del">
        <pc:chgData name="Lei Song" userId="e77005fb-e6b4-4f46-8c86-95621a0ac549" providerId="ADAL" clId="{57FE9828-394F-3B4D-8234-DAC50337E773}" dt="2023-03-01T04:15:57.851" v="61" actId="2696"/>
        <pc:sldMkLst>
          <pc:docMk/>
          <pc:sldMk cId="771500405" sldId="316"/>
        </pc:sldMkLst>
      </pc:sldChg>
      <pc:sldChg chg="modSp new mod">
        <pc:chgData name="Lei Song" userId="e77005fb-e6b4-4f46-8c86-95621a0ac549" providerId="ADAL" clId="{57FE9828-394F-3B4D-8234-DAC50337E773}" dt="2023-03-01T05:47:08.618" v="778" actId="20577"/>
        <pc:sldMkLst>
          <pc:docMk/>
          <pc:sldMk cId="3042761302" sldId="316"/>
        </pc:sldMkLst>
        <pc:spChg chg="mod">
          <ac:chgData name="Lei Song" userId="e77005fb-e6b4-4f46-8c86-95621a0ac549" providerId="ADAL" clId="{57FE9828-394F-3B4D-8234-DAC50337E773}" dt="2023-03-01T05:47:08.618" v="778" actId="20577"/>
          <ac:spMkLst>
            <pc:docMk/>
            <pc:sldMk cId="3042761302" sldId="316"/>
            <ac:spMk id="2" creationId="{4341BEF5-2A60-7372-DD14-BD1E81BF2F04}"/>
          </ac:spMkLst>
        </pc:spChg>
        <pc:spChg chg="mod">
          <ac:chgData name="Lei Song" userId="e77005fb-e6b4-4f46-8c86-95621a0ac549" providerId="ADAL" clId="{57FE9828-394F-3B4D-8234-DAC50337E773}" dt="2023-03-01T05:42:28.501" v="707" actId="20577"/>
          <ac:spMkLst>
            <pc:docMk/>
            <pc:sldMk cId="3042761302" sldId="316"/>
            <ac:spMk id="3" creationId="{F62E95A6-18CE-2665-BD99-666509208645}"/>
          </ac:spMkLst>
        </pc:spChg>
      </pc:sldChg>
      <pc:sldChg chg="del">
        <pc:chgData name="Lei Song" userId="e77005fb-e6b4-4f46-8c86-95621a0ac549" providerId="ADAL" clId="{57FE9828-394F-3B4D-8234-DAC50337E773}" dt="2023-03-01T04:15:57.851" v="61" actId="2696"/>
        <pc:sldMkLst>
          <pc:docMk/>
          <pc:sldMk cId="1551425308" sldId="317"/>
        </pc:sldMkLst>
      </pc:sldChg>
      <pc:sldChg chg="modSp new mod">
        <pc:chgData name="Lei Song" userId="e77005fb-e6b4-4f46-8c86-95621a0ac549" providerId="ADAL" clId="{57FE9828-394F-3B4D-8234-DAC50337E773}" dt="2023-03-01T05:48:40.462" v="818" actId="20577"/>
        <pc:sldMkLst>
          <pc:docMk/>
          <pc:sldMk cId="3605458062" sldId="317"/>
        </pc:sldMkLst>
        <pc:spChg chg="mod">
          <ac:chgData name="Lei Song" userId="e77005fb-e6b4-4f46-8c86-95621a0ac549" providerId="ADAL" clId="{57FE9828-394F-3B4D-8234-DAC50337E773}" dt="2023-03-01T05:48:40.462" v="818" actId="20577"/>
          <ac:spMkLst>
            <pc:docMk/>
            <pc:sldMk cId="3605458062" sldId="317"/>
            <ac:spMk id="2" creationId="{CEC88D8B-82FF-88F3-DA50-77C65C8AB7D6}"/>
          </ac:spMkLst>
        </pc:spChg>
        <pc:spChg chg="mod">
          <ac:chgData name="Lei Song" userId="e77005fb-e6b4-4f46-8c86-95621a0ac549" providerId="ADAL" clId="{57FE9828-394F-3B4D-8234-DAC50337E773}" dt="2023-03-01T05:47:17.242" v="779"/>
          <ac:spMkLst>
            <pc:docMk/>
            <pc:sldMk cId="3605458062" sldId="317"/>
            <ac:spMk id="3" creationId="{75DFA9CA-E9B7-9952-066F-3B8A2453BC4E}"/>
          </ac:spMkLst>
        </pc:spChg>
      </pc:sldChg>
      <pc:sldChg chg="modSp add mod">
        <pc:chgData name="Lei Song" userId="e77005fb-e6b4-4f46-8c86-95621a0ac549" providerId="ADAL" clId="{57FE9828-394F-3B4D-8234-DAC50337E773}" dt="2023-03-01T05:45:25.614" v="734"/>
        <pc:sldMkLst>
          <pc:docMk/>
          <pc:sldMk cId="629670611" sldId="318"/>
        </pc:sldMkLst>
        <pc:spChg chg="mod">
          <ac:chgData name="Lei Song" userId="e77005fb-e6b4-4f46-8c86-95621a0ac549" providerId="ADAL" clId="{57FE9828-394F-3B4D-8234-DAC50337E773}" dt="2023-03-01T05:45:25.614" v="734"/>
          <ac:spMkLst>
            <pc:docMk/>
            <pc:sldMk cId="629670611" sldId="318"/>
            <ac:spMk id="2" creationId="{C48CAC7B-0816-22D3-DF92-565CC9BBFD7B}"/>
          </ac:spMkLst>
        </pc:spChg>
      </pc:sldChg>
      <pc:sldChg chg="del">
        <pc:chgData name="Lei Song" userId="e77005fb-e6b4-4f46-8c86-95621a0ac549" providerId="ADAL" clId="{57FE9828-394F-3B4D-8234-DAC50337E773}" dt="2023-03-01T04:15:57.851" v="61" actId="2696"/>
        <pc:sldMkLst>
          <pc:docMk/>
          <pc:sldMk cId="655330383" sldId="318"/>
        </pc:sldMkLst>
      </pc:sldChg>
      <pc:sldChg chg="del">
        <pc:chgData name="Lei Song" userId="e77005fb-e6b4-4f46-8c86-95621a0ac549" providerId="ADAL" clId="{57FE9828-394F-3B4D-8234-DAC50337E773}" dt="2023-03-01T04:15:57.851" v="61" actId="2696"/>
        <pc:sldMkLst>
          <pc:docMk/>
          <pc:sldMk cId="580652344" sldId="319"/>
        </pc:sldMkLst>
      </pc:sldChg>
      <pc:sldChg chg="del">
        <pc:chgData name="Lei Song" userId="e77005fb-e6b4-4f46-8c86-95621a0ac549" providerId="ADAL" clId="{57FE9828-394F-3B4D-8234-DAC50337E773}" dt="2023-03-01T04:15:57.851" v="61" actId="2696"/>
        <pc:sldMkLst>
          <pc:docMk/>
          <pc:sldMk cId="684796182" sldId="320"/>
        </pc:sldMkLst>
      </pc:sldChg>
      <pc:sldChg chg="del">
        <pc:chgData name="Lei Song" userId="e77005fb-e6b4-4f46-8c86-95621a0ac549" providerId="ADAL" clId="{57FE9828-394F-3B4D-8234-DAC50337E773}" dt="2023-03-01T04:15:57.851" v="61" actId="2696"/>
        <pc:sldMkLst>
          <pc:docMk/>
          <pc:sldMk cId="802590293" sldId="321"/>
        </pc:sldMkLst>
      </pc:sldChg>
      <pc:sldChg chg="del">
        <pc:chgData name="Lei Song" userId="e77005fb-e6b4-4f46-8c86-95621a0ac549" providerId="ADAL" clId="{57FE9828-394F-3B4D-8234-DAC50337E773}" dt="2023-03-01T04:15:57.851" v="61" actId="2696"/>
        <pc:sldMkLst>
          <pc:docMk/>
          <pc:sldMk cId="172683951" sldId="322"/>
        </pc:sldMkLst>
      </pc:sldChg>
    </pc:docChg>
  </pc:docChgLst>
  <pc:docChgLst>
    <pc:chgData name="Lei Song" userId="e77005fb-e6b4-4f46-8c86-95621a0ac549" providerId="ADAL" clId="{D6100669-6BE8-4340-95EB-0F2CCA569C7A}"/>
    <pc:docChg chg="undo custSel addSld delSld modSld addSection modSection">
      <pc:chgData name="Lei Song" userId="e77005fb-e6b4-4f46-8c86-95621a0ac549" providerId="ADAL" clId="{D6100669-6BE8-4340-95EB-0F2CCA569C7A}" dt="2023-03-31T00:03:49.752" v="727" actId="2711"/>
      <pc:docMkLst>
        <pc:docMk/>
      </pc:docMkLst>
      <pc:sldChg chg="modSp mod">
        <pc:chgData name="Lei Song" userId="e77005fb-e6b4-4f46-8c86-95621a0ac549" providerId="ADAL" clId="{D6100669-6BE8-4340-95EB-0F2CCA569C7A}" dt="2023-03-28T00:12:32.893" v="114"/>
        <pc:sldMkLst>
          <pc:docMk/>
          <pc:sldMk cId="3162242441" sldId="288"/>
        </pc:sldMkLst>
        <pc:spChg chg="mod">
          <ac:chgData name="Lei Song" userId="e77005fb-e6b4-4f46-8c86-95621a0ac549" providerId="ADAL" clId="{D6100669-6BE8-4340-95EB-0F2CCA569C7A}" dt="2023-03-28T00:12:32.893" v="114"/>
          <ac:spMkLst>
            <pc:docMk/>
            <pc:sldMk cId="3162242441" sldId="288"/>
            <ac:spMk id="2" creationId="{C48CAC7B-0816-22D3-DF92-565CC9BBFD7B}"/>
          </ac:spMkLst>
        </pc:spChg>
      </pc:sldChg>
      <pc:sldChg chg="modSp new mod">
        <pc:chgData name="Lei Song" userId="e77005fb-e6b4-4f46-8c86-95621a0ac549" providerId="ADAL" clId="{D6100669-6BE8-4340-95EB-0F2CCA569C7A}" dt="2023-03-27T23:36:53.022" v="9" actId="20577"/>
        <pc:sldMkLst>
          <pc:docMk/>
          <pc:sldMk cId="767135528" sldId="305"/>
        </pc:sldMkLst>
        <pc:spChg chg="mod">
          <ac:chgData name="Lei Song" userId="e77005fb-e6b4-4f46-8c86-95621a0ac549" providerId="ADAL" clId="{D6100669-6BE8-4340-95EB-0F2CCA569C7A}" dt="2023-03-27T23:36:53.022" v="9" actId="20577"/>
          <ac:spMkLst>
            <pc:docMk/>
            <pc:sldMk cId="767135528" sldId="305"/>
            <ac:spMk id="2" creationId="{95893D28-C43B-26B1-E89B-EFE9B8DF9754}"/>
          </ac:spMkLst>
        </pc:spChg>
        <pc:spChg chg="mod">
          <ac:chgData name="Lei Song" userId="e77005fb-e6b4-4f46-8c86-95621a0ac549" providerId="ADAL" clId="{D6100669-6BE8-4340-95EB-0F2CCA569C7A}" dt="2023-03-27T23:23:28.185" v="2"/>
          <ac:spMkLst>
            <pc:docMk/>
            <pc:sldMk cId="767135528" sldId="305"/>
            <ac:spMk id="3" creationId="{36C29078-CCE4-C877-B8E6-B40C5EB3CFF4}"/>
          </ac:spMkLst>
        </pc:spChg>
      </pc:sldChg>
      <pc:sldChg chg="modSp new mod">
        <pc:chgData name="Lei Song" userId="e77005fb-e6b4-4f46-8c86-95621a0ac549" providerId="ADAL" clId="{D6100669-6BE8-4340-95EB-0F2CCA569C7A}" dt="2023-03-27T23:38:13.634" v="33" actId="12"/>
        <pc:sldMkLst>
          <pc:docMk/>
          <pc:sldMk cId="3177752043" sldId="306"/>
        </pc:sldMkLst>
        <pc:spChg chg="mod">
          <ac:chgData name="Lei Song" userId="e77005fb-e6b4-4f46-8c86-95621a0ac549" providerId="ADAL" clId="{D6100669-6BE8-4340-95EB-0F2CCA569C7A}" dt="2023-03-27T23:38:13.634" v="33" actId="12"/>
          <ac:spMkLst>
            <pc:docMk/>
            <pc:sldMk cId="3177752043" sldId="306"/>
            <ac:spMk id="2" creationId="{4E4D63E8-76E4-5903-1865-BD46BD44B9CB}"/>
          </ac:spMkLst>
        </pc:spChg>
        <pc:spChg chg="mod">
          <ac:chgData name="Lei Song" userId="e77005fb-e6b4-4f46-8c86-95621a0ac549" providerId="ADAL" clId="{D6100669-6BE8-4340-95EB-0F2CCA569C7A}" dt="2023-03-27T23:38:09.056" v="32" actId="20577"/>
          <ac:spMkLst>
            <pc:docMk/>
            <pc:sldMk cId="3177752043" sldId="306"/>
            <ac:spMk id="3" creationId="{952645A7-8C38-A300-FE61-E1DDDA5A8D8C}"/>
          </ac:spMkLst>
        </pc:spChg>
      </pc:sldChg>
      <pc:sldChg chg="modSp new mod">
        <pc:chgData name="Lei Song" userId="e77005fb-e6b4-4f46-8c86-95621a0ac549" providerId="ADAL" clId="{D6100669-6BE8-4340-95EB-0F2CCA569C7A}" dt="2023-03-28T00:12:30.549" v="111"/>
        <pc:sldMkLst>
          <pc:docMk/>
          <pc:sldMk cId="3268152920" sldId="307"/>
        </pc:sldMkLst>
        <pc:spChg chg="mod">
          <ac:chgData name="Lei Song" userId="e77005fb-e6b4-4f46-8c86-95621a0ac549" providerId="ADAL" clId="{D6100669-6BE8-4340-95EB-0F2CCA569C7A}" dt="2023-03-28T00:12:30.549" v="111"/>
          <ac:spMkLst>
            <pc:docMk/>
            <pc:sldMk cId="3268152920" sldId="307"/>
            <ac:spMk id="2" creationId="{318A99E1-98BD-7459-F437-92CC74301E66}"/>
          </ac:spMkLst>
        </pc:spChg>
        <pc:spChg chg="mod">
          <ac:chgData name="Lei Song" userId="e77005fb-e6b4-4f46-8c86-95621a0ac549" providerId="ADAL" clId="{D6100669-6BE8-4340-95EB-0F2CCA569C7A}" dt="2023-03-27T23:44:06.574" v="57" actId="20577"/>
          <ac:spMkLst>
            <pc:docMk/>
            <pc:sldMk cId="3268152920" sldId="307"/>
            <ac:spMk id="3" creationId="{78C6A557-AF3C-FECE-BF8A-471E6AB7935C}"/>
          </ac:spMkLst>
        </pc:spChg>
      </pc:sldChg>
      <pc:sldChg chg="modSp new mod">
        <pc:chgData name="Lei Song" userId="e77005fb-e6b4-4f46-8c86-95621a0ac549" providerId="ADAL" clId="{D6100669-6BE8-4340-95EB-0F2CCA569C7A}" dt="2023-03-27T23:55:18.265" v="102"/>
        <pc:sldMkLst>
          <pc:docMk/>
          <pc:sldMk cId="833942210" sldId="308"/>
        </pc:sldMkLst>
        <pc:spChg chg="mod">
          <ac:chgData name="Lei Song" userId="e77005fb-e6b4-4f46-8c86-95621a0ac549" providerId="ADAL" clId="{D6100669-6BE8-4340-95EB-0F2CCA569C7A}" dt="2023-03-27T23:55:18.265" v="102"/>
          <ac:spMkLst>
            <pc:docMk/>
            <pc:sldMk cId="833942210" sldId="308"/>
            <ac:spMk id="2" creationId="{1CF4102E-0358-B308-0452-48975E50B1A1}"/>
          </ac:spMkLst>
        </pc:spChg>
        <pc:spChg chg="mod">
          <ac:chgData name="Lei Song" userId="e77005fb-e6b4-4f46-8c86-95621a0ac549" providerId="ADAL" clId="{D6100669-6BE8-4340-95EB-0F2CCA569C7A}" dt="2023-03-27T23:45:03.146" v="66"/>
          <ac:spMkLst>
            <pc:docMk/>
            <pc:sldMk cId="833942210" sldId="308"/>
            <ac:spMk id="3" creationId="{EDC65223-C515-8EC8-EA93-2782CD337671}"/>
          </ac:spMkLst>
        </pc:spChg>
      </pc:sldChg>
      <pc:sldChg chg="modSp new mod">
        <pc:chgData name="Lei Song" userId="e77005fb-e6b4-4f46-8c86-95621a0ac549" providerId="ADAL" clId="{D6100669-6BE8-4340-95EB-0F2CCA569C7A}" dt="2023-03-28T01:15:21.057" v="151" actId="20577"/>
        <pc:sldMkLst>
          <pc:docMk/>
          <pc:sldMk cId="2462288893" sldId="309"/>
        </pc:sldMkLst>
        <pc:spChg chg="mod">
          <ac:chgData name="Lei Song" userId="e77005fb-e6b4-4f46-8c86-95621a0ac549" providerId="ADAL" clId="{D6100669-6BE8-4340-95EB-0F2CCA569C7A}" dt="2023-03-28T01:15:21.057" v="151" actId="20577"/>
          <ac:spMkLst>
            <pc:docMk/>
            <pc:sldMk cId="2462288893" sldId="309"/>
            <ac:spMk id="2" creationId="{52402840-51DC-1484-A74A-93C526D45F6E}"/>
          </ac:spMkLst>
        </pc:spChg>
        <pc:spChg chg="mod">
          <ac:chgData name="Lei Song" userId="e77005fb-e6b4-4f46-8c86-95621a0ac549" providerId="ADAL" clId="{D6100669-6BE8-4340-95EB-0F2CCA569C7A}" dt="2023-03-28T00:20:47.710" v="117"/>
          <ac:spMkLst>
            <pc:docMk/>
            <pc:sldMk cId="2462288893" sldId="309"/>
            <ac:spMk id="3" creationId="{37D7C268-340B-EAB8-74E2-A3EB494732D8}"/>
          </ac:spMkLst>
        </pc:spChg>
      </pc:sldChg>
      <pc:sldChg chg="modSp new mod">
        <pc:chgData name="Lei Song" userId="e77005fb-e6b4-4f46-8c86-95621a0ac549" providerId="ADAL" clId="{D6100669-6BE8-4340-95EB-0F2CCA569C7A}" dt="2023-03-28T00:25:46.857" v="138" actId="20577"/>
        <pc:sldMkLst>
          <pc:docMk/>
          <pc:sldMk cId="697774787" sldId="310"/>
        </pc:sldMkLst>
        <pc:spChg chg="mod">
          <ac:chgData name="Lei Song" userId="e77005fb-e6b4-4f46-8c86-95621a0ac549" providerId="ADAL" clId="{D6100669-6BE8-4340-95EB-0F2CCA569C7A}" dt="2023-03-28T00:25:46.857" v="138" actId="20577"/>
          <ac:spMkLst>
            <pc:docMk/>
            <pc:sldMk cId="697774787" sldId="310"/>
            <ac:spMk id="2" creationId="{4CF54707-F61D-BDC4-9982-E05E726B625C}"/>
          </ac:spMkLst>
        </pc:spChg>
        <pc:spChg chg="mod">
          <ac:chgData name="Lei Song" userId="e77005fb-e6b4-4f46-8c86-95621a0ac549" providerId="ADAL" clId="{D6100669-6BE8-4340-95EB-0F2CCA569C7A}" dt="2023-03-28T00:25:05.462" v="128" actId="20577"/>
          <ac:spMkLst>
            <pc:docMk/>
            <pc:sldMk cId="697774787" sldId="310"/>
            <ac:spMk id="3" creationId="{E3DDF846-C4FA-65AF-4E7B-5FE3954588CE}"/>
          </ac:spMkLst>
        </pc:spChg>
      </pc:sldChg>
      <pc:sldChg chg="modSp new mod">
        <pc:chgData name="Lei Song" userId="e77005fb-e6b4-4f46-8c86-95621a0ac549" providerId="ADAL" clId="{D6100669-6BE8-4340-95EB-0F2CCA569C7A}" dt="2023-03-28T01:07:59.465" v="141"/>
        <pc:sldMkLst>
          <pc:docMk/>
          <pc:sldMk cId="394346181" sldId="311"/>
        </pc:sldMkLst>
        <pc:spChg chg="mod">
          <ac:chgData name="Lei Song" userId="e77005fb-e6b4-4f46-8c86-95621a0ac549" providerId="ADAL" clId="{D6100669-6BE8-4340-95EB-0F2CCA569C7A}" dt="2023-03-28T00:25:56.329" v="140" actId="20577"/>
          <ac:spMkLst>
            <pc:docMk/>
            <pc:sldMk cId="394346181" sldId="311"/>
            <ac:spMk id="2" creationId="{A5D9EDBA-B814-874A-1248-17C40F4652D8}"/>
          </ac:spMkLst>
        </pc:spChg>
        <pc:spChg chg="mod">
          <ac:chgData name="Lei Song" userId="e77005fb-e6b4-4f46-8c86-95621a0ac549" providerId="ADAL" clId="{D6100669-6BE8-4340-95EB-0F2CCA569C7A}" dt="2023-03-28T01:07:59.465" v="141"/>
          <ac:spMkLst>
            <pc:docMk/>
            <pc:sldMk cId="394346181" sldId="311"/>
            <ac:spMk id="3" creationId="{BE0C39D7-878B-ABCA-33E3-1D9E833F43A1}"/>
          </ac:spMkLst>
        </pc:spChg>
      </pc:sldChg>
      <pc:sldChg chg="modSp new mod">
        <pc:chgData name="Lei Song" userId="e77005fb-e6b4-4f46-8c86-95621a0ac549" providerId="ADAL" clId="{D6100669-6BE8-4340-95EB-0F2CCA569C7A}" dt="2023-03-28T01:58:32.830" v="358" actId="20577"/>
        <pc:sldMkLst>
          <pc:docMk/>
          <pc:sldMk cId="3382617314" sldId="312"/>
        </pc:sldMkLst>
        <pc:spChg chg="mod">
          <ac:chgData name="Lei Song" userId="e77005fb-e6b4-4f46-8c86-95621a0ac549" providerId="ADAL" clId="{D6100669-6BE8-4340-95EB-0F2CCA569C7A}" dt="2023-03-28T01:58:32.830" v="358" actId="20577"/>
          <ac:spMkLst>
            <pc:docMk/>
            <pc:sldMk cId="3382617314" sldId="312"/>
            <ac:spMk id="2" creationId="{6759D58E-BE28-3C3F-4672-99549397478F}"/>
          </ac:spMkLst>
        </pc:spChg>
        <pc:spChg chg="mod">
          <ac:chgData name="Lei Song" userId="e77005fb-e6b4-4f46-8c86-95621a0ac549" providerId="ADAL" clId="{D6100669-6BE8-4340-95EB-0F2CCA569C7A}" dt="2023-03-28T01:55:28.188" v="157" actId="20577"/>
          <ac:spMkLst>
            <pc:docMk/>
            <pc:sldMk cId="3382617314" sldId="312"/>
            <ac:spMk id="3" creationId="{CF58C486-1D8E-539C-655A-E8EF8400B4AB}"/>
          </ac:spMkLst>
        </pc:spChg>
      </pc:sldChg>
      <pc:sldChg chg="modSp new mod">
        <pc:chgData name="Lei Song" userId="e77005fb-e6b4-4f46-8c86-95621a0ac549" providerId="ADAL" clId="{D6100669-6BE8-4340-95EB-0F2CCA569C7A}" dt="2023-03-28T02:11:07.184" v="498" actId="1076"/>
        <pc:sldMkLst>
          <pc:docMk/>
          <pc:sldMk cId="1579631029" sldId="313"/>
        </pc:sldMkLst>
        <pc:spChg chg="mod">
          <ac:chgData name="Lei Song" userId="e77005fb-e6b4-4f46-8c86-95621a0ac549" providerId="ADAL" clId="{D6100669-6BE8-4340-95EB-0F2CCA569C7A}" dt="2023-03-28T02:11:07.184" v="498" actId="1076"/>
          <ac:spMkLst>
            <pc:docMk/>
            <pc:sldMk cId="1579631029" sldId="313"/>
            <ac:spMk id="2" creationId="{C6F1EE55-E466-6987-B19B-9799AF9F1482}"/>
          </ac:spMkLst>
        </pc:spChg>
        <pc:spChg chg="mod">
          <ac:chgData name="Lei Song" userId="e77005fb-e6b4-4f46-8c86-95621a0ac549" providerId="ADAL" clId="{D6100669-6BE8-4340-95EB-0F2CCA569C7A}" dt="2023-03-28T02:02:27.275" v="372" actId="20577"/>
          <ac:spMkLst>
            <pc:docMk/>
            <pc:sldMk cId="1579631029" sldId="313"/>
            <ac:spMk id="3" creationId="{045A47C6-9350-474E-3C06-5E2CFDF16049}"/>
          </ac:spMkLst>
        </pc:spChg>
      </pc:sldChg>
      <pc:sldChg chg="modSp new mod">
        <pc:chgData name="Lei Song" userId="e77005fb-e6b4-4f46-8c86-95621a0ac549" providerId="ADAL" clId="{D6100669-6BE8-4340-95EB-0F2CCA569C7A}" dt="2023-03-28T02:32:10.858" v="528" actId="2711"/>
        <pc:sldMkLst>
          <pc:docMk/>
          <pc:sldMk cId="3085312955" sldId="314"/>
        </pc:sldMkLst>
        <pc:spChg chg="mod">
          <ac:chgData name="Lei Song" userId="e77005fb-e6b4-4f46-8c86-95621a0ac549" providerId="ADAL" clId="{D6100669-6BE8-4340-95EB-0F2CCA569C7A}" dt="2023-03-28T02:32:10.858" v="528" actId="2711"/>
          <ac:spMkLst>
            <pc:docMk/>
            <pc:sldMk cId="3085312955" sldId="314"/>
            <ac:spMk id="2" creationId="{1B8CF77D-3E39-1108-C269-71954E7F39FD}"/>
          </ac:spMkLst>
        </pc:spChg>
        <pc:spChg chg="mod">
          <ac:chgData name="Lei Song" userId="e77005fb-e6b4-4f46-8c86-95621a0ac549" providerId="ADAL" clId="{D6100669-6BE8-4340-95EB-0F2CCA569C7A}" dt="2023-03-28T02:31:15.657" v="522" actId="20577"/>
          <ac:spMkLst>
            <pc:docMk/>
            <pc:sldMk cId="3085312955" sldId="314"/>
            <ac:spMk id="3" creationId="{20E5E481-8176-392C-DD79-7BC2C77A7B51}"/>
          </ac:spMkLst>
        </pc:spChg>
      </pc:sldChg>
      <pc:sldChg chg="modSp add mod">
        <pc:chgData name="Lei Song" userId="e77005fb-e6b4-4f46-8c86-95621a0ac549" providerId="ADAL" clId="{D6100669-6BE8-4340-95EB-0F2CCA569C7A}" dt="2023-03-28T02:32:23.754" v="531" actId="5793"/>
        <pc:sldMkLst>
          <pc:docMk/>
          <pc:sldMk cId="4075091311" sldId="315"/>
        </pc:sldMkLst>
        <pc:spChg chg="mod">
          <ac:chgData name="Lei Song" userId="e77005fb-e6b4-4f46-8c86-95621a0ac549" providerId="ADAL" clId="{D6100669-6BE8-4340-95EB-0F2CCA569C7A}" dt="2023-03-28T02:32:23.754" v="531" actId="5793"/>
          <ac:spMkLst>
            <pc:docMk/>
            <pc:sldMk cId="4075091311" sldId="315"/>
            <ac:spMk id="2" creationId="{1B8CF77D-3E39-1108-C269-71954E7F39FD}"/>
          </ac:spMkLst>
        </pc:spChg>
      </pc:sldChg>
      <pc:sldChg chg="new del">
        <pc:chgData name="Lei Song" userId="e77005fb-e6b4-4f46-8c86-95621a0ac549" providerId="ADAL" clId="{D6100669-6BE8-4340-95EB-0F2CCA569C7A}" dt="2023-03-28T02:32:36.223" v="533" actId="2696"/>
        <pc:sldMkLst>
          <pc:docMk/>
          <pc:sldMk cId="2588768439" sldId="316"/>
        </pc:sldMkLst>
      </pc:sldChg>
      <pc:sldChg chg="addSp delSp modSp add mod">
        <pc:chgData name="Lei Song" userId="e77005fb-e6b4-4f46-8c86-95621a0ac549" providerId="ADAL" clId="{D6100669-6BE8-4340-95EB-0F2CCA569C7A}" dt="2023-03-28T02:33:10.168" v="541" actId="22"/>
        <pc:sldMkLst>
          <pc:docMk/>
          <pc:sldMk cId="4221631854" sldId="316"/>
        </pc:sldMkLst>
        <pc:spChg chg="mod">
          <ac:chgData name="Lei Song" userId="e77005fb-e6b4-4f46-8c86-95621a0ac549" providerId="ADAL" clId="{D6100669-6BE8-4340-95EB-0F2CCA569C7A}" dt="2023-03-28T02:32:54.755" v="537" actId="20577"/>
          <ac:spMkLst>
            <pc:docMk/>
            <pc:sldMk cId="4221631854" sldId="316"/>
            <ac:spMk id="2" creationId="{1B8CF77D-3E39-1108-C269-71954E7F39FD}"/>
          </ac:spMkLst>
        </pc:spChg>
        <pc:spChg chg="add del">
          <ac:chgData name="Lei Song" userId="e77005fb-e6b4-4f46-8c86-95621a0ac549" providerId="ADAL" clId="{D6100669-6BE8-4340-95EB-0F2CCA569C7A}" dt="2023-03-28T02:33:01.584" v="539" actId="22"/>
          <ac:spMkLst>
            <pc:docMk/>
            <pc:sldMk cId="4221631854" sldId="316"/>
            <ac:spMk id="6" creationId="{4051B6D3-AC4E-7982-A0A9-1F9DB10B5643}"/>
          </ac:spMkLst>
        </pc:spChg>
        <pc:spChg chg="add del">
          <ac:chgData name="Lei Song" userId="e77005fb-e6b4-4f46-8c86-95621a0ac549" providerId="ADAL" clId="{D6100669-6BE8-4340-95EB-0F2CCA569C7A}" dt="2023-03-28T02:33:10.168" v="541" actId="22"/>
          <ac:spMkLst>
            <pc:docMk/>
            <pc:sldMk cId="4221631854" sldId="316"/>
            <ac:spMk id="8" creationId="{408CB102-021D-F026-3A03-561B050C5E52}"/>
          </ac:spMkLst>
        </pc:spChg>
      </pc:sldChg>
      <pc:sldChg chg="addSp delSp modSp add mod">
        <pc:chgData name="Lei Song" userId="e77005fb-e6b4-4f46-8c86-95621a0ac549" providerId="ADAL" clId="{D6100669-6BE8-4340-95EB-0F2CCA569C7A}" dt="2023-03-28T02:33:56.903" v="550" actId="22"/>
        <pc:sldMkLst>
          <pc:docMk/>
          <pc:sldMk cId="3232798830" sldId="317"/>
        </pc:sldMkLst>
        <pc:spChg chg="mod">
          <ac:chgData name="Lei Song" userId="e77005fb-e6b4-4f46-8c86-95621a0ac549" providerId="ADAL" clId="{D6100669-6BE8-4340-95EB-0F2CCA569C7A}" dt="2023-03-28T02:33:45.075" v="546" actId="20577"/>
          <ac:spMkLst>
            <pc:docMk/>
            <pc:sldMk cId="3232798830" sldId="317"/>
            <ac:spMk id="2" creationId="{1B8CF77D-3E39-1108-C269-71954E7F39FD}"/>
          </ac:spMkLst>
        </pc:spChg>
        <pc:spChg chg="add del">
          <ac:chgData name="Lei Song" userId="e77005fb-e6b4-4f46-8c86-95621a0ac549" providerId="ADAL" clId="{D6100669-6BE8-4340-95EB-0F2CCA569C7A}" dt="2023-03-28T02:33:52.752" v="548" actId="22"/>
          <ac:spMkLst>
            <pc:docMk/>
            <pc:sldMk cId="3232798830" sldId="317"/>
            <ac:spMk id="6" creationId="{0883E087-8A91-70B6-BA90-2076D614F081}"/>
          </ac:spMkLst>
        </pc:spChg>
        <pc:spChg chg="add del">
          <ac:chgData name="Lei Song" userId="e77005fb-e6b4-4f46-8c86-95621a0ac549" providerId="ADAL" clId="{D6100669-6BE8-4340-95EB-0F2CCA569C7A}" dt="2023-03-28T02:33:56.903" v="550" actId="22"/>
          <ac:spMkLst>
            <pc:docMk/>
            <pc:sldMk cId="3232798830" sldId="317"/>
            <ac:spMk id="8" creationId="{BFB74EE3-BA60-173D-FD21-5D09E8DEBBC1}"/>
          </ac:spMkLst>
        </pc:spChg>
      </pc:sldChg>
      <pc:sldChg chg="modSp add mod">
        <pc:chgData name="Lei Song" userId="e77005fb-e6b4-4f46-8c86-95621a0ac549" providerId="ADAL" clId="{D6100669-6BE8-4340-95EB-0F2CCA569C7A}" dt="2023-03-28T02:34:16.898" v="555" actId="6549"/>
        <pc:sldMkLst>
          <pc:docMk/>
          <pc:sldMk cId="2163416361" sldId="318"/>
        </pc:sldMkLst>
        <pc:spChg chg="mod">
          <ac:chgData name="Lei Song" userId="e77005fb-e6b4-4f46-8c86-95621a0ac549" providerId="ADAL" clId="{D6100669-6BE8-4340-95EB-0F2CCA569C7A}" dt="2023-03-28T02:34:16.898" v="555" actId="6549"/>
          <ac:spMkLst>
            <pc:docMk/>
            <pc:sldMk cId="2163416361" sldId="318"/>
            <ac:spMk id="2" creationId="{1B8CF77D-3E39-1108-C269-71954E7F39FD}"/>
          </ac:spMkLst>
        </pc:spChg>
      </pc:sldChg>
      <pc:sldChg chg="modSp new mod">
        <pc:chgData name="Lei Song" userId="e77005fb-e6b4-4f46-8c86-95621a0ac549" providerId="ADAL" clId="{D6100669-6BE8-4340-95EB-0F2CCA569C7A}" dt="2023-03-28T02:39:15.514" v="574" actId="20577"/>
        <pc:sldMkLst>
          <pc:docMk/>
          <pc:sldMk cId="3144368246" sldId="319"/>
        </pc:sldMkLst>
        <pc:spChg chg="mod">
          <ac:chgData name="Lei Song" userId="e77005fb-e6b4-4f46-8c86-95621a0ac549" providerId="ADAL" clId="{D6100669-6BE8-4340-95EB-0F2CCA569C7A}" dt="2023-03-28T02:39:15.514" v="574" actId="20577"/>
          <ac:spMkLst>
            <pc:docMk/>
            <pc:sldMk cId="3144368246" sldId="319"/>
            <ac:spMk id="2" creationId="{BFAE7D2A-A1A1-392C-210C-DE04F85F8706}"/>
          </ac:spMkLst>
        </pc:spChg>
        <pc:spChg chg="mod">
          <ac:chgData name="Lei Song" userId="e77005fb-e6b4-4f46-8c86-95621a0ac549" providerId="ADAL" clId="{D6100669-6BE8-4340-95EB-0F2CCA569C7A}" dt="2023-03-28T02:36:08.365" v="558"/>
          <ac:spMkLst>
            <pc:docMk/>
            <pc:sldMk cId="3144368246" sldId="319"/>
            <ac:spMk id="3" creationId="{F206838B-3C5C-F299-3234-F337C6C3E907}"/>
          </ac:spMkLst>
        </pc:spChg>
      </pc:sldChg>
      <pc:sldChg chg="modSp new mod">
        <pc:chgData name="Lei Song" userId="e77005fb-e6b4-4f46-8c86-95621a0ac549" providerId="ADAL" clId="{D6100669-6BE8-4340-95EB-0F2CCA569C7A}" dt="2023-03-28T02:43:53.376" v="600"/>
        <pc:sldMkLst>
          <pc:docMk/>
          <pc:sldMk cId="3359691144" sldId="320"/>
        </pc:sldMkLst>
        <pc:spChg chg="mod">
          <ac:chgData name="Lei Song" userId="e77005fb-e6b4-4f46-8c86-95621a0ac549" providerId="ADAL" clId="{D6100669-6BE8-4340-95EB-0F2CCA569C7A}" dt="2023-03-28T02:43:45.003" v="599" actId="12"/>
          <ac:spMkLst>
            <pc:docMk/>
            <pc:sldMk cId="3359691144" sldId="320"/>
            <ac:spMk id="2" creationId="{B8CE02C1-DBB6-6EB3-6861-DB951D656BCB}"/>
          </ac:spMkLst>
        </pc:spChg>
        <pc:spChg chg="mod">
          <ac:chgData name="Lei Song" userId="e77005fb-e6b4-4f46-8c86-95621a0ac549" providerId="ADAL" clId="{D6100669-6BE8-4340-95EB-0F2CCA569C7A}" dt="2023-03-28T02:43:53.376" v="600"/>
          <ac:spMkLst>
            <pc:docMk/>
            <pc:sldMk cId="3359691144" sldId="320"/>
            <ac:spMk id="3" creationId="{39BE1CF8-5182-F926-B225-AF6A2E0CAD1A}"/>
          </ac:spMkLst>
        </pc:spChg>
      </pc:sldChg>
      <pc:sldChg chg="modSp new mod">
        <pc:chgData name="Lei Song" userId="e77005fb-e6b4-4f46-8c86-95621a0ac549" providerId="ADAL" clId="{D6100669-6BE8-4340-95EB-0F2CCA569C7A}" dt="2023-03-28T02:46:02.177" v="628" actId="20577"/>
        <pc:sldMkLst>
          <pc:docMk/>
          <pc:sldMk cId="3343616643" sldId="321"/>
        </pc:sldMkLst>
        <pc:spChg chg="mod">
          <ac:chgData name="Lei Song" userId="e77005fb-e6b4-4f46-8c86-95621a0ac549" providerId="ADAL" clId="{D6100669-6BE8-4340-95EB-0F2CCA569C7A}" dt="2023-03-28T02:46:02.177" v="628" actId="20577"/>
          <ac:spMkLst>
            <pc:docMk/>
            <pc:sldMk cId="3343616643" sldId="321"/>
            <ac:spMk id="2" creationId="{0EA013C9-40DC-1948-643F-84A370982991}"/>
          </ac:spMkLst>
        </pc:spChg>
        <pc:spChg chg="mod">
          <ac:chgData name="Lei Song" userId="e77005fb-e6b4-4f46-8c86-95621a0ac549" providerId="ADAL" clId="{D6100669-6BE8-4340-95EB-0F2CCA569C7A}" dt="2023-03-28T02:45:12.111" v="609" actId="20577"/>
          <ac:spMkLst>
            <pc:docMk/>
            <pc:sldMk cId="3343616643" sldId="321"/>
            <ac:spMk id="3" creationId="{5428D691-6D2A-B915-0DAB-331E6F68785B}"/>
          </ac:spMkLst>
        </pc:spChg>
      </pc:sldChg>
      <pc:sldChg chg="modSp new mod">
        <pc:chgData name="Lei Song" userId="e77005fb-e6b4-4f46-8c86-95621a0ac549" providerId="ADAL" clId="{D6100669-6BE8-4340-95EB-0F2CCA569C7A}" dt="2023-03-28T02:46:08.544" v="629" actId="20577"/>
        <pc:sldMkLst>
          <pc:docMk/>
          <pc:sldMk cId="2789308348" sldId="322"/>
        </pc:sldMkLst>
        <pc:spChg chg="mod">
          <ac:chgData name="Lei Song" userId="e77005fb-e6b4-4f46-8c86-95621a0ac549" providerId="ADAL" clId="{D6100669-6BE8-4340-95EB-0F2CCA569C7A}" dt="2023-03-28T02:46:08.544" v="629" actId="20577"/>
          <ac:spMkLst>
            <pc:docMk/>
            <pc:sldMk cId="2789308348" sldId="322"/>
            <ac:spMk id="2" creationId="{C74EF563-4628-C311-1A81-0A50C0DD0054}"/>
          </ac:spMkLst>
        </pc:spChg>
        <pc:spChg chg="mod">
          <ac:chgData name="Lei Song" userId="e77005fb-e6b4-4f46-8c86-95621a0ac549" providerId="ADAL" clId="{D6100669-6BE8-4340-95EB-0F2CCA569C7A}" dt="2023-03-28T02:45:56.934" v="626" actId="20577"/>
          <ac:spMkLst>
            <pc:docMk/>
            <pc:sldMk cId="2789308348" sldId="322"/>
            <ac:spMk id="3" creationId="{DE7C9C3C-AEA6-1205-FCCE-8364AE17790B}"/>
          </ac:spMkLst>
        </pc:spChg>
      </pc:sldChg>
      <pc:sldChg chg="modSp new mod">
        <pc:chgData name="Lei Song" userId="e77005fb-e6b4-4f46-8c86-95621a0ac549" providerId="ADAL" clId="{D6100669-6BE8-4340-95EB-0F2CCA569C7A}" dt="2023-03-28T02:54:47.297" v="678" actId="20577"/>
        <pc:sldMkLst>
          <pc:docMk/>
          <pc:sldMk cId="987053311" sldId="323"/>
        </pc:sldMkLst>
        <pc:spChg chg="mod">
          <ac:chgData name="Lei Song" userId="e77005fb-e6b4-4f46-8c86-95621a0ac549" providerId="ADAL" clId="{D6100669-6BE8-4340-95EB-0F2CCA569C7A}" dt="2023-03-28T02:54:47.297" v="678" actId="20577"/>
          <ac:spMkLst>
            <pc:docMk/>
            <pc:sldMk cId="987053311" sldId="323"/>
            <ac:spMk id="2" creationId="{80910790-2BD3-0FE3-87C3-26127AAD83B0}"/>
          </ac:spMkLst>
        </pc:spChg>
        <pc:spChg chg="mod">
          <ac:chgData name="Lei Song" userId="e77005fb-e6b4-4f46-8c86-95621a0ac549" providerId="ADAL" clId="{D6100669-6BE8-4340-95EB-0F2CCA569C7A}" dt="2023-03-28T02:50:05.379" v="632"/>
          <ac:spMkLst>
            <pc:docMk/>
            <pc:sldMk cId="987053311" sldId="323"/>
            <ac:spMk id="3" creationId="{B29E3241-5F25-262D-33FB-19CA45B03E65}"/>
          </ac:spMkLst>
        </pc:spChg>
      </pc:sldChg>
      <pc:sldChg chg="modSp new mod">
        <pc:chgData name="Lei Song" userId="e77005fb-e6b4-4f46-8c86-95621a0ac549" providerId="ADAL" clId="{D6100669-6BE8-4340-95EB-0F2CCA569C7A}" dt="2023-03-28T02:54:39.661" v="676" actId="12"/>
        <pc:sldMkLst>
          <pc:docMk/>
          <pc:sldMk cId="3064213385" sldId="324"/>
        </pc:sldMkLst>
        <pc:spChg chg="mod">
          <ac:chgData name="Lei Song" userId="e77005fb-e6b4-4f46-8c86-95621a0ac549" providerId="ADAL" clId="{D6100669-6BE8-4340-95EB-0F2CCA569C7A}" dt="2023-03-28T02:54:39.661" v="676" actId="12"/>
          <ac:spMkLst>
            <pc:docMk/>
            <pc:sldMk cId="3064213385" sldId="324"/>
            <ac:spMk id="2" creationId="{AF9C7787-5BB0-BAA3-84C9-24EDBE77B2A9}"/>
          </ac:spMkLst>
        </pc:spChg>
        <pc:spChg chg="mod">
          <ac:chgData name="Lei Song" userId="e77005fb-e6b4-4f46-8c86-95621a0ac549" providerId="ADAL" clId="{D6100669-6BE8-4340-95EB-0F2CCA569C7A}" dt="2023-03-28T02:53:21.004" v="657"/>
          <ac:spMkLst>
            <pc:docMk/>
            <pc:sldMk cId="3064213385" sldId="324"/>
            <ac:spMk id="3" creationId="{0EA4A1A7-4D39-F607-3BE0-073809E3D611}"/>
          </ac:spMkLst>
        </pc:spChg>
      </pc:sldChg>
      <pc:sldChg chg="modSp new mod">
        <pc:chgData name="Lei Song" userId="e77005fb-e6b4-4f46-8c86-95621a0ac549" providerId="ADAL" clId="{D6100669-6BE8-4340-95EB-0F2CCA569C7A}" dt="2023-03-29T00:35:26.334" v="698" actId="20577"/>
        <pc:sldMkLst>
          <pc:docMk/>
          <pc:sldMk cId="1732740793" sldId="325"/>
        </pc:sldMkLst>
        <pc:spChg chg="mod">
          <ac:chgData name="Lei Song" userId="e77005fb-e6b4-4f46-8c86-95621a0ac549" providerId="ADAL" clId="{D6100669-6BE8-4340-95EB-0F2CCA569C7A}" dt="2023-03-29T00:35:26.334" v="698" actId="20577"/>
          <ac:spMkLst>
            <pc:docMk/>
            <pc:sldMk cId="1732740793" sldId="325"/>
            <ac:spMk id="2" creationId="{9B7978DB-6541-BA32-09F9-2967CD4FE84F}"/>
          </ac:spMkLst>
        </pc:spChg>
        <pc:spChg chg="mod">
          <ac:chgData name="Lei Song" userId="e77005fb-e6b4-4f46-8c86-95621a0ac549" providerId="ADAL" clId="{D6100669-6BE8-4340-95EB-0F2CCA569C7A}" dt="2023-03-29T00:34:26.732" v="687" actId="20577"/>
          <ac:spMkLst>
            <pc:docMk/>
            <pc:sldMk cId="1732740793" sldId="325"/>
            <ac:spMk id="3" creationId="{6EFD4E26-509A-4045-416E-04336E3BABBE}"/>
          </ac:spMkLst>
        </pc:spChg>
      </pc:sldChg>
      <pc:sldChg chg="modSp new mod">
        <pc:chgData name="Lei Song" userId="e77005fb-e6b4-4f46-8c86-95621a0ac549" providerId="ADAL" clId="{D6100669-6BE8-4340-95EB-0F2CCA569C7A}" dt="2023-03-29T00:35:20.558" v="696" actId="20577"/>
        <pc:sldMkLst>
          <pc:docMk/>
          <pc:sldMk cId="1763783216" sldId="326"/>
        </pc:sldMkLst>
        <pc:spChg chg="mod">
          <ac:chgData name="Lei Song" userId="e77005fb-e6b4-4f46-8c86-95621a0ac549" providerId="ADAL" clId="{D6100669-6BE8-4340-95EB-0F2CCA569C7A}" dt="2023-03-29T00:35:20.558" v="696" actId="20577"/>
          <ac:spMkLst>
            <pc:docMk/>
            <pc:sldMk cId="1763783216" sldId="326"/>
            <ac:spMk id="2" creationId="{C5532166-CD39-1ADD-0978-6D0FB1EA5552}"/>
          </ac:spMkLst>
        </pc:spChg>
      </pc:sldChg>
      <pc:sldChg chg="modSp new mod">
        <pc:chgData name="Lei Song" userId="e77005fb-e6b4-4f46-8c86-95621a0ac549" providerId="ADAL" clId="{D6100669-6BE8-4340-95EB-0F2CCA569C7A}" dt="2023-03-31T00:02:52.645" v="717" actId="2711"/>
        <pc:sldMkLst>
          <pc:docMk/>
          <pc:sldMk cId="3556830519" sldId="327"/>
        </pc:sldMkLst>
        <pc:spChg chg="mod">
          <ac:chgData name="Lei Song" userId="e77005fb-e6b4-4f46-8c86-95621a0ac549" providerId="ADAL" clId="{D6100669-6BE8-4340-95EB-0F2CCA569C7A}" dt="2023-03-31T00:02:52.645" v="717" actId="2711"/>
          <ac:spMkLst>
            <pc:docMk/>
            <pc:sldMk cId="3556830519" sldId="327"/>
            <ac:spMk id="2" creationId="{F7B64558-7AB8-9152-D66B-38FF26604A85}"/>
          </ac:spMkLst>
        </pc:spChg>
        <pc:spChg chg="mod">
          <ac:chgData name="Lei Song" userId="e77005fb-e6b4-4f46-8c86-95621a0ac549" providerId="ADAL" clId="{D6100669-6BE8-4340-95EB-0F2CCA569C7A}" dt="2023-03-31T00:02:18.676" v="711"/>
          <ac:spMkLst>
            <pc:docMk/>
            <pc:sldMk cId="3556830519" sldId="327"/>
            <ac:spMk id="3" creationId="{EA5EA14B-EB2D-D6A6-41DB-315CE1748301}"/>
          </ac:spMkLst>
        </pc:spChg>
      </pc:sldChg>
      <pc:sldChg chg="modSp add mod">
        <pc:chgData name="Lei Song" userId="e77005fb-e6b4-4f46-8c86-95621a0ac549" providerId="ADAL" clId="{D6100669-6BE8-4340-95EB-0F2CCA569C7A}" dt="2023-03-31T00:02:43.481" v="716" actId="2711"/>
        <pc:sldMkLst>
          <pc:docMk/>
          <pc:sldMk cId="3119638438" sldId="328"/>
        </pc:sldMkLst>
        <pc:spChg chg="mod">
          <ac:chgData name="Lei Song" userId="e77005fb-e6b4-4f46-8c86-95621a0ac549" providerId="ADAL" clId="{D6100669-6BE8-4340-95EB-0F2CCA569C7A}" dt="2023-03-31T00:02:43.481" v="716" actId="2711"/>
          <ac:spMkLst>
            <pc:docMk/>
            <pc:sldMk cId="3119638438" sldId="328"/>
            <ac:spMk id="2" creationId="{F7B64558-7AB8-9152-D66B-38FF26604A85}"/>
          </ac:spMkLst>
        </pc:spChg>
        <pc:spChg chg="mod">
          <ac:chgData name="Lei Song" userId="e77005fb-e6b4-4f46-8c86-95621a0ac549" providerId="ADAL" clId="{D6100669-6BE8-4340-95EB-0F2CCA569C7A}" dt="2023-03-31T00:02:28.664" v="714"/>
          <ac:spMkLst>
            <pc:docMk/>
            <pc:sldMk cId="3119638438" sldId="328"/>
            <ac:spMk id="3" creationId="{EA5EA14B-EB2D-D6A6-41DB-315CE1748301}"/>
          </ac:spMkLst>
        </pc:spChg>
      </pc:sldChg>
      <pc:sldChg chg="modSp add mod">
        <pc:chgData name="Lei Song" userId="e77005fb-e6b4-4f46-8c86-95621a0ac549" providerId="ADAL" clId="{D6100669-6BE8-4340-95EB-0F2CCA569C7A}" dt="2023-03-31T00:03:24.589" v="722" actId="108"/>
        <pc:sldMkLst>
          <pc:docMk/>
          <pc:sldMk cId="2497115937" sldId="329"/>
        </pc:sldMkLst>
        <pc:spChg chg="mod">
          <ac:chgData name="Lei Song" userId="e77005fb-e6b4-4f46-8c86-95621a0ac549" providerId="ADAL" clId="{D6100669-6BE8-4340-95EB-0F2CCA569C7A}" dt="2023-03-31T00:03:19.793" v="721"/>
          <ac:spMkLst>
            <pc:docMk/>
            <pc:sldMk cId="2497115937" sldId="329"/>
            <ac:spMk id="2" creationId="{F7B64558-7AB8-9152-D66B-38FF26604A85}"/>
          </ac:spMkLst>
        </pc:spChg>
        <pc:spChg chg="mod">
          <ac:chgData name="Lei Song" userId="e77005fb-e6b4-4f46-8c86-95621a0ac549" providerId="ADAL" clId="{D6100669-6BE8-4340-95EB-0F2CCA569C7A}" dt="2023-03-31T00:03:24.589" v="722" actId="108"/>
          <ac:spMkLst>
            <pc:docMk/>
            <pc:sldMk cId="2497115937" sldId="329"/>
            <ac:spMk id="3" creationId="{EA5EA14B-EB2D-D6A6-41DB-315CE1748301}"/>
          </ac:spMkLst>
        </pc:spChg>
      </pc:sldChg>
      <pc:sldChg chg="modSp add mod">
        <pc:chgData name="Lei Song" userId="e77005fb-e6b4-4f46-8c86-95621a0ac549" providerId="ADAL" clId="{D6100669-6BE8-4340-95EB-0F2CCA569C7A}" dt="2023-03-31T00:03:49.752" v="727" actId="2711"/>
        <pc:sldMkLst>
          <pc:docMk/>
          <pc:sldMk cId="3528414612" sldId="330"/>
        </pc:sldMkLst>
        <pc:spChg chg="mod">
          <ac:chgData name="Lei Song" userId="e77005fb-e6b4-4f46-8c86-95621a0ac549" providerId="ADAL" clId="{D6100669-6BE8-4340-95EB-0F2CCA569C7A}" dt="2023-03-31T00:03:49.752" v="727" actId="2711"/>
          <ac:spMkLst>
            <pc:docMk/>
            <pc:sldMk cId="3528414612" sldId="330"/>
            <ac:spMk id="2" creationId="{F7B64558-7AB8-9152-D66B-38FF26604A85}"/>
          </ac:spMkLst>
        </pc:spChg>
        <pc:spChg chg="mod">
          <ac:chgData name="Lei Song" userId="e77005fb-e6b4-4f46-8c86-95621a0ac549" providerId="ADAL" clId="{D6100669-6BE8-4340-95EB-0F2CCA569C7A}" dt="2023-03-31T00:03:36.279" v="725"/>
          <ac:spMkLst>
            <pc:docMk/>
            <pc:sldMk cId="3528414612" sldId="330"/>
            <ac:spMk id="3" creationId="{EA5EA14B-EB2D-D6A6-41DB-315CE1748301}"/>
          </ac:spMkLst>
        </pc:spChg>
      </pc:sldChg>
    </pc:docChg>
  </pc:docChgLst>
  <pc:docChgLst>
    <pc:chgData name="Lei Song" userId="e77005fb-e6b4-4f46-8c86-95621a0ac549" providerId="ADAL" clId="{84CFED83-44F9-3246-9A0A-75385C1EA475}"/>
    <pc:docChg chg="undo custSel addSld delSld modSld modSection">
      <pc:chgData name="Lei Song" userId="e77005fb-e6b4-4f46-8c86-95621a0ac549" providerId="ADAL" clId="{84CFED83-44F9-3246-9A0A-75385C1EA475}" dt="2023-03-01T04:10:59.878" v="703" actId="20577"/>
      <pc:docMkLst>
        <pc:docMk/>
      </pc:docMkLst>
      <pc:sldChg chg="modSp mod">
        <pc:chgData name="Lei Song" userId="e77005fb-e6b4-4f46-8c86-95621a0ac549" providerId="ADAL" clId="{84CFED83-44F9-3246-9A0A-75385C1EA475}" dt="2023-03-01T00:54:10.275" v="32" actId="20577"/>
        <pc:sldMkLst>
          <pc:docMk/>
          <pc:sldMk cId="0" sldId="265"/>
        </pc:sldMkLst>
        <pc:spChg chg="mod">
          <ac:chgData name="Lei Song" userId="e77005fb-e6b4-4f46-8c86-95621a0ac549" providerId="ADAL" clId="{84CFED83-44F9-3246-9A0A-75385C1EA475}" dt="2023-03-01T00:54:10.275" v="32" actId="20577"/>
          <ac:spMkLst>
            <pc:docMk/>
            <pc:sldMk cId="0" sldId="265"/>
            <ac:spMk id="6" creationId="{E3612489-EF03-4716-996A-812822F609E4}"/>
          </ac:spMkLst>
        </pc:spChg>
      </pc:sldChg>
      <pc:sldChg chg="modSp mod">
        <pc:chgData name="Lei Song" userId="e77005fb-e6b4-4f46-8c86-95621a0ac549" providerId="ADAL" clId="{84CFED83-44F9-3246-9A0A-75385C1EA475}" dt="2023-03-01T00:54:19.366" v="39" actId="20577"/>
        <pc:sldMkLst>
          <pc:docMk/>
          <pc:sldMk cId="287235989" sldId="285"/>
        </pc:sldMkLst>
        <pc:spChg chg="mod">
          <ac:chgData name="Lei Song" userId="e77005fb-e6b4-4f46-8c86-95621a0ac549" providerId="ADAL" clId="{84CFED83-44F9-3246-9A0A-75385C1EA475}" dt="2023-03-01T00:53:32.454" v="27" actId="313"/>
          <ac:spMkLst>
            <pc:docMk/>
            <pc:sldMk cId="287235989" sldId="285"/>
            <ac:spMk id="3" creationId="{4D74609F-82DE-6944-8C82-B4C3B05B208E}"/>
          </ac:spMkLst>
        </pc:spChg>
        <pc:spChg chg="mod">
          <ac:chgData name="Lei Song" userId="e77005fb-e6b4-4f46-8c86-95621a0ac549" providerId="ADAL" clId="{84CFED83-44F9-3246-9A0A-75385C1EA475}" dt="2023-03-01T00:54:19.366" v="39" actId="20577"/>
          <ac:spMkLst>
            <pc:docMk/>
            <pc:sldMk cId="287235989" sldId="285"/>
            <ac:spMk id="18436" creationId="{35C0A27B-3E4E-46FB-88B1-5822647B7E61}"/>
          </ac:spMkLst>
        </pc:spChg>
      </pc:sldChg>
      <pc:sldChg chg="del">
        <pc:chgData name="Lei Song" userId="e77005fb-e6b4-4f46-8c86-95621a0ac549" providerId="ADAL" clId="{84CFED83-44F9-3246-9A0A-75385C1EA475}" dt="2023-03-01T00:53:26.688" v="0" actId="2696"/>
        <pc:sldMkLst>
          <pc:docMk/>
          <pc:sldMk cId="1348222594" sldId="286"/>
        </pc:sldMkLst>
      </pc:sldChg>
      <pc:sldChg chg="modSp new mod">
        <pc:chgData name="Lei Song" userId="e77005fb-e6b4-4f46-8c86-95621a0ac549" providerId="ADAL" clId="{84CFED83-44F9-3246-9A0A-75385C1EA475}" dt="2023-03-01T01:53:41.780" v="492" actId="20577"/>
        <pc:sldMkLst>
          <pc:docMk/>
          <pc:sldMk cId="3816529126" sldId="286"/>
        </pc:sldMkLst>
        <pc:spChg chg="mod">
          <ac:chgData name="Lei Song" userId="e77005fb-e6b4-4f46-8c86-95621a0ac549" providerId="ADAL" clId="{84CFED83-44F9-3246-9A0A-75385C1EA475}" dt="2023-03-01T01:53:41.780" v="492" actId="20577"/>
          <ac:spMkLst>
            <pc:docMk/>
            <pc:sldMk cId="3816529126" sldId="286"/>
            <ac:spMk id="2" creationId="{D06BB840-4CBA-0D42-E1D3-5FE24CDBFB0C}"/>
          </ac:spMkLst>
        </pc:spChg>
        <pc:spChg chg="mod">
          <ac:chgData name="Lei Song" userId="e77005fb-e6b4-4f46-8c86-95621a0ac549" providerId="ADAL" clId="{84CFED83-44F9-3246-9A0A-75385C1EA475}" dt="2023-03-01T00:55:13.067" v="48" actId="20577"/>
          <ac:spMkLst>
            <pc:docMk/>
            <pc:sldMk cId="3816529126" sldId="286"/>
            <ac:spMk id="3" creationId="{955105F7-1DBD-E168-DE7A-CA7BD2B2EA43}"/>
          </ac:spMkLst>
        </pc:spChg>
      </pc:sldChg>
      <pc:sldChg chg="modSp new mod">
        <pc:chgData name="Lei Song" userId="e77005fb-e6b4-4f46-8c86-95621a0ac549" providerId="ADAL" clId="{84CFED83-44F9-3246-9A0A-75385C1EA475}" dt="2023-03-01T01:53:31.188" v="488" actId="20577"/>
        <pc:sldMkLst>
          <pc:docMk/>
          <pc:sldMk cId="186711831" sldId="287"/>
        </pc:sldMkLst>
        <pc:spChg chg="mod">
          <ac:chgData name="Lei Song" userId="e77005fb-e6b4-4f46-8c86-95621a0ac549" providerId="ADAL" clId="{84CFED83-44F9-3246-9A0A-75385C1EA475}" dt="2023-03-01T01:53:31.188" v="488" actId="20577"/>
          <ac:spMkLst>
            <pc:docMk/>
            <pc:sldMk cId="186711831" sldId="287"/>
            <ac:spMk id="2" creationId="{9FB36084-54E6-72C9-D9CF-C36AFFDF0BCD}"/>
          </ac:spMkLst>
        </pc:spChg>
        <pc:spChg chg="mod">
          <ac:chgData name="Lei Song" userId="e77005fb-e6b4-4f46-8c86-95621a0ac549" providerId="ADAL" clId="{84CFED83-44F9-3246-9A0A-75385C1EA475}" dt="2023-03-01T00:56:47.784" v="63"/>
          <ac:spMkLst>
            <pc:docMk/>
            <pc:sldMk cId="186711831" sldId="287"/>
            <ac:spMk id="3" creationId="{583A3D3D-CE08-0940-32EC-7EE75B1AE77B}"/>
          </ac:spMkLst>
        </pc:spChg>
      </pc:sldChg>
      <pc:sldChg chg="del">
        <pc:chgData name="Lei Song" userId="e77005fb-e6b4-4f46-8c86-95621a0ac549" providerId="ADAL" clId="{84CFED83-44F9-3246-9A0A-75385C1EA475}" dt="2023-03-01T00:53:26.773" v="26" actId="2696"/>
        <pc:sldMkLst>
          <pc:docMk/>
          <pc:sldMk cId="2605729987" sldId="287"/>
        </pc:sldMkLst>
      </pc:sldChg>
      <pc:sldChg chg="del">
        <pc:chgData name="Lei Song" userId="e77005fb-e6b4-4f46-8c86-95621a0ac549" providerId="ADAL" clId="{84CFED83-44F9-3246-9A0A-75385C1EA475}" dt="2023-03-01T00:53:26.716" v="11" actId="2696"/>
        <pc:sldMkLst>
          <pc:docMk/>
          <pc:sldMk cId="1004712929" sldId="288"/>
        </pc:sldMkLst>
      </pc:sldChg>
      <pc:sldChg chg="modSp new mod">
        <pc:chgData name="Lei Song" userId="e77005fb-e6b4-4f46-8c86-95621a0ac549" providerId="ADAL" clId="{84CFED83-44F9-3246-9A0A-75385C1EA475}" dt="2023-03-01T01:53:22.020" v="484" actId="20577"/>
        <pc:sldMkLst>
          <pc:docMk/>
          <pc:sldMk cId="1886594002" sldId="288"/>
        </pc:sldMkLst>
        <pc:spChg chg="mod">
          <ac:chgData name="Lei Song" userId="e77005fb-e6b4-4f46-8c86-95621a0ac549" providerId="ADAL" clId="{84CFED83-44F9-3246-9A0A-75385C1EA475}" dt="2023-03-01T01:53:22.020" v="484" actId="20577"/>
          <ac:spMkLst>
            <pc:docMk/>
            <pc:sldMk cId="1886594002" sldId="288"/>
            <ac:spMk id="2" creationId="{93E4708C-AA37-DB18-7914-29B7B10D785B}"/>
          </ac:spMkLst>
        </pc:spChg>
        <pc:spChg chg="mod">
          <ac:chgData name="Lei Song" userId="e77005fb-e6b4-4f46-8c86-95621a0ac549" providerId="ADAL" clId="{84CFED83-44F9-3246-9A0A-75385C1EA475}" dt="2023-03-01T00:56:51.378" v="64"/>
          <ac:spMkLst>
            <pc:docMk/>
            <pc:sldMk cId="1886594002" sldId="288"/>
            <ac:spMk id="3" creationId="{3B1FC7B9-A1A9-E0CC-2911-47D6243F9F19}"/>
          </ac:spMkLst>
        </pc:spChg>
      </pc:sldChg>
      <pc:sldChg chg="modSp new mod">
        <pc:chgData name="Lei Song" userId="e77005fb-e6b4-4f46-8c86-95621a0ac549" providerId="ADAL" clId="{84CFED83-44F9-3246-9A0A-75385C1EA475}" dt="2023-03-01T01:53:08.097" v="477" actId="20577"/>
        <pc:sldMkLst>
          <pc:docMk/>
          <pc:sldMk cId="1855959573" sldId="289"/>
        </pc:sldMkLst>
        <pc:spChg chg="mod">
          <ac:chgData name="Lei Song" userId="e77005fb-e6b4-4f46-8c86-95621a0ac549" providerId="ADAL" clId="{84CFED83-44F9-3246-9A0A-75385C1EA475}" dt="2023-03-01T01:53:08.097" v="477" actId="20577"/>
          <ac:spMkLst>
            <pc:docMk/>
            <pc:sldMk cId="1855959573" sldId="289"/>
            <ac:spMk id="2" creationId="{6EA283B7-1B92-3D3B-C3C3-271450E03600}"/>
          </ac:spMkLst>
        </pc:spChg>
        <pc:spChg chg="mod">
          <ac:chgData name="Lei Song" userId="e77005fb-e6b4-4f46-8c86-95621a0ac549" providerId="ADAL" clId="{84CFED83-44F9-3246-9A0A-75385C1EA475}" dt="2023-03-01T00:56:54.592" v="65"/>
          <ac:spMkLst>
            <pc:docMk/>
            <pc:sldMk cId="1855959573" sldId="289"/>
            <ac:spMk id="3" creationId="{1AE17A01-1DCD-66F5-04A9-2ABE6695680B}"/>
          </ac:spMkLst>
        </pc:spChg>
      </pc:sldChg>
      <pc:sldChg chg="modSp new mod">
        <pc:chgData name="Lei Song" userId="e77005fb-e6b4-4f46-8c86-95621a0ac549" providerId="ADAL" clId="{84CFED83-44F9-3246-9A0A-75385C1EA475}" dt="2023-03-01T01:53:12.308" v="480" actId="20577"/>
        <pc:sldMkLst>
          <pc:docMk/>
          <pc:sldMk cId="1638608215" sldId="290"/>
        </pc:sldMkLst>
        <pc:spChg chg="mod">
          <ac:chgData name="Lei Song" userId="e77005fb-e6b4-4f46-8c86-95621a0ac549" providerId="ADAL" clId="{84CFED83-44F9-3246-9A0A-75385C1EA475}" dt="2023-03-01T01:53:12.308" v="480" actId="20577"/>
          <ac:spMkLst>
            <pc:docMk/>
            <pc:sldMk cId="1638608215" sldId="290"/>
            <ac:spMk id="2" creationId="{906F26A6-86EF-B2D7-F36B-4793F55078C8}"/>
          </ac:spMkLst>
        </pc:spChg>
        <pc:spChg chg="mod">
          <ac:chgData name="Lei Song" userId="e77005fb-e6b4-4f46-8c86-95621a0ac549" providerId="ADAL" clId="{84CFED83-44F9-3246-9A0A-75385C1EA475}" dt="2023-03-01T00:56:58.109" v="66"/>
          <ac:spMkLst>
            <pc:docMk/>
            <pc:sldMk cId="1638608215" sldId="290"/>
            <ac:spMk id="3" creationId="{ED5C3862-A73F-BC09-FBED-8285F6E81346}"/>
          </ac:spMkLst>
        </pc:spChg>
      </pc:sldChg>
      <pc:sldChg chg="addSp modSp new mod">
        <pc:chgData name="Lei Song" userId="e77005fb-e6b4-4f46-8c86-95621a0ac549" providerId="ADAL" clId="{84CFED83-44F9-3246-9A0A-75385C1EA475}" dt="2023-03-01T01:52:46.115" v="472" actId="2711"/>
        <pc:sldMkLst>
          <pc:docMk/>
          <pc:sldMk cId="7745729" sldId="291"/>
        </pc:sldMkLst>
        <pc:spChg chg="mod">
          <ac:chgData name="Lei Song" userId="e77005fb-e6b4-4f46-8c86-95621a0ac549" providerId="ADAL" clId="{84CFED83-44F9-3246-9A0A-75385C1EA475}" dt="2023-03-01T01:52:46.115" v="472" actId="2711"/>
          <ac:spMkLst>
            <pc:docMk/>
            <pc:sldMk cId="7745729" sldId="291"/>
            <ac:spMk id="2" creationId="{648EFD4A-9F25-160E-9C88-A953A311C5CC}"/>
          </ac:spMkLst>
        </pc:spChg>
        <pc:spChg chg="mod">
          <ac:chgData name="Lei Song" userId="e77005fb-e6b4-4f46-8c86-95621a0ac549" providerId="ADAL" clId="{84CFED83-44F9-3246-9A0A-75385C1EA475}" dt="2023-03-01T00:57:21.680" v="69"/>
          <ac:spMkLst>
            <pc:docMk/>
            <pc:sldMk cId="7745729" sldId="291"/>
            <ac:spMk id="3" creationId="{7A4F7BAA-8CC6-7AFA-CC2F-EDA86D07953C}"/>
          </ac:spMkLst>
        </pc:spChg>
        <pc:spChg chg="add mod">
          <ac:chgData name="Lei Song" userId="e77005fb-e6b4-4f46-8c86-95621a0ac549" providerId="ADAL" clId="{84CFED83-44F9-3246-9A0A-75385C1EA475}" dt="2023-03-01T01:52:46.115" v="472" actId="2711"/>
          <ac:spMkLst>
            <pc:docMk/>
            <pc:sldMk cId="7745729" sldId="291"/>
            <ac:spMk id="6" creationId="{03BE579C-8640-166C-CE30-90A01CAD3BF5}"/>
          </ac:spMkLst>
        </pc:spChg>
      </pc:sldChg>
      <pc:sldChg chg="del">
        <pc:chgData name="Lei Song" userId="e77005fb-e6b4-4f46-8c86-95621a0ac549" providerId="ADAL" clId="{84CFED83-44F9-3246-9A0A-75385C1EA475}" dt="2023-03-01T00:53:26.713" v="10" actId="2696"/>
        <pc:sldMkLst>
          <pc:docMk/>
          <pc:sldMk cId="550073303" sldId="291"/>
        </pc:sldMkLst>
      </pc:sldChg>
      <pc:sldChg chg="del">
        <pc:chgData name="Lei Song" userId="e77005fb-e6b4-4f46-8c86-95621a0ac549" providerId="ADAL" clId="{84CFED83-44F9-3246-9A0A-75385C1EA475}" dt="2023-03-01T00:53:26.753" v="24" actId="2696"/>
        <pc:sldMkLst>
          <pc:docMk/>
          <pc:sldMk cId="1149525751" sldId="292"/>
        </pc:sldMkLst>
      </pc:sldChg>
      <pc:sldChg chg="addSp modSp new mod">
        <pc:chgData name="Lei Song" userId="e77005fb-e6b4-4f46-8c86-95621a0ac549" providerId="ADAL" clId="{84CFED83-44F9-3246-9A0A-75385C1EA475}" dt="2023-03-01T04:03:04.357" v="616" actId="1076"/>
        <pc:sldMkLst>
          <pc:docMk/>
          <pc:sldMk cId="2711287410" sldId="292"/>
        </pc:sldMkLst>
        <pc:spChg chg="mod">
          <ac:chgData name="Lei Song" userId="e77005fb-e6b4-4f46-8c86-95621a0ac549" providerId="ADAL" clId="{84CFED83-44F9-3246-9A0A-75385C1EA475}" dt="2023-03-01T01:52:26.906" v="469" actId="2711"/>
          <ac:spMkLst>
            <pc:docMk/>
            <pc:sldMk cId="2711287410" sldId="292"/>
            <ac:spMk id="2" creationId="{6B8E8AC5-16F1-C77C-181F-958BC947740E}"/>
          </ac:spMkLst>
        </pc:spChg>
        <pc:spChg chg="mod">
          <ac:chgData name="Lei Song" userId="e77005fb-e6b4-4f46-8c86-95621a0ac549" providerId="ADAL" clId="{84CFED83-44F9-3246-9A0A-75385C1EA475}" dt="2023-03-01T00:58:23.332" v="76"/>
          <ac:spMkLst>
            <pc:docMk/>
            <pc:sldMk cId="2711287410" sldId="292"/>
            <ac:spMk id="3" creationId="{58AABEBD-BB4E-BE0A-B9BC-0C10EE252B7B}"/>
          </ac:spMkLst>
        </pc:spChg>
        <pc:spChg chg="add mod">
          <ac:chgData name="Lei Song" userId="e77005fb-e6b4-4f46-8c86-95621a0ac549" providerId="ADAL" clId="{84CFED83-44F9-3246-9A0A-75385C1EA475}" dt="2023-03-01T01:52:32.376" v="470" actId="14100"/>
          <ac:spMkLst>
            <pc:docMk/>
            <pc:sldMk cId="2711287410" sldId="292"/>
            <ac:spMk id="6" creationId="{1CB7369D-BCFA-4745-6906-1D349BC46A8A}"/>
          </ac:spMkLst>
        </pc:spChg>
        <pc:spChg chg="add mod">
          <ac:chgData name="Lei Song" userId="e77005fb-e6b4-4f46-8c86-95621a0ac549" providerId="ADAL" clId="{84CFED83-44F9-3246-9A0A-75385C1EA475}" dt="2023-03-01T04:03:04.357" v="616" actId="1076"/>
          <ac:spMkLst>
            <pc:docMk/>
            <pc:sldMk cId="2711287410" sldId="292"/>
            <ac:spMk id="7" creationId="{BEDE19CC-25E1-BFC8-2217-DB694EDBDF80}"/>
          </ac:spMkLst>
        </pc:spChg>
      </pc:sldChg>
      <pc:sldChg chg="del">
        <pc:chgData name="Lei Song" userId="e77005fb-e6b4-4f46-8c86-95621a0ac549" providerId="ADAL" clId="{84CFED83-44F9-3246-9A0A-75385C1EA475}" dt="2023-03-01T00:53:26.737" v="18" actId="2696"/>
        <pc:sldMkLst>
          <pc:docMk/>
          <pc:sldMk cId="3721064622" sldId="293"/>
        </pc:sldMkLst>
      </pc:sldChg>
      <pc:sldChg chg="addSp modSp new mod">
        <pc:chgData name="Lei Song" userId="e77005fb-e6b4-4f46-8c86-95621a0ac549" providerId="ADAL" clId="{84CFED83-44F9-3246-9A0A-75385C1EA475}" dt="2023-03-01T04:02:49.145" v="614" actId="1076"/>
        <pc:sldMkLst>
          <pc:docMk/>
          <pc:sldMk cId="4034266907" sldId="293"/>
        </pc:sldMkLst>
        <pc:spChg chg="mod">
          <ac:chgData name="Lei Song" userId="e77005fb-e6b4-4f46-8c86-95621a0ac549" providerId="ADAL" clId="{84CFED83-44F9-3246-9A0A-75385C1EA475}" dt="2023-03-01T01:52:15.034" v="467" actId="1036"/>
          <ac:spMkLst>
            <pc:docMk/>
            <pc:sldMk cId="4034266907" sldId="293"/>
            <ac:spMk id="2" creationId="{41C398F1-E03A-423F-57AB-5A8CC733DFC2}"/>
          </ac:spMkLst>
        </pc:spChg>
        <pc:spChg chg="mod">
          <ac:chgData name="Lei Song" userId="e77005fb-e6b4-4f46-8c86-95621a0ac549" providerId="ADAL" clId="{84CFED83-44F9-3246-9A0A-75385C1EA475}" dt="2023-03-01T00:59:41.563" v="87"/>
          <ac:spMkLst>
            <pc:docMk/>
            <pc:sldMk cId="4034266907" sldId="293"/>
            <ac:spMk id="3" creationId="{55327076-B9E6-0E0F-2A01-EB690C6F7399}"/>
          </ac:spMkLst>
        </pc:spChg>
        <pc:spChg chg="add mod">
          <ac:chgData name="Lei Song" userId="e77005fb-e6b4-4f46-8c86-95621a0ac549" providerId="ADAL" clId="{84CFED83-44F9-3246-9A0A-75385C1EA475}" dt="2023-03-01T01:52:12.009" v="456" actId="2711"/>
          <ac:spMkLst>
            <pc:docMk/>
            <pc:sldMk cId="4034266907" sldId="293"/>
            <ac:spMk id="6" creationId="{82E34342-AC75-F097-502A-CB4A4E0C718F}"/>
          </ac:spMkLst>
        </pc:spChg>
        <pc:spChg chg="add mod">
          <ac:chgData name="Lei Song" userId="e77005fb-e6b4-4f46-8c86-95621a0ac549" providerId="ADAL" clId="{84CFED83-44F9-3246-9A0A-75385C1EA475}" dt="2023-03-01T04:02:49.145" v="614" actId="1076"/>
          <ac:spMkLst>
            <pc:docMk/>
            <pc:sldMk cId="4034266907" sldId="293"/>
            <ac:spMk id="7" creationId="{6BEEE397-0332-B2EC-9718-D85A44E583AD}"/>
          </ac:spMkLst>
        </pc:spChg>
      </pc:sldChg>
      <pc:sldChg chg="del">
        <pc:chgData name="Lei Song" userId="e77005fb-e6b4-4f46-8c86-95621a0ac549" providerId="ADAL" clId="{84CFED83-44F9-3246-9A0A-75385C1EA475}" dt="2023-03-01T00:53:26.740" v="20" actId="2696"/>
        <pc:sldMkLst>
          <pc:docMk/>
          <pc:sldMk cId="620131348" sldId="294"/>
        </pc:sldMkLst>
      </pc:sldChg>
      <pc:sldChg chg="addSp modSp new mod">
        <pc:chgData name="Lei Song" userId="e77005fb-e6b4-4f46-8c86-95621a0ac549" providerId="ADAL" clId="{84CFED83-44F9-3246-9A0A-75385C1EA475}" dt="2023-03-01T04:03:19.333" v="618" actId="1076"/>
        <pc:sldMkLst>
          <pc:docMk/>
          <pc:sldMk cId="2967314421" sldId="294"/>
        </pc:sldMkLst>
        <pc:spChg chg="mod">
          <ac:chgData name="Lei Song" userId="e77005fb-e6b4-4f46-8c86-95621a0ac549" providerId="ADAL" clId="{84CFED83-44F9-3246-9A0A-75385C1EA475}" dt="2023-03-01T01:51:56.267" v="454" actId="255"/>
          <ac:spMkLst>
            <pc:docMk/>
            <pc:sldMk cId="2967314421" sldId="294"/>
            <ac:spMk id="2" creationId="{345D10B7-2EA7-DA4A-B4A4-110EAB11ABC6}"/>
          </ac:spMkLst>
        </pc:spChg>
        <pc:spChg chg="mod">
          <ac:chgData name="Lei Song" userId="e77005fb-e6b4-4f46-8c86-95621a0ac549" providerId="ADAL" clId="{84CFED83-44F9-3246-9A0A-75385C1EA475}" dt="2023-03-01T01:00:01.714" v="90"/>
          <ac:spMkLst>
            <pc:docMk/>
            <pc:sldMk cId="2967314421" sldId="294"/>
            <ac:spMk id="3" creationId="{F8AE5EAE-F1FF-B633-EBCC-E973EF4C104C}"/>
          </ac:spMkLst>
        </pc:spChg>
        <pc:spChg chg="add mod">
          <ac:chgData name="Lei Song" userId="e77005fb-e6b4-4f46-8c86-95621a0ac549" providerId="ADAL" clId="{84CFED83-44F9-3246-9A0A-75385C1EA475}" dt="2023-03-01T04:03:19.333" v="618" actId="1076"/>
          <ac:spMkLst>
            <pc:docMk/>
            <pc:sldMk cId="2967314421" sldId="294"/>
            <ac:spMk id="6" creationId="{FC8BAD0F-1C1F-277E-E29F-EA71AEDE9B64}"/>
          </ac:spMkLst>
        </pc:spChg>
      </pc:sldChg>
      <pc:sldChg chg="addSp modSp new mod">
        <pc:chgData name="Lei Song" userId="e77005fb-e6b4-4f46-8c86-95621a0ac549" providerId="ADAL" clId="{84CFED83-44F9-3246-9A0A-75385C1EA475}" dt="2023-03-01T04:03:38.445" v="620" actId="1076"/>
        <pc:sldMkLst>
          <pc:docMk/>
          <pc:sldMk cId="2500335668" sldId="295"/>
        </pc:sldMkLst>
        <pc:spChg chg="mod">
          <ac:chgData name="Lei Song" userId="e77005fb-e6b4-4f46-8c86-95621a0ac549" providerId="ADAL" clId="{84CFED83-44F9-3246-9A0A-75385C1EA475}" dt="2023-03-01T01:51:44.672" v="452" actId="255"/>
          <ac:spMkLst>
            <pc:docMk/>
            <pc:sldMk cId="2500335668" sldId="295"/>
            <ac:spMk id="2" creationId="{D0EB220F-8AEB-3D84-28E8-7932DBD9FF07}"/>
          </ac:spMkLst>
        </pc:spChg>
        <pc:spChg chg="mod">
          <ac:chgData name="Lei Song" userId="e77005fb-e6b4-4f46-8c86-95621a0ac549" providerId="ADAL" clId="{84CFED83-44F9-3246-9A0A-75385C1EA475}" dt="2023-03-01T01:01:06.921" v="98" actId="20577"/>
          <ac:spMkLst>
            <pc:docMk/>
            <pc:sldMk cId="2500335668" sldId="295"/>
            <ac:spMk id="3" creationId="{494D94BA-3A20-B375-9CBC-F09147EE9A7A}"/>
          </ac:spMkLst>
        </pc:spChg>
        <pc:spChg chg="add mod">
          <ac:chgData name="Lei Song" userId="e77005fb-e6b4-4f46-8c86-95621a0ac549" providerId="ADAL" clId="{84CFED83-44F9-3246-9A0A-75385C1EA475}" dt="2023-03-01T04:03:38.445" v="620" actId="1076"/>
          <ac:spMkLst>
            <pc:docMk/>
            <pc:sldMk cId="2500335668" sldId="295"/>
            <ac:spMk id="6" creationId="{7E4CE176-64C6-1B70-3B7B-E6AFA01B2338}"/>
          </ac:spMkLst>
        </pc:spChg>
      </pc:sldChg>
      <pc:sldChg chg="del">
        <pc:chgData name="Lei Song" userId="e77005fb-e6b4-4f46-8c86-95621a0ac549" providerId="ADAL" clId="{84CFED83-44F9-3246-9A0A-75385C1EA475}" dt="2023-03-01T00:53:26.744" v="23" actId="2696"/>
        <pc:sldMkLst>
          <pc:docMk/>
          <pc:sldMk cId="3495893695" sldId="295"/>
        </pc:sldMkLst>
      </pc:sldChg>
      <pc:sldChg chg="addSp modSp new mod">
        <pc:chgData name="Lei Song" userId="e77005fb-e6b4-4f46-8c86-95621a0ac549" providerId="ADAL" clId="{84CFED83-44F9-3246-9A0A-75385C1EA475}" dt="2023-03-01T04:10:20.844" v="695" actId="20577"/>
        <pc:sldMkLst>
          <pc:docMk/>
          <pc:sldMk cId="541136727" sldId="296"/>
        </pc:sldMkLst>
        <pc:spChg chg="mod">
          <ac:chgData name="Lei Song" userId="e77005fb-e6b4-4f46-8c86-95621a0ac549" providerId="ADAL" clId="{84CFED83-44F9-3246-9A0A-75385C1EA475}" dt="2023-03-01T01:51:50.436" v="453" actId="255"/>
          <ac:spMkLst>
            <pc:docMk/>
            <pc:sldMk cId="541136727" sldId="296"/>
            <ac:spMk id="2" creationId="{9108516F-3CD5-C85E-97EA-337CB6C33057}"/>
          </ac:spMkLst>
        </pc:spChg>
        <pc:spChg chg="mod">
          <ac:chgData name="Lei Song" userId="e77005fb-e6b4-4f46-8c86-95621a0ac549" providerId="ADAL" clId="{84CFED83-44F9-3246-9A0A-75385C1EA475}" dt="2023-03-01T01:02:32.885" v="105"/>
          <ac:spMkLst>
            <pc:docMk/>
            <pc:sldMk cId="541136727" sldId="296"/>
            <ac:spMk id="3" creationId="{5B0CE241-1B8F-5D64-F755-DAE6345869A3}"/>
          </ac:spMkLst>
        </pc:spChg>
        <pc:spChg chg="add mod">
          <ac:chgData name="Lei Song" userId="e77005fb-e6b4-4f46-8c86-95621a0ac549" providerId="ADAL" clId="{84CFED83-44F9-3246-9A0A-75385C1EA475}" dt="2023-03-01T04:10:20.844" v="695" actId="20577"/>
          <ac:spMkLst>
            <pc:docMk/>
            <pc:sldMk cId="541136727" sldId="296"/>
            <ac:spMk id="6" creationId="{B099E01C-24DC-D538-7FB0-2481E5C7DBAC}"/>
          </ac:spMkLst>
        </pc:spChg>
      </pc:sldChg>
      <pc:sldChg chg="del">
        <pc:chgData name="Lei Song" userId="e77005fb-e6b4-4f46-8c86-95621a0ac549" providerId="ADAL" clId="{84CFED83-44F9-3246-9A0A-75385C1EA475}" dt="2023-03-01T00:53:26.691" v="1" actId="2696"/>
        <pc:sldMkLst>
          <pc:docMk/>
          <pc:sldMk cId="3054799056" sldId="296"/>
        </pc:sldMkLst>
      </pc:sldChg>
      <pc:sldChg chg="addSp modSp new mod">
        <pc:chgData name="Lei Song" userId="e77005fb-e6b4-4f46-8c86-95621a0ac549" providerId="ADAL" clId="{84CFED83-44F9-3246-9A0A-75385C1EA475}" dt="2023-03-01T04:03:53.141" v="622" actId="1076"/>
        <pc:sldMkLst>
          <pc:docMk/>
          <pc:sldMk cId="2603751794" sldId="297"/>
        </pc:sldMkLst>
        <pc:spChg chg="mod">
          <ac:chgData name="Lei Song" userId="e77005fb-e6b4-4f46-8c86-95621a0ac549" providerId="ADAL" clId="{84CFED83-44F9-3246-9A0A-75385C1EA475}" dt="2023-03-01T01:51:24.416" v="449" actId="255"/>
          <ac:spMkLst>
            <pc:docMk/>
            <pc:sldMk cId="2603751794" sldId="297"/>
            <ac:spMk id="2" creationId="{24CD447E-A548-8836-4679-78F0F87769E4}"/>
          </ac:spMkLst>
        </pc:spChg>
        <pc:spChg chg="mod">
          <ac:chgData name="Lei Song" userId="e77005fb-e6b4-4f46-8c86-95621a0ac549" providerId="ADAL" clId="{84CFED83-44F9-3246-9A0A-75385C1EA475}" dt="2023-03-01T01:03:21.262" v="112"/>
          <ac:spMkLst>
            <pc:docMk/>
            <pc:sldMk cId="2603751794" sldId="297"/>
            <ac:spMk id="3" creationId="{9FE15918-97CB-A8F3-745E-0B9136C47103}"/>
          </ac:spMkLst>
        </pc:spChg>
        <pc:spChg chg="add mod">
          <ac:chgData name="Lei Song" userId="e77005fb-e6b4-4f46-8c86-95621a0ac549" providerId="ADAL" clId="{84CFED83-44F9-3246-9A0A-75385C1EA475}" dt="2023-03-01T04:03:53.141" v="622" actId="1076"/>
          <ac:spMkLst>
            <pc:docMk/>
            <pc:sldMk cId="2603751794" sldId="297"/>
            <ac:spMk id="6" creationId="{FC4FA7C0-ECBE-701E-9811-48CEEC128E13}"/>
          </ac:spMkLst>
        </pc:spChg>
      </pc:sldChg>
      <pc:sldChg chg="del">
        <pc:chgData name="Lei Song" userId="e77005fb-e6b4-4f46-8c86-95621a0ac549" providerId="ADAL" clId="{84CFED83-44F9-3246-9A0A-75385C1EA475}" dt="2023-03-01T00:53:26.736" v="17" actId="2696"/>
        <pc:sldMkLst>
          <pc:docMk/>
          <pc:sldMk cId="4224213454" sldId="297"/>
        </pc:sldMkLst>
      </pc:sldChg>
      <pc:sldChg chg="del">
        <pc:chgData name="Lei Song" userId="e77005fb-e6b4-4f46-8c86-95621a0ac549" providerId="ADAL" clId="{84CFED83-44F9-3246-9A0A-75385C1EA475}" dt="2023-03-01T00:53:26.741" v="21" actId="2696"/>
        <pc:sldMkLst>
          <pc:docMk/>
          <pc:sldMk cId="1852203834" sldId="298"/>
        </pc:sldMkLst>
      </pc:sldChg>
      <pc:sldChg chg="addSp modSp new mod">
        <pc:chgData name="Lei Song" userId="e77005fb-e6b4-4f46-8c86-95621a0ac549" providerId="ADAL" clId="{84CFED83-44F9-3246-9A0A-75385C1EA475}" dt="2023-03-01T04:04:22.453" v="626" actId="1076"/>
        <pc:sldMkLst>
          <pc:docMk/>
          <pc:sldMk cId="3383697662" sldId="298"/>
        </pc:sldMkLst>
        <pc:spChg chg="mod">
          <ac:chgData name="Lei Song" userId="e77005fb-e6b4-4f46-8c86-95621a0ac549" providerId="ADAL" clId="{84CFED83-44F9-3246-9A0A-75385C1EA475}" dt="2023-03-01T01:51:06.545" v="446" actId="255"/>
          <ac:spMkLst>
            <pc:docMk/>
            <pc:sldMk cId="3383697662" sldId="298"/>
            <ac:spMk id="2" creationId="{EACF224F-C2B5-3F29-0802-8CDD9009BD43}"/>
          </ac:spMkLst>
        </pc:spChg>
        <pc:spChg chg="mod">
          <ac:chgData name="Lei Song" userId="e77005fb-e6b4-4f46-8c86-95621a0ac549" providerId="ADAL" clId="{84CFED83-44F9-3246-9A0A-75385C1EA475}" dt="2023-03-01T01:04:01.268" v="119"/>
          <ac:spMkLst>
            <pc:docMk/>
            <pc:sldMk cId="3383697662" sldId="298"/>
            <ac:spMk id="3" creationId="{FE29958B-1435-FC05-BE1E-68D95FE7404D}"/>
          </ac:spMkLst>
        </pc:spChg>
        <pc:spChg chg="add mod">
          <ac:chgData name="Lei Song" userId="e77005fb-e6b4-4f46-8c86-95621a0ac549" providerId="ADAL" clId="{84CFED83-44F9-3246-9A0A-75385C1EA475}" dt="2023-03-01T04:04:22.453" v="626" actId="1076"/>
          <ac:spMkLst>
            <pc:docMk/>
            <pc:sldMk cId="3383697662" sldId="298"/>
            <ac:spMk id="6" creationId="{B5AAB57F-EF93-8398-2B79-BA21CF0A8D40}"/>
          </ac:spMkLst>
        </pc:spChg>
      </pc:sldChg>
      <pc:sldChg chg="addSp delSp modSp new mod">
        <pc:chgData name="Lei Song" userId="e77005fb-e6b4-4f46-8c86-95621a0ac549" providerId="ADAL" clId="{84CFED83-44F9-3246-9A0A-75385C1EA475}" dt="2023-03-01T04:04:52.381" v="628" actId="1076"/>
        <pc:sldMkLst>
          <pc:docMk/>
          <pc:sldMk cId="2345339461" sldId="299"/>
        </pc:sldMkLst>
        <pc:spChg chg="mod">
          <ac:chgData name="Lei Song" userId="e77005fb-e6b4-4f46-8c86-95621a0ac549" providerId="ADAL" clId="{84CFED83-44F9-3246-9A0A-75385C1EA475}" dt="2023-03-01T01:50:44.700" v="444" actId="255"/>
          <ac:spMkLst>
            <pc:docMk/>
            <pc:sldMk cId="2345339461" sldId="299"/>
            <ac:spMk id="2" creationId="{86AAF1AB-AE4E-9CD3-9921-CEA72AD4DF0D}"/>
          </ac:spMkLst>
        </pc:spChg>
        <pc:spChg chg="mod">
          <ac:chgData name="Lei Song" userId="e77005fb-e6b4-4f46-8c86-95621a0ac549" providerId="ADAL" clId="{84CFED83-44F9-3246-9A0A-75385C1EA475}" dt="2023-03-01T01:04:41.075" v="126"/>
          <ac:spMkLst>
            <pc:docMk/>
            <pc:sldMk cId="2345339461" sldId="299"/>
            <ac:spMk id="3" creationId="{728C6D86-663D-D249-FA90-966483EC67A4}"/>
          </ac:spMkLst>
        </pc:spChg>
        <pc:spChg chg="add del">
          <ac:chgData name="Lei Song" userId="e77005fb-e6b4-4f46-8c86-95621a0ac549" providerId="ADAL" clId="{84CFED83-44F9-3246-9A0A-75385C1EA475}" dt="2023-03-01T01:04:54.590" v="128"/>
          <ac:spMkLst>
            <pc:docMk/>
            <pc:sldMk cId="2345339461" sldId="299"/>
            <ac:spMk id="5" creationId="{3DD0C0F8-F72D-1234-9BFD-424591BCF961}"/>
          </ac:spMkLst>
        </pc:spChg>
        <pc:spChg chg="add mod">
          <ac:chgData name="Lei Song" userId="e77005fb-e6b4-4f46-8c86-95621a0ac549" providerId="ADAL" clId="{84CFED83-44F9-3246-9A0A-75385C1EA475}" dt="2023-03-01T04:04:52.381" v="628" actId="1076"/>
          <ac:spMkLst>
            <pc:docMk/>
            <pc:sldMk cId="2345339461" sldId="299"/>
            <ac:spMk id="6" creationId="{817EE460-D597-20C0-7B7E-0A04960147E0}"/>
          </ac:spMkLst>
        </pc:spChg>
        <pc:spChg chg="add del">
          <ac:chgData name="Lei Song" userId="e77005fb-e6b4-4f46-8c86-95621a0ac549" providerId="ADAL" clId="{84CFED83-44F9-3246-9A0A-75385C1EA475}" dt="2023-03-01T01:04:54.590" v="128"/>
          <ac:spMkLst>
            <pc:docMk/>
            <pc:sldMk cId="2345339461" sldId="299"/>
            <ac:spMk id="6" creationId="{BF35CCA1-F41F-F5F4-A382-4EF79CAE4EC4}"/>
          </ac:spMkLst>
        </pc:spChg>
        <pc:spChg chg="add del">
          <ac:chgData name="Lei Song" userId="e77005fb-e6b4-4f46-8c86-95621a0ac549" providerId="ADAL" clId="{84CFED83-44F9-3246-9A0A-75385C1EA475}" dt="2023-03-01T01:04:54.590" v="128"/>
          <ac:spMkLst>
            <pc:docMk/>
            <pc:sldMk cId="2345339461" sldId="299"/>
            <ac:spMk id="7" creationId="{FE7FD93D-6190-DECE-B75F-7625624BC89A}"/>
          </ac:spMkLst>
        </pc:spChg>
      </pc:sldChg>
      <pc:sldChg chg="del">
        <pc:chgData name="Lei Song" userId="e77005fb-e6b4-4f46-8c86-95621a0ac549" providerId="ADAL" clId="{84CFED83-44F9-3246-9A0A-75385C1EA475}" dt="2023-03-01T00:53:26.696" v="3" actId="2696"/>
        <pc:sldMkLst>
          <pc:docMk/>
          <pc:sldMk cId="2500050627" sldId="299"/>
        </pc:sldMkLst>
      </pc:sldChg>
      <pc:sldChg chg="addSp modSp new mod">
        <pc:chgData name="Lei Song" userId="e77005fb-e6b4-4f46-8c86-95621a0ac549" providerId="ADAL" clId="{84CFED83-44F9-3246-9A0A-75385C1EA475}" dt="2023-03-01T04:05:06.013" v="630" actId="1076"/>
        <pc:sldMkLst>
          <pc:docMk/>
          <pc:sldMk cId="487096777" sldId="300"/>
        </pc:sldMkLst>
        <pc:spChg chg="mod">
          <ac:chgData name="Lei Song" userId="e77005fb-e6b4-4f46-8c86-95621a0ac549" providerId="ADAL" clId="{84CFED83-44F9-3246-9A0A-75385C1EA475}" dt="2023-03-01T01:50:28.546" v="441" actId="255"/>
          <ac:spMkLst>
            <pc:docMk/>
            <pc:sldMk cId="487096777" sldId="300"/>
            <ac:spMk id="2" creationId="{5A8D29F2-E6CA-F718-1CD1-283633145916}"/>
          </ac:spMkLst>
        </pc:spChg>
        <pc:spChg chg="mod">
          <ac:chgData name="Lei Song" userId="e77005fb-e6b4-4f46-8c86-95621a0ac549" providerId="ADAL" clId="{84CFED83-44F9-3246-9A0A-75385C1EA475}" dt="2023-03-01T01:08:04.062" v="136"/>
          <ac:spMkLst>
            <pc:docMk/>
            <pc:sldMk cId="487096777" sldId="300"/>
            <ac:spMk id="3" creationId="{717D5E54-17CB-676C-0544-FEC1D315E870}"/>
          </ac:spMkLst>
        </pc:spChg>
        <pc:spChg chg="add mod">
          <ac:chgData name="Lei Song" userId="e77005fb-e6b4-4f46-8c86-95621a0ac549" providerId="ADAL" clId="{84CFED83-44F9-3246-9A0A-75385C1EA475}" dt="2023-03-01T04:05:06.013" v="630" actId="1076"/>
          <ac:spMkLst>
            <pc:docMk/>
            <pc:sldMk cId="487096777" sldId="300"/>
            <ac:spMk id="6" creationId="{C323998D-0851-2250-E85F-3D9D967D4625}"/>
          </ac:spMkLst>
        </pc:spChg>
      </pc:sldChg>
      <pc:sldChg chg="del">
        <pc:chgData name="Lei Song" userId="e77005fb-e6b4-4f46-8c86-95621a0ac549" providerId="ADAL" clId="{84CFED83-44F9-3246-9A0A-75385C1EA475}" dt="2023-03-01T00:53:26.701" v="7" actId="2696"/>
        <pc:sldMkLst>
          <pc:docMk/>
          <pc:sldMk cId="2356991091" sldId="300"/>
        </pc:sldMkLst>
      </pc:sldChg>
      <pc:sldChg chg="addSp modSp new mod">
        <pc:chgData name="Lei Song" userId="e77005fb-e6b4-4f46-8c86-95621a0ac549" providerId="ADAL" clId="{84CFED83-44F9-3246-9A0A-75385C1EA475}" dt="2023-03-01T04:04:07.229" v="624" actId="1076"/>
        <pc:sldMkLst>
          <pc:docMk/>
          <pc:sldMk cId="478587663" sldId="301"/>
        </pc:sldMkLst>
        <pc:spChg chg="mod">
          <ac:chgData name="Lei Song" userId="e77005fb-e6b4-4f46-8c86-95621a0ac549" providerId="ADAL" clId="{84CFED83-44F9-3246-9A0A-75385C1EA475}" dt="2023-03-01T01:50:07.128" v="423" actId="255"/>
          <ac:spMkLst>
            <pc:docMk/>
            <pc:sldMk cId="478587663" sldId="301"/>
            <ac:spMk id="2" creationId="{793A2CD9-D4C4-A22E-B01A-67911CF6A9A6}"/>
          </ac:spMkLst>
        </pc:spChg>
        <pc:spChg chg="mod">
          <ac:chgData name="Lei Song" userId="e77005fb-e6b4-4f46-8c86-95621a0ac549" providerId="ADAL" clId="{84CFED83-44F9-3246-9A0A-75385C1EA475}" dt="2023-03-01T01:08:55.714" v="143" actId="207"/>
          <ac:spMkLst>
            <pc:docMk/>
            <pc:sldMk cId="478587663" sldId="301"/>
            <ac:spMk id="3" creationId="{FB2CE9C8-9DF6-AA55-FAE3-FC249D7C6619}"/>
          </ac:spMkLst>
        </pc:spChg>
        <pc:spChg chg="add mod">
          <ac:chgData name="Lei Song" userId="e77005fb-e6b4-4f46-8c86-95621a0ac549" providerId="ADAL" clId="{84CFED83-44F9-3246-9A0A-75385C1EA475}" dt="2023-03-01T04:04:07.229" v="624" actId="1076"/>
          <ac:spMkLst>
            <pc:docMk/>
            <pc:sldMk cId="478587663" sldId="301"/>
            <ac:spMk id="6" creationId="{F7F7E29B-75BE-3820-D2D0-58637A0C0A41}"/>
          </ac:spMkLst>
        </pc:spChg>
      </pc:sldChg>
      <pc:sldChg chg="del">
        <pc:chgData name="Lei Song" userId="e77005fb-e6b4-4f46-8c86-95621a0ac549" providerId="ADAL" clId="{84CFED83-44F9-3246-9A0A-75385C1EA475}" dt="2023-03-01T00:53:26.693" v="2" actId="2696"/>
        <pc:sldMkLst>
          <pc:docMk/>
          <pc:sldMk cId="1064637920" sldId="301"/>
        </pc:sldMkLst>
      </pc:sldChg>
      <pc:sldChg chg="del">
        <pc:chgData name="Lei Song" userId="e77005fb-e6b4-4f46-8c86-95621a0ac549" providerId="ADAL" clId="{84CFED83-44F9-3246-9A0A-75385C1EA475}" dt="2023-03-01T00:53:26.699" v="6" actId="2696"/>
        <pc:sldMkLst>
          <pc:docMk/>
          <pc:sldMk cId="631668008" sldId="302"/>
        </pc:sldMkLst>
      </pc:sldChg>
      <pc:sldChg chg="addSp modSp new mod">
        <pc:chgData name="Lei Song" userId="e77005fb-e6b4-4f46-8c86-95621a0ac549" providerId="ADAL" clId="{84CFED83-44F9-3246-9A0A-75385C1EA475}" dt="2023-03-01T04:10:42.014" v="699" actId="20577"/>
        <pc:sldMkLst>
          <pc:docMk/>
          <pc:sldMk cId="2900855456" sldId="302"/>
        </pc:sldMkLst>
        <pc:spChg chg="mod">
          <ac:chgData name="Lei Song" userId="e77005fb-e6b4-4f46-8c86-95621a0ac549" providerId="ADAL" clId="{84CFED83-44F9-3246-9A0A-75385C1EA475}" dt="2023-03-01T01:49:47.789" v="420" actId="255"/>
          <ac:spMkLst>
            <pc:docMk/>
            <pc:sldMk cId="2900855456" sldId="302"/>
            <ac:spMk id="2" creationId="{2F5C9FD9-0C72-9168-5985-63369D472EEA}"/>
          </ac:spMkLst>
        </pc:spChg>
        <pc:spChg chg="mod">
          <ac:chgData name="Lei Song" userId="e77005fb-e6b4-4f46-8c86-95621a0ac549" providerId="ADAL" clId="{84CFED83-44F9-3246-9A0A-75385C1EA475}" dt="2023-03-01T01:09:42.530" v="150"/>
          <ac:spMkLst>
            <pc:docMk/>
            <pc:sldMk cId="2900855456" sldId="302"/>
            <ac:spMk id="3" creationId="{75AFE7C0-5283-7A0B-5EAA-5044B3EFA5B8}"/>
          </ac:spMkLst>
        </pc:spChg>
        <pc:spChg chg="add mod">
          <ac:chgData name="Lei Song" userId="e77005fb-e6b4-4f46-8c86-95621a0ac549" providerId="ADAL" clId="{84CFED83-44F9-3246-9A0A-75385C1EA475}" dt="2023-03-01T04:10:42.014" v="699" actId="20577"/>
          <ac:spMkLst>
            <pc:docMk/>
            <pc:sldMk cId="2900855456" sldId="302"/>
            <ac:spMk id="6" creationId="{8434D274-F7B2-2B28-D664-84B1397E0E52}"/>
          </ac:spMkLst>
        </pc:spChg>
      </pc:sldChg>
      <pc:sldChg chg="addSp modSp new mod">
        <pc:chgData name="Lei Song" userId="e77005fb-e6b4-4f46-8c86-95621a0ac549" providerId="ADAL" clId="{84CFED83-44F9-3246-9A0A-75385C1EA475}" dt="2023-03-01T04:05:28.661" v="632" actId="1076"/>
        <pc:sldMkLst>
          <pc:docMk/>
          <pc:sldMk cId="425676328" sldId="303"/>
        </pc:sldMkLst>
        <pc:spChg chg="mod">
          <ac:chgData name="Lei Song" userId="e77005fb-e6b4-4f46-8c86-95621a0ac549" providerId="ADAL" clId="{84CFED83-44F9-3246-9A0A-75385C1EA475}" dt="2023-03-01T01:49:29.437" v="417" actId="255"/>
          <ac:spMkLst>
            <pc:docMk/>
            <pc:sldMk cId="425676328" sldId="303"/>
            <ac:spMk id="2" creationId="{EBABCD2F-F78A-87D8-7C11-FF1A680276DE}"/>
          </ac:spMkLst>
        </pc:spChg>
        <pc:spChg chg="mod">
          <ac:chgData name="Lei Song" userId="e77005fb-e6b4-4f46-8c86-95621a0ac549" providerId="ADAL" clId="{84CFED83-44F9-3246-9A0A-75385C1EA475}" dt="2023-03-01T01:11:42.463" v="157"/>
          <ac:spMkLst>
            <pc:docMk/>
            <pc:sldMk cId="425676328" sldId="303"/>
            <ac:spMk id="3" creationId="{D555016F-6DB7-C665-A16D-740E85298D94}"/>
          </ac:spMkLst>
        </pc:spChg>
        <pc:spChg chg="add mod">
          <ac:chgData name="Lei Song" userId="e77005fb-e6b4-4f46-8c86-95621a0ac549" providerId="ADAL" clId="{84CFED83-44F9-3246-9A0A-75385C1EA475}" dt="2023-03-01T04:05:28.661" v="632" actId="1076"/>
          <ac:spMkLst>
            <pc:docMk/>
            <pc:sldMk cId="425676328" sldId="303"/>
            <ac:spMk id="6" creationId="{DE326AA3-DAD5-CB46-9BB2-FD935D76775D}"/>
          </ac:spMkLst>
        </pc:spChg>
      </pc:sldChg>
      <pc:sldChg chg="del">
        <pc:chgData name="Lei Song" userId="e77005fb-e6b4-4f46-8c86-95621a0ac549" providerId="ADAL" clId="{84CFED83-44F9-3246-9A0A-75385C1EA475}" dt="2023-03-01T00:53:26.734" v="16" actId="2696"/>
        <pc:sldMkLst>
          <pc:docMk/>
          <pc:sldMk cId="3710963937" sldId="303"/>
        </pc:sldMkLst>
      </pc:sldChg>
      <pc:sldChg chg="del">
        <pc:chgData name="Lei Song" userId="e77005fb-e6b4-4f46-8c86-95621a0ac549" providerId="ADAL" clId="{84CFED83-44F9-3246-9A0A-75385C1EA475}" dt="2023-03-01T00:53:26.755" v="25" actId="2696"/>
        <pc:sldMkLst>
          <pc:docMk/>
          <pc:sldMk cId="1508530381" sldId="304"/>
        </pc:sldMkLst>
      </pc:sldChg>
      <pc:sldChg chg="addSp modSp new mod">
        <pc:chgData name="Lei Song" userId="e77005fb-e6b4-4f46-8c86-95621a0ac549" providerId="ADAL" clId="{84CFED83-44F9-3246-9A0A-75385C1EA475}" dt="2023-03-01T04:10:59.878" v="703" actId="20577"/>
        <pc:sldMkLst>
          <pc:docMk/>
          <pc:sldMk cId="1864030334" sldId="304"/>
        </pc:sldMkLst>
        <pc:spChg chg="mod">
          <ac:chgData name="Lei Song" userId="e77005fb-e6b4-4f46-8c86-95621a0ac549" providerId="ADAL" clId="{84CFED83-44F9-3246-9A0A-75385C1EA475}" dt="2023-03-01T01:48:37.160" v="413" actId="255"/>
          <ac:spMkLst>
            <pc:docMk/>
            <pc:sldMk cId="1864030334" sldId="304"/>
            <ac:spMk id="2" creationId="{9DA68A5E-E281-D7C8-355B-8844FC6833AE}"/>
          </ac:spMkLst>
        </pc:spChg>
        <pc:spChg chg="mod">
          <ac:chgData name="Lei Song" userId="e77005fb-e6b4-4f46-8c86-95621a0ac549" providerId="ADAL" clId="{84CFED83-44F9-3246-9A0A-75385C1EA475}" dt="2023-03-01T01:12:40.478" v="166"/>
          <ac:spMkLst>
            <pc:docMk/>
            <pc:sldMk cId="1864030334" sldId="304"/>
            <ac:spMk id="3" creationId="{4E2F1BAD-F39B-53C9-E988-E0CABBC870BF}"/>
          </ac:spMkLst>
        </pc:spChg>
        <pc:spChg chg="add mod">
          <ac:chgData name="Lei Song" userId="e77005fb-e6b4-4f46-8c86-95621a0ac549" providerId="ADAL" clId="{84CFED83-44F9-3246-9A0A-75385C1EA475}" dt="2023-03-01T04:10:59.878" v="703" actId="20577"/>
          <ac:spMkLst>
            <pc:docMk/>
            <pc:sldMk cId="1864030334" sldId="304"/>
            <ac:spMk id="6" creationId="{05625B9D-9D66-509E-BFD0-480712B40D42}"/>
          </ac:spMkLst>
        </pc:spChg>
      </pc:sldChg>
      <pc:sldChg chg="del">
        <pc:chgData name="Lei Song" userId="e77005fb-e6b4-4f46-8c86-95621a0ac549" providerId="ADAL" clId="{84CFED83-44F9-3246-9A0A-75385C1EA475}" dt="2023-03-01T00:53:26.738" v="19" actId="2696"/>
        <pc:sldMkLst>
          <pc:docMk/>
          <pc:sldMk cId="932507242" sldId="305"/>
        </pc:sldMkLst>
      </pc:sldChg>
      <pc:sldChg chg="addSp modSp new mod">
        <pc:chgData name="Lei Song" userId="e77005fb-e6b4-4f46-8c86-95621a0ac549" providerId="ADAL" clId="{84CFED83-44F9-3246-9A0A-75385C1EA475}" dt="2023-03-01T04:09:17.533" v="692" actId="1076"/>
        <pc:sldMkLst>
          <pc:docMk/>
          <pc:sldMk cId="938235647" sldId="305"/>
        </pc:sldMkLst>
        <pc:spChg chg="mod">
          <ac:chgData name="Lei Song" userId="e77005fb-e6b4-4f46-8c86-95621a0ac549" providerId="ADAL" clId="{84CFED83-44F9-3246-9A0A-75385C1EA475}" dt="2023-03-01T01:14:08.822" v="180" actId="255"/>
          <ac:spMkLst>
            <pc:docMk/>
            <pc:sldMk cId="938235647" sldId="305"/>
            <ac:spMk id="2" creationId="{4AFC4AFB-70AB-D827-E5C9-0A26D88E7DCC}"/>
          </ac:spMkLst>
        </pc:spChg>
        <pc:spChg chg="mod">
          <ac:chgData name="Lei Song" userId="e77005fb-e6b4-4f46-8c86-95621a0ac549" providerId="ADAL" clId="{84CFED83-44F9-3246-9A0A-75385C1EA475}" dt="2023-03-01T01:13:33.290" v="174"/>
          <ac:spMkLst>
            <pc:docMk/>
            <pc:sldMk cId="938235647" sldId="305"/>
            <ac:spMk id="3" creationId="{C600C7DD-DA78-FBFA-2DD0-1A704BD4B643}"/>
          </ac:spMkLst>
        </pc:spChg>
        <pc:spChg chg="add mod">
          <ac:chgData name="Lei Song" userId="e77005fb-e6b4-4f46-8c86-95621a0ac549" providerId="ADAL" clId="{84CFED83-44F9-3246-9A0A-75385C1EA475}" dt="2023-03-01T04:09:17.533" v="692" actId="1076"/>
          <ac:spMkLst>
            <pc:docMk/>
            <pc:sldMk cId="938235647" sldId="305"/>
            <ac:spMk id="6" creationId="{3CBAD7E9-363D-7EA5-1716-0B28F7DD3CAA}"/>
          </ac:spMkLst>
        </pc:spChg>
      </pc:sldChg>
      <pc:sldChg chg="del">
        <pc:chgData name="Lei Song" userId="e77005fb-e6b4-4f46-8c86-95621a0ac549" providerId="ADAL" clId="{84CFED83-44F9-3246-9A0A-75385C1EA475}" dt="2023-03-01T00:53:26.703" v="9" actId="2696"/>
        <pc:sldMkLst>
          <pc:docMk/>
          <pc:sldMk cId="1304305060" sldId="306"/>
        </pc:sldMkLst>
      </pc:sldChg>
      <pc:sldChg chg="modSp new mod">
        <pc:chgData name="Lei Song" userId="e77005fb-e6b4-4f46-8c86-95621a0ac549" providerId="ADAL" clId="{84CFED83-44F9-3246-9A0A-75385C1EA475}" dt="2023-03-01T01:50:54.161" v="445" actId="255"/>
        <pc:sldMkLst>
          <pc:docMk/>
          <pc:sldMk cId="2469032194" sldId="306"/>
        </pc:sldMkLst>
        <pc:spChg chg="mod">
          <ac:chgData name="Lei Song" userId="e77005fb-e6b4-4f46-8c86-95621a0ac549" providerId="ADAL" clId="{84CFED83-44F9-3246-9A0A-75385C1EA475}" dt="2023-03-01T01:50:54.161" v="445" actId="255"/>
          <ac:spMkLst>
            <pc:docMk/>
            <pc:sldMk cId="2469032194" sldId="306"/>
            <ac:spMk id="2" creationId="{ED2E256A-0A25-39AA-C8F2-261131CC9632}"/>
          </ac:spMkLst>
        </pc:spChg>
        <pc:spChg chg="mod">
          <ac:chgData name="Lei Song" userId="e77005fb-e6b4-4f46-8c86-95621a0ac549" providerId="ADAL" clId="{84CFED83-44F9-3246-9A0A-75385C1EA475}" dt="2023-03-01T01:23:31.237" v="187" actId="20577"/>
          <ac:spMkLst>
            <pc:docMk/>
            <pc:sldMk cId="2469032194" sldId="306"/>
            <ac:spMk id="3" creationId="{41E08778-3CB8-E59C-F5B5-0F30E93C1B42}"/>
          </ac:spMkLst>
        </pc:spChg>
      </pc:sldChg>
      <pc:sldChg chg="del">
        <pc:chgData name="Lei Song" userId="e77005fb-e6b4-4f46-8c86-95621a0ac549" providerId="ADAL" clId="{84CFED83-44F9-3246-9A0A-75385C1EA475}" dt="2023-03-01T00:53:26.743" v="22" actId="2696"/>
        <pc:sldMkLst>
          <pc:docMk/>
          <pc:sldMk cId="3594072853" sldId="307"/>
        </pc:sldMkLst>
      </pc:sldChg>
      <pc:sldChg chg="addSp modSp new mod">
        <pc:chgData name="Lei Song" userId="e77005fb-e6b4-4f46-8c86-95621a0ac549" providerId="ADAL" clId="{84CFED83-44F9-3246-9A0A-75385C1EA475}" dt="2023-03-01T01:50:37.591" v="443" actId="2711"/>
        <pc:sldMkLst>
          <pc:docMk/>
          <pc:sldMk cId="3790458836" sldId="307"/>
        </pc:sldMkLst>
        <pc:spChg chg="mod">
          <ac:chgData name="Lei Song" userId="e77005fb-e6b4-4f46-8c86-95621a0ac549" providerId="ADAL" clId="{84CFED83-44F9-3246-9A0A-75385C1EA475}" dt="2023-03-01T01:50:37.591" v="443" actId="2711"/>
          <ac:spMkLst>
            <pc:docMk/>
            <pc:sldMk cId="3790458836" sldId="307"/>
            <ac:spMk id="2" creationId="{0ADF9780-5235-6C7C-21C3-73FA09809567}"/>
          </ac:spMkLst>
        </pc:spChg>
        <pc:spChg chg="mod">
          <ac:chgData name="Lei Song" userId="e77005fb-e6b4-4f46-8c86-95621a0ac549" providerId="ADAL" clId="{84CFED83-44F9-3246-9A0A-75385C1EA475}" dt="2023-03-01T01:29:27.121" v="194" actId="20577"/>
          <ac:spMkLst>
            <pc:docMk/>
            <pc:sldMk cId="3790458836" sldId="307"/>
            <ac:spMk id="3" creationId="{05A16690-D758-43FF-14F7-180BC872F7D6}"/>
          </ac:spMkLst>
        </pc:spChg>
        <pc:spChg chg="add mod">
          <ac:chgData name="Lei Song" userId="e77005fb-e6b4-4f46-8c86-95621a0ac549" providerId="ADAL" clId="{84CFED83-44F9-3246-9A0A-75385C1EA475}" dt="2023-03-01T01:50:37.591" v="443" actId="2711"/>
          <ac:spMkLst>
            <pc:docMk/>
            <pc:sldMk cId="3790458836" sldId="307"/>
            <ac:spMk id="6" creationId="{BF03B3D0-ACC6-F5D1-F6A6-B6B2B55E9195}"/>
          </ac:spMkLst>
        </pc:spChg>
      </pc:sldChg>
      <pc:sldChg chg="addSp modSp new mod">
        <pc:chgData name="Lei Song" userId="e77005fb-e6b4-4f46-8c86-95621a0ac549" providerId="ADAL" clId="{84CFED83-44F9-3246-9A0A-75385C1EA475}" dt="2023-03-01T01:51:35.822" v="451" actId="2711"/>
        <pc:sldMkLst>
          <pc:docMk/>
          <pc:sldMk cId="3762935783" sldId="308"/>
        </pc:sldMkLst>
        <pc:spChg chg="mod">
          <ac:chgData name="Lei Song" userId="e77005fb-e6b4-4f46-8c86-95621a0ac549" providerId="ADAL" clId="{84CFED83-44F9-3246-9A0A-75385C1EA475}" dt="2023-03-01T01:51:35.822" v="451" actId="2711"/>
          <ac:spMkLst>
            <pc:docMk/>
            <pc:sldMk cId="3762935783" sldId="308"/>
            <ac:spMk id="2" creationId="{55207C4C-9B07-2B91-EC2A-D50F33F99209}"/>
          </ac:spMkLst>
        </pc:spChg>
        <pc:spChg chg="mod">
          <ac:chgData name="Lei Song" userId="e77005fb-e6b4-4f46-8c86-95621a0ac549" providerId="ADAL" clId="{84CFED83-44F9-3246-9A0A-75385C1EA475}" dt="2023-03-01T01:29:45.859" v="197"/>
          <ac:spMkLst>
            <pc:docMk/>
            <pc:sldMk cId="3762935783" sldId="308"/>
            <ac:spMk id="3" creationId="{8458AC4C-2D42-FA81-995B-F049696F2642}"/>
          </ac:spMkLst>
        </pc:spChg>
        <pc:spChg chg="add mod">
          <ac:chgData name="Lei Song" userId="e77005fb-e6b4-4f46-8c86-95621a0ac549" providerId="ADAL" clId="{84CFED83-44F9-3246-9A0A-75385C1EA475}" dt="2023-03-01T01:51:35.822" v="451" actId="2711"/>
          <ac:spMkLst>
            <pc:docMk/>
            <pc:sldMk cId="3762935783" sldId="308"/>
            <ac:spMk id="6" creationId="{B0347E8D-7D95-9283-A747-90A2F7324E4C}"/>
          </ac:spMkLst>
        </pc:spChg>
      </pc:sldChg>
      <pc:sldChg chg="del">
        <pc:chgData name="Lei Song" userId="e77005fb-e6b4-4f46-8c86-95621a0ac549" providerId="ADAL" clId="{84CFED83-44F9-3246-9A0A-75385C1EA475}" dt="2023-03-01T00:53:26.697" v="4" actId="2696"/>
        <pc:sldMkLst>
          <pc:docMk/>
          <pc:sldMk cId="4019485013" sldId="308"/>
        </pc:sldMkLst>
      </pc:sldChg>
      <pc:sldChg chg="addSp modSp new mod">
        <pc:chgData name="Lei Song" userId="e77005fb-e6b4-4f46-8c86-95621a0ac549" providerId="ADAL" clId="{84CFED83-44F9-3246-9A0A-75385C1EA475}" dt="2023-03-01T01:51:17.317" v="448" actId="2711"/>
        <pc:sldMkLst>
          <pc:docMk/>
          <pc:sldMk cId="1153434141" sldId="309"/>
        </pc:sldMkLst>
        <pc:spChg chg="mod">
          <ac:chgData name="Lei Song" userId="e77005fb-e6b4-4f46-8c86-95621a0ac549" providerId="ADAL" clId="{84CFED83-44F9-3246-9A0A-75385C1EA475}" dt="2023-03-01T01:51:17.317" v="448" actId="2711"/>
          <ac:spMkLst>
            <pc:docMk/>
            <pc:sldMk cId="1153434141" sldId="309"/>
            <ac:spMk id="2" creationId="{DD25940F-180E-AC9C-CEDA-F5CD5B28CAC6}"/>
          </ac:spMkLst>
        </pc:spChg>
        <pc:spChg chg="mod">
          <ac:chgData name="Lei Song" userId="e77005fb-e6b4-4f46-8c86-95621a0ac549" providerId="ADAL" clId="{84CFED83-44F9-3246-9A0A-75385C1EA475}" dt="2023-03-01T01:31:14.845" v="208"/>
          <ac:spMkLst>
            <pc:docMk/>
            <pc:sldMk cId="1153434141" sldId="309"/>
            <ac:spMk id="3" creationId="{AABFD351-8329-A903-5CAD-DBFEEAA419F2}"/>
          </ac:spMkLst>
        </pc:spChg>
        <pc:spChg chg="add mod">
          <ac:chgData name="Lei Song" userId="e77005fb-e6b4-4f46-8c86-95621a0ac549" providerId="ADAL" clId="{84CFED83-44F9-3246-9A0A-75385C1EA475}" dt="2023-03-01T01:51:17.317" v="448" actId="2711"/>
          <ac:spMkLst>
            <pc:docMk/>
            <pc:sldMk cId="1153434141" sldId="309"/>
            <ac:spMk id="6" creationId="{C47F4A59-9755-9B2A-A7C9-3ED3C3761EAD}"/>
          </ac:spMkLst>
        </pc:spChg>
      </pc:sldChg>
      <pc:sldChg chg="del">
        <pc:chgData name="Lei Song" userId="e77005fb-e6b4-4f46-8c86-95621a0ac549" providerId="ADAL" clId="{84CFED83-44F9-3246-9A0A-75385C1EA475}" dt="2023-03-01T00:53:26.730" v="14" actId="2696"/>
        <pc:sldMkLst>
          <pc:docMk/>
          <pc:sldMk cId="2323065633" sldId="309"/>
        </pc:sldMkLst>
      </pc:sldChg>
      <pc:sldChg chg="del">
        <pc:chgData name="Lei Song" userId="e77005fb-e6b4-4f46-8c86-95621a0ac549" providerId="ADAL" clId="{84CFED83-44F9-3246-9A0A-75385C1EA475}" dt="2023-03-01T00:53:26.717" v="12" actId="2696"/>
        <pc:sldMkLst>
          <pc:docMk/>
          <pc:sldMk cId="21910374" sldId="310"/>
        </pc:sldMkLst>
      </pc:sldChg>
      <pc:sldChg chg="addSp modSp new mod">
        <pc:chgData name="Lei Song" userId="e77005fb-e6b4-4f46-8c86-95621a0ac549" providerId="ADAL" clId="{84CFED83-44F9-3246-9A0A-75385C1EA475}" dt="2023-03-01T01:50:21.615" v="440" actId="1036"/>
        <pc:sldMkLst>
          <pc:docMk/>
          <pc:sldMk cId="1480159624" sldId="310"/>
        </pc:sldMkLst>
        <pc:spChg chg="mod">
          <ac:chgData name="Lei Song" userId="e77005fb-e6b4-4f46-8c86-95621a0ac549" providerId="ADAL" clId="{84CFED83-44F9-3246-9A0A-75385C1EA475}" dt="2023-03-01T01:50:21.615" v="440" actId="1036"/>
          <ac:spMkLst>
            <pc:docMk/>
            <pc:sldMk cId="1480159624" sldId="310"/>
            <ac:spMk id="2" creationId="{BB424803-1C8D-C945-F681-B2E38E88F1E0}"/>
          </ac:spMkLst>
        </pc:spChg>
        <pc:spChg chg="mod">
          <ac:chgData name="Lei Song" userId="e77005fb-e6b4-4f46-8c86-95621a0ac549" providerId="ADAL" clId="{84CFED83-44F9-3246-9A0A-75385C1EA475}" dt="2023-03-01T01:31:54.531" v="213"/>
          <ac:spMkLst>
            <pc:docMk/>
            <pc:sldMk cId="1480159624" sldId="310"/>
            <ac:spMk id="3" creationId="{FCC2130C-3446-9992-7060-D9C12BA730A8}"/>
          </ac:spMkLst>
        </pc:spChg>
        <pc:spChg chg="add mod">
          <ac:chgData name="Lei Song" userId="e77005fb-e6b4-4f46-8c86-95621a0ac549" providerId="ADAL" clId="{84CFED83-44F9-3246-9A0A-75385C1EA475}" dt="2023-03-01T01:50:17.716" v="425" actId="2711"/>
          <ac:spMkLst>
            <pc:docMk/>
            <pc:sldMk cId="1480159624" sldId="310"/>
            <ac:spMk id="6" creationId="{D469AE05-6744-9351-6E52-F2918CF093EA}"/>
          </ac:spMkLst>
        </pc:spChg>
      </pc:sldChg>
      <pc:sldChg chg="del">
        <pc:chgData name="Lei Song" userId="e77005fb-e6b4-4f46-8c86-95621a0ac549" providerId="ADAL" clId="{84CFED83-44F9-3246-9A0A-75385C1EA475}" dt="2023-03-01T00:53:26.702" v="8" actId="2696"/>
        <pc:sldMkLst>
          <pc:docMk/>
          <pc:sldMk cId="2131523097" sldId="311"/>
        </pc:sldMkLst>
      </pc:sldChg>
      <pc:sldChg chg="addSp modSp new mod">
        <pc:chgData name="Lei Song" userId="e77005fb-e6b4-4f46-8c86-95621a0ac549" providerId="ADAL" clId="{84CFED83-44F9-3246-9A0A-75385C1EA475}" dt="2023-03-01T01:49:58.607" v="422" actId="2711"/>
        <pc:sldMkLst>
          <pc:docMk/>
          <pc:sldMk cId="3813399509" sldId="311"/>
        </pc:sldMkLst>
        <pc:spChg chg="mod">
          <ac:chgData name="Lei Song" userId="e77005fb-e6b4-4f46-8c86-95621a0ac549" providerId="ADAL" clId="{84CFED83-44F9-3246-9A0A-75385C1EA475}" dt="2023-03-01T01:49:58.607" v="422" actId="2711"/>
          <ac:spMkLst>
            <pc:docMk/>
            <pc:sldMk cId="3813399509" sldId="311"/>
            <ac:spMk id="2" creationId="{0744E51B-6DB7-BBD7-6CBC-9D52977394DB}"/>
          </ac:spMkLst>
        </pc:spChg>
        <pc:spChg chg="mod">
          <ac:chgData name="Lei Song" userId="e77005fb-e6b4-4f46-8c86-95621a0ac549" providerId="ADAL" clId="{84CFED83-44F9-3246-9A0A-75385C1EA475}" dt="2023-03-01T01:32:43.908" v="222"/>
          <ac:spMkLst>
            <pc:docMk/>
            <pc:sldMk cId="3813399509" sldId="311"/>
            <ac:spMk id="3" creationId="{C56A62A5-4E1D-6A43-0BF0-7EF9C1603686}"/>
          </ac:spMkLst>
        </pc:spChg>
        <pc:spChg chg="add mod">
          <ac:chgData name="Lei Song" userId="e77005fb-e6b4-4f46-8c86-95621a0ac549" providerId="ADAL" clId="{84CFED83-44F9-3246-9A0A-75385C1EA475}" dt="2023-03-01T01:49:58.607" v="422" actId="2711"/>
          <ac:spMkLst>
            <pc:docMk/>
            <pc:sldMk cId="3813399509" sldId="311"/>
            <ac:spMk id="6" creationId="{EE82BC6F-4275-0904-5D6F-7FD88EA7EF7A}"/>
          </ac:spMkLst>
        </pc:spChg>
      </pc:sldChg>
      <pc:sldChg chg="addSp modSp new mod">
        <pc:chgData name="Lei Song" userId="e77005fb-e6b4-4f46-8c86-95621a0ac549" providerId="ADAL" clId="{84CFED83-44F9-3246-9A0A-75385C1EA475}" dt="2023-03-01T01:49:40.516" v="419" actId="2711"/>
        <pc:sldMkLst>
          <pc:docMk/>
          <pc:sldMk cId="1784741372" sldId="312"/>
        </pc:sldMkLst>
        <pc:spChg chg="mod">
          <ac:chgData name="Lei Song" userId="e77005fb-e6b4-4f46-8c86-95621a0ac549" providerId="ADAL" clId="{84CFED83-44F9-3246-9A0A-75385C1EA475}" dt="2023-03-01T01:49:40.516" v="419" actId="2711"/>
          <ac:spMkLst>
            <pc:docMk/>
            <pc:sldMk cId="1784741372" sldId="312"/>
            <ac:spMk id="2" creationId="{F6D9A039-17D0-64B4-69BB-C6CFB11E2A86}"/>
          </ac:spMkLst>
        </pc:spChg>
        <pc:spChg chg="mod">
          <ac:chgData name="Lei Song" userId="e77005fb-e6b4-4f46-8c86-95621a0ac549" providerId="ADAL" clId="{84CFED83-44F9-3246-9A0A-75385C1EA475}" dt="2023-03-01T01:33:10.244" v="229" actId="20577"/>
          <ac:spMkLst>
            <pc:docMk/>
            <pc:sldMk cId="1784741372" sldId="312"/>
            <ac:spMk id="3" creationId="{87B35A57-5E8D-940D-5A0F-5A4B9EC385C5}"/>
          </ac:spMkLst>
        </pc:spChg>
        <pc:spChg chg="add mod">
          <ac:chgData name="Lei Song" userId="e77005fb-e6b4-4f46-8c86-95621a0ac549" providerId="ADAL" clId="{84CFED83-44F9-3246-9A0A-75385C1EA475}" dt="2023-03-01T01:49:40.516" v="419" actId="2711"/>
          <ac:spMkLst>
            <pc:docMk/>
            <pc:sldMk cId="1784741372" sldId="312"/>
            <ac:spMk id="6" creationId="{B6CBBF18-CB09-AC97-2BD7-D6F129607774}"/>
          </ac:spMkLst>
        </pc:spChg>
      </pc:sldChg>
      <pc:sldChg chg="del">
        <pc:chgData name="Lei Song" userId="e77005fb-e6b4-4f46-8c86-95621a0ac549" providerId="ADAL" clId="{84CFED83-44F9-3246-9A0A-75385C1EA475}" dt="2023-03-01T00:53:26.732" v="15" actId="2696"/>
        <pc:sldMkLst>
          <pc:docMk/>
          <pc:sldMk cId="3939854672" sldId="312"/>
        </pc:sldMkLst>
      </pc:sldChg>
      <pc:sldChg chg="del">
        <pc:chgData name="Lei Song" userId="e77005fb-e6b4-4f46-8c86-95621a0ac549" providerId="ADAL" clId="{84CFED83-44F9-3246-9A0A-75385C1EA475}" dt="2023-03-01T00:53:26.698" v="5" actId="2696"/>
        <pc:sldMkLst>
          <pc:docMk/>
          <pc:sldMk cId="1987324662" sldId="313"/>
        </pc:sldMkLst>
      </pc:sldChg>
      <pc:sldChg chg="addSp modSp new mod">
        <pc:chgData name="Lei Song" userId="e77005fb-e6b4-4f46-8c86-95621a0ac549" providerId="ADAL" clId="{84CFED83-44F9-3246-9A0A-75385C1EA475}" dt="2023-03-01T01:49:21.161" v="416" actId="255"/>
        <pc:sldMkLst>
          <pc:docMk/>
          <pc:sldMk cId="2928738626" sldId="313"/>
        </pc:sldMkLst>
        <pc:spChg chg="mod">
          <ac:chgData name="Lei Song" userId="e77005fb-e6b4-4f46-8c86-95621a0ac549" providerId="ADAL" clId="{84CFED83-44F9-3246-9A0A-75385C1EA475}" dt="2023-03-01T01:49:21.161" v="416" actId="255"/>
          <ac:spMkLst>
            <pc:docMk/>
            <pc:sldMk cId="2928738626" sldId="313"/>
            <ac:spMk id="2" creationId="{66A8080F-E85B-A523-0112-ED4374EAD106}"/>
          </ac:spMkLst>
        </pc:spChg>
        <pc:spChg chg="mod">
          <ac:chgData name="Lei Song" userId="e77005fb-e6b4-4f46-8c86-95621a0ac549" providerId="ADAL" clId="{84CFED83-44F9-3246-9A0A-75385C1EA475}" dt="2023-03-01T01:33:25.097" v="232"/>
          <ac:spMkLst>
            <pc:docMk/>
            <pc:sldMk cId="2928738626" sldId="313"/>
            <ac:spMk id="3" creationId="{53839B15-EF1E-27E8-8BF9-BAA11F7596AC}"/>
          </ac:spMkLst>
        </pc:spChg>
        <pc:spChg chg="add mod">
          <ac:chgData name="Lei Song" userId="e77005fb-e6b4-4f46-8c86-95621a0ac549" providerId="ADAL" clId="{84CFED83-44F9-3246-9A0A-75385C1EA475}" dt="2023-03-01T01:49:21.161" v="416" actId="255"/>
          <ac:spMkLst>
            <pc:docMk/>
            <pc:sldMk cId="2928738626" sldId="313"/>
            <ac:spMk id="6" creationId="{21C99701-A7C9-BEE4-AB41-35B2CA32907E}"/>
          </ac:spMkLst>
        </pc:spChg>
      </pc:sldChg>
      <pc:sldChg chg="addSp modSp new mod">
        <pc:chgData name="Lei Song" userId="e77005fb-e6b4-4f46-8c86-95621a0ac549" providerId="ADAL" clId="{84CFED83-44F9-3246-9A0A-75385C1EA475}" dt="2023-03-01T01:49:04.440" v="414" actId="2711"/>
        <pc:sldMkLst>
          <pc:docMk/>
          <pc:sldMk cId="999544517" sldId="314"/>
        </pc:sldMkLst>
        <pc:spChg chg="mod">
          <ac:chgData name="Lei Song" userId="e77005fb-e6b4-4f46-8c86-95621a0ac549" providerId="ADAL" clId="{84CFED83-44F9-3246-9A0A-75385C1EA475}" dt="2023-03-01T01:49:04.440" v="414" actId="2711"/>
          <ac:spMkLst>
            <pc:docMk/>
            <pc:sldMk cId="999544517" sldId="314"/>
            <ac:spMk id="2" creationId="{099FE047-D438-D673-3BDE-9D91A62C16FC}"/>
          </ac:spMkLst>
        </pc:spChg>
        <pc:spChg chg="mod">
          <ac:chgData name="Lei Song" userId="e77005fb-e6b4-4f46-8c86-95621a0ac549" providerId="ADAL" clId="{84CFED83-44F9-3246-9A0A-75385C1EA475}" dt="2023-03-01T01:33:48.869" v="238"/>
          <ac:spMkLst>
            <pc:docMk/>
            <pc:sldMk cId="999544517" sldId="314"/>
            <ac:spMk id="3" creationId="{77152FD1-79E0-3385-F508-5DED238C8690}"/>
          </ac:spMkLst>
        </pc:spChg>
        <pc:spChg chg="add mod">
          <ac:chgData name="Lei Song" userId="e77005fb-e6b4-4f46-8c86-95621a0ac549" providerId="ADAL" clId="{84CFED83-44F9-3246-9A0A-75385C1EA475}" dt="2023-03-01T01:49:04.440" v="414" actId="2711"/>
          <ac:spMkLst>
            <pc:docMk/>
            <pc:sldMk cId="999544517" sldId="314"/>
            <ac:spMk id="6" creationId="{FB2A114E-012E-A13B-42DF-83B399AD5724}"/>
          </ac:spMkLst>
        </pc:spChg>
      </pc:sldChg>
      <pc:sldChg chg="del">
        <pc:chgData name="Lei Song" userId="e77005fb-e6b4-4f46-8c86-95621a0ac549" providerId="ADAL" clId="{84CFED83-44F9-3246-9A0A-75385C1EA475}" dt="2023-03-01T00:53:26.728" v="13" actId="2696"/>
        <pc:sldMkLst>
          <pc:docMk/>
          <pc:sldMk cId="1824623255" sldId="314"/>
        </pc:sldMkLst>
      </pc:sldChg>
      <pc:sldChg chg="modSp new mod">
        <pc:chgData name="Lei Song" userId="e77005fb-e6b4-4f46-8c86-95621a0ac549" providerId="ADAL" clId="{84CFED83-44F9-3246-9A0A-75385C1EA475}" dt="2023-03-01T01:56:24.626" v="500" actId="12"/>
        <pc:sldMkLst>
          <pc:docMk/>
          <pc:sldMk cId="2517078866" sldId="315"/>
        </pc:sldMkLst>
        <pc:spChg chg="mod">
          <ac:chgData name="Lei Song" userId="e77005fb-e6b4-4f46-8c86-95621a0ac549" providerId="ADAL" clId="{84CFED83-44F9-3246-9A0A-75385C1EA475}" dt="2023-03-01T01:56:24.626" v="500" actId="12"/>
          <ac:spMkLst>
            <pc:docMk/>
            <pc:sldMk cId="2517078866" sldId="315"/>
            <ac:spMk id="2" creationId="{3BBBE337-2224-E6FA-9F4E-43D27ABB11A8}"/>
          </ac:spMkLst>
        </pc:spChg>
        <pc:spChg chg="mod">
          <ac:chgData name="Lei Song" userId="e77005fb-e6b4-4f46-8c86-95621a0ac549" providerId="ADAL" clId="{84CFED83-44F9-3246-9A0A-75385C1EA475}" dt="2023-03-01T01:56:15.794" v="496" actId="20577"/>
          <ac:spMkLst>
            <pc:docMk/>
            <pc:sldMk cId="2517078866" sldId="315"/>
            <ac:spMk id="3" creationId="{9A88445D-CE80-145E-F1C8-A75F83D6E5C8}"/>
          </ac:spMkLst>
        </pc:spChg>
      </pc:sldChg>
      <pc:sldChg chg="modSp new mod">
        <pc:chgData name="Lei Song" userId="e77005fb-e6b4-4f46-8c86-95621a0ac549" providerId="ADAL" clId="{84CFED83-44F9-3246-9A0A-75385C1EA475}" dt="2023-03-01T01:57:05.714" v="512" actId="255"/>
        <pc:sldMkLst>
          <pc:docMk/>
          <pc:sldMk cId="771500405" sldId="316"/>
        </pc:sldMkLst>
        <pc:spChg chg="mod">
          <ac:chgData name="Lei Song" userId="e77005fb-e6b4-4f46-8c86-95621a0ac549" providerId="ADAL" clId="{84CFED83-44F9-3246-9A0A-75385C1EA475}" dt="2023-03-01T01:57:05.714" v="512" actId="255"/>
          <ac:spMkLst>
            <pc:docMk/>
            <pc:sldMk cId="771500405" sldId="316"/>
            <ac:spMk id="2" creationId="{6769468C-A679-305F-3BBC-5DC37E2EB2AC}"/>
          </ac:spMkLst>
        </pc:spChg>
        <pc:spChg chg="mod">
          <ac:chgData name="Lei Song" userId="e77005fb-e6b4-4f46-8c86-95621a0ac549" providerId="ADAL" clId="{84CFED83-44F9-3246-9A0A-75385C1EA475}" dt="2023-03-01T01:56:54.682" v="508" actId="20577"/>
          <ac:spMkLst>
            <pc:docMk/>
            <pc:sldMk cId="771500405" sldId="316"/>
            <ac:spMk id="3" creationId="{4C99C9D4-EC6C-A606-6221-10094DC621C8}"/>
          </ac:spMkLst>
        </pc:spChg>
      </pc:sldChg>
      <pc:sldChg chg="modSp new mod">
        <pc:chgData name="Lei Song" userId="e77005fb-e6b4-4f46-8c86-95621a0ac549" providerId="ADAL" clId="{84CFED83-44F9-3246-9A0A-75385C1EA475}" dt="2023-03-01T01:57:34.862" v="519" actId="255"/>
        <pc:sldMkLst>
          <pc:docMk/>
          <pc:sldMk cId="1551425308" sldId="317"/>
        </pc:sldMkLst>
        <pc:spChg chg="mod">
          <ac:chgData name="Lei Song" userId="e77005fb-e6b4-4f46-8c86-95621a0ac549" providerId="ADAL" clId="{84CFED83-44F9-3246-9A0A-75385C1EA475}" dt="2023-03-01T01:57:34.862" v="519" actId="255"/>
          <ac:spMkLst>
            <pc:docMk/>
            <pc:sldMk cId="1551425308" sldId="317"/>
            <ac:spMk id="2" creationId="{C1A9CDA4-4D1F-2287-6350-A1CFB14AA802}"/>
          </ac:spMkLst>
        </pc:spChg>
        <pc:spChg chg="mod">
          <ac:chgData name="Lei Song" userId="e77005fb-e6b4-4f46-8c86-95621a0ac549" providerId="ADAL" clId="{84CFED83-44F9-3246-9A0A-75385C1EA475}" dt="2023-03-01T01:57:21.839" v="515"/>
          <ac:spMkLst>
            <pc:docMk/>
            <pc:sldMk cId="1551425308" sldId="317"/>
            <ac:spMk id="3" creationId="{E5CFF50A-7DF9-67FB-BB63-2C5CC6226C99}"/>
          </ac:spMkLst>
        </pc:spChg>
      </pc:sldChg>
      <pc:sldChg chg="modSp new mod">
        <pc:chgData name="Lei Song" userId="e77005fb-e6b4-4f46-8c86-95621a0ac549" providerId="ADAL" clId="{84CFED83-44F9-3246-9A0A-75385C1EA475}" dt="2023-03-01T02:00:18.458" v="529" actId="255"/>
        <pc:sldMkLst>
          <pc:docMk/>
          <pc:sldMk cId="655330383" sldId="318"/>
        </pc:sldMkLst>
        <pc:spChg chg="mod">
          <ac:chgData name="Lei Song" userId="e77005fb-e6b4-4f46-8c86-95621a0ac549" providerId="ADAL" clId="{84CFED83-44F9-3246-9A0A-75385C1EA475}" dt="2023-03-01T02:00:18.458" v="529" actId="255"/>
          <ac:spMkLst>
            <pc:docMk/>
            <pc:sldMk cId="655330383" sldId="318"/>
            <ac:spMk id="2" creationId="{DFC6DD53-8375-C7B1-3C39-6CAE535B416E}"/>
          </ac:spMkLst>
        </pc:spChg>
        <pc:spChg chg="mod">
          <ac:chgData name="Lei Song" userId="e77005fb-e6b4-4f46-8c86-95621a0ac549" providerId="ADAL" clId="{84CFED83-44F9-3246-9A0A-75385C1EA475}" dt="2023-03-01T01:59:46.147" v="523" actId="20577"/>
          <ac:spMkLst>
            <pc:docMk/>
            <pc:sldMk cId="655330383" sldId="318"/>
            <ac:spMk id="3" creationId="{9A42AB89-9CC0-BA96-256A-1B784CDA873C}"/>
          </ac:spMkLst>
        </pc:spChg>
      </pc:sldChg>
      <pc:sldChg chg="modSp new mod">
        <pc:chgData name="Lei Song" userId="e77005fb-e6b4-4f46-8c86-95621a0ac549" providerId="ADAL" clId="{84CFED83-44F9-3246-9A0A-75385C1EA475}" dt="2023-03-01T03:51:48.455" v="536"/>
        <pc:sldMkLst>
          <pc:docMk/>
          <pc:sldMk cId="580652344" sldId="319"/>
        </pc:sldMkLst>
        <pc:spChg chg="mod">
          <ac:chgData name="Lei Song" userId="e77005fb-e6b4-4f46-8c86-95621a0ac549" providerId="ADAL" clId="{84CFED83-44F9-3246-9A0A-75385C1EA475}" dt="2023-03-01T03:51:38.122" v="535" actId="120"/>
          <ac:spMkLst>
            <pc:docMk/>
            <pc:sldMk cId="580652344" sldId="319"/>
            <ac:spMk id="2" creationId="{1BCF3C22-BCC7-D913-640B-8819E7417F5D}"/>
          </ac:spMkLst>
        </pc:spChg>
        <pc:spChg chg="mod">
          <ac:chgData name="Lei Song" userId="e77005fb-e6b4-4f46-8c86-95621a0ac549" providerId="ADAL" clId="{84CFED83-44F9-3246-9A0A-75385C1EA475}" dt="2023-03-01T03:51:48.455" v="536"/>
          <ac:spMkLst>
            <pc:docMk/>
            <pc:sldMk cId="580652344" sldId="319"/>
            <ac:spMk id="3" creationId="{3B65FC05-F773-6D71-3997-A58A369BDC13}"/>
          </ac:spMkLst>
        </pc:spChg>
      </pc:sldChg>
      <pc:sldChg chg="modSp new mod">
        <pc:chgData name="Lei Song" userId="e77005fb-e6b4-4f46-8c86-95621a0ac549" providerId="ADAL" clId="{84CFED83-44F9-3246-9A0A-75385C1EA475}" dt="2023-03-01T03:52:20.882" v="542"/>
        <pc:sldMkLst>
          <pc:docMk/>
          <pc:sldMk cId="684796182" sldId="320"/>
        </pc:sldMkLst>
        <pc:spChg chg="mod">
          <ac:chgData name="Lei Song" userId="e77005fb-e6b4-4f46-8c86-95621a0ac549" providerId="ADAL" clId="{84CFED83-44F9-3246-9A0A-75385C1EA475}" dt="2023-03-01T03:52:13.244" v="541" actId="255"/>
          <ac:spMkLst>
            <pc:docMk/>
            <pc:sldMk cId="684796182" sldId="320"/>
            <ac:spMk id="2" creationId="{729143E2-A20E-283D-AADA-FC7CF9C80E28}"/>
          </ac:spMkLst>
        </pc:spChg>
        <pc:spChg chg="mod">
          <ac:chgData name="Lei Song" userId="e77005fb-e6b4-4f46-8c86-95621a0ac549" providerId="ADAL" clId="{84CFED83-44F9-3246-9A0A-75385C1EA475}" dt="2023-03-01T03:52:20.882" v="542"/>
          <ac:spMkLst>
            <pc:docMk/>
            <pc:sldMk cId="684796182" sldId="320"/>
            <ac:spMk id="3" creationId="{3BE960DF-F92A-9ED5-87A4-7CF225A1D97C}"/>
          </ac:spMkLst>
        </pc:spChg>
      </pc:sldChg>
      <pc:sldChg chg="modSp new mod">
        <pc:chgData name="Lei Song" userId="e77005fb-e6b4-4f46-8c86-95621a0ac549" providerId="ADAL" clId="{84CFED83-44F9-3246-9A0A-75385C1EA475}" dt="2023-03-01T03:54:46.243" v="569"/>
        <pc:sldMkLst>
          <pc:docMk/>
          <pc:sldMk cId="802590293" sldId="321"/>
        </pc:sldMkLst>
        <pc:spChg chg="mod">
          <ac:chgData name="Lei Song" userId="e77005fb-e6b4-4f46-8c86-95621a0ac549" providerId="ADAL" clId="{84CFED83-44F9-3246-9A0A-75385C1EA475}" dt="2023-03-01T03:54:29.753" v="568" actId="1035"/>
          <ac:spMkLst>
            <pc:docMk/>
            <pc:sldMk cId="802590293" sldId="321"/>
            <ac:spMk id="2" creationId="{9B679F79-B3ED-57ED-9BF7-AE0A76F78738}"/>
          </ac:spMkLst>
        </pc:spChg>
        <pc:spChg chg="mod">
          <ac:chgData name="Lei Song" userId="e77005fb-e6b4-4f46-8c86-95621a0ac549" providerId="ADAL" clId="{84CFED83-44F9-3246-9A0A-75385C1EA475}" dt="2023-03-01T03:54:46.243" v="569"/>
          <ac:spMkLst>
            <pc:docMk/>
            <pc:sldMk cId="802590293" sldId="321"/>
            <ac:spMk id="3" creationId="{1E1E3027-A97E-8F84-A930-679C1BF2201D}"/>
          </ac:spMkLst>
        </pc:spChg>
      </pc:sldChg>
      <pc:sldChg chg="modSp new mod">
        <pc:chgData name="Lei Song" userId="e77005fb-e6b4-4f46-8c86-95621a0ac549" providerId="ADAL" clId="{84CFED83-44F9-3246-9A0A-75385C1EA475}" dt="2023-03-01T04:09:00.149" v="690" actId="20577"/>
        <pc:sldMkLst>
          <pc:docMk/>
          <pc:sldMk cId="172683951" sldId="322"/>
        </pc:sldMkLst>
        <pc:spChg chg="mod">
          <ac:chgData name="Lei Song" userId="e77005fb-e6b4-4f46-8c86-95621a0ac549" providerId="ADAL" clId="{84CFED83-44F9-3246-9A0A-75385C1EA475}" dt="2023-03-01T04:09:00.149" v="690" actId="20577"/>
          <ac:spMkLst>
            <pc:docMk/>
            <pc:sldMk cId="172683951" sldId="322"/>
            <ac:spMk id="2" creationId="{DCBBDC7E-2502-334B-C3AB-EFB735EF2B1C}"/>
          </ac:spMkLst>
        </pc:spChg>
        <pc:spChg chg="mod">
          <ac:chgData name="Lei Song" userId="e77005fb-e6b4-4f46-8c86-95621a0ac549" providerId="ADAL" clId="{84CFED83-44F9-3246-9A0A-75385C1EA475}" dt="2023-03-01T04:02:22.755" v="612" actId="20577"/>
          <ac:spMkLst>
            <pc:docMk/>
            <pc:sldMk cId="172683951" sldId="322"/>
            <ac:spMk id="3" creationId="{129C6084-6397-6AB8-64AE-B610B2C9099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12C515-A976-4E74-AC75-99FF21BBC33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NZ"/>
          </a:p>
        </p:txBody>
      </p:sp>
      <p:sp>
        <p:nvSpPr>
          <p:cNvPr id="3" name="Date Placeholder 2">
            <a:extLst>
              <a:ext uri="{FF2B5EF4-FFF2-40B4-BE49-F238E27FC236}">
                <a16:creationId xmlns:a16="http://schemas.microsoft.com/office/drawing/2014/main" id="{44AE9C9C-0686-46F7-B913-0FB2A5BF7E43}"/>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5AAEBBA-D939-425F-AA24-217C8321AAAC}" type="datetimeFigureOut">
              <a:rPr lang="en-NZ"/>
              <a:pPr>
                <a:defRPr/>
              </a:pPr>
              <a:t>31/03/23</a:t>
            </a:fld>
            <a:endParaRPr lang="en-NZ"/>
          </a:p>
        </p:txBody>
      </p:sp>
      <p:sp>
        <p:nvSpPr>
          <p:cNvPr id="4" name="Footer Placeholder 3">
            <a:extLst>
              <a:ext uri="{FF2B5EF4-FFF2-40B4-BE49-F238E27FC236}">
                <a16:creationId xmlns:a16="http://schemas.microsoft.com/office/drawing/2014/main" id="{6F22B8A8-4D2C-4447-BDB4-9ECCBB09B0C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NZ"/>
          </a:p>
        </p:txBody>
      </p:sp>
      <p:sp>
        <p:nvSpPr>
          <p:cNvPr id="5" name="Slide Number Placeholder 4">
            <a:extLst>
              <a:ext uri="{FF2B5EF4-FFF2-40B4-BE49-F238E27FC236}">
                <a16:creationId xmlns:a16="http://schemas.microsoft.com/office/drawing/2014/main" id="{8222762C-FFAD-44C7-838D-8765E191FF6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AA3AAA5-EC17-4F45-A095-8B1E57AE17A7}" type="slidenum">
              <a:rPr lang="en-NZ" altLang="en-US"/>
              <a:pPr/>
              <a:t>‹#›</a:t>
            </a:fld>
            <a:endParaRPr lang="en-NZ"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79ED7C-B6FC-493A-97F3-2D05E4705FE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3E1DCA6-B015-47BE-9EC9-52CC357EEE1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ECEC8B5-E185-4EF3-89B8-5F27289996CC}" type="datetimeFigureOut">
              <a:rPr lang="en-US"/>
              <a:pPr>
                <a:defRPr/>
              </a:pPr>
              <a:t>3/31/23</a:t>
            </a:fld>
            <a:endParaRPr lang="en-US"/>
          </a:p>
        </p:txBody>
      </p:sp>
      <p:sp>
        <p:nvSpPr>
          <p:cNvPr id="4" name="Slide Image Placeholder 3">
            <a:extLst>
              <a:ext uri="{FF2B5EF4-FFF2-40B4-BE49-F238E27FC236}">
                <a16:creationId xmlns:a16="http://schemas.microsoft.com/office/drawing/2014/main" id="{B5F4136C-25E3-4D3B-B60C-C51889C751E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8BE518C-8000-41D2-AB32-770B18429F4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a:extLst>
              <a:ext uri="{FF2B5EF4-FFF2-40B4-BE49-F238E27FC236}">
                <a16:creationId xmlns:a16="http://schemas.microsoft.com/office/drawing/2014/main" id="{CA4F1900-4AFC-4A33-87A5-88425092074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FE69EC73-64A4-453A-8DA1-DCFA9616E42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2FB67E8-047C-4200-BE67-B07B99EE795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30864460-D6AE-4CDC-BA79-D440F48DEE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84E40DC8-5C52-46A1-BBD1-B8D352B712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NZ" altLang="en-US"/>
              <a:t>Use title slide layout</a:t>
            </a:r>
          </a:p>
        </p:txBody>
      </p:sp>
      <p:sp>
        <p:nvSpPr>
          <p:cNvPr id="4" name="Slide Number Placeholder 3">
            <a:extLst>
              <a:ext uri="{FF2B5EF4-FFF2-40B4-BE49-F238E27FC236}">
                <a16:creationId xmlns:a16="http://schemas.microsoft.com/office/drawing/2014/main" id="{3382C601-8B0F-4BEB-B699-06394D428CE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542EC5-C0BC-42AD-9D4B-0DB44655DF40}"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D3D38CA2-152F-4E61-A6F0-A6FDC78A51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A9086FBF-E349-4D04-99E3-CB6C971D82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NZ" altLang="en-US"/>
              <a:t>To achieve a new layout – insert a new slide, then in the slide thumbnail left side view, Right Click, choose layout – and pick a content style to use</a:t>
            </a:r>
          </a:p>
          <a:p>
            <a:pPr eaLnBrk="1" hangingPunct="1"/>
            <a:endParaRPr lang="en-NZ" altLang="en-US"/>
          </a:p>
        </p:txBody>
      </p:sp>
      <p:sp>
        <p:nvSpPr>
          <p:cNvPr id="4" name="Slide Number Placeholder 3">
            <a:extLst>
              <a:ext uri="{FF2B5EF4-FFF2-40B4-BE49-F238E27FC236}">
                <a16:creationId xmlns:a16="http://schemas.microsoft.com/office/drawing/2014/main" id="{77399913-7A00-4D02-8694-037651324B1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E9AD654-3EC7-481D-AC3B-BEA1CC7D4F78}"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extLst>
      <p:ext uri="{BB962C8B-B14F-4D97-AF65-F5344CB8AC3E}">
        <p14:creationId xmlns:p14="http://schemas.microsoft.com/office/powerpoint/2010/main" val="286538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374151"/>
                </a:solidFill>
                <a:effectLst/>
                <a:latin typeface="Söhne"/>
              </a:rPr>
              <a:t>Amazon uses a variety of strategies to engage customers throughout their lifecycle, such as personalized product recommendations, email marketing campaigns, and a loyalty program called Amazon Prime.</a:t>
            </a:r>
          </a:p>
          <a:p>
            <a:pPr algn="l"/>
            <a:r>
              <a:rPr lang="en-NZ" b="0" i="0" dirty="0">
                <a:solidFill>
                  <a:srgbClr val="374151"/>
                </a:solidFill>
                <a:effectLst/>
                <a:latin typeface="Söhne"/>
              </a:rPr>
              <a:t>When a customer first discovers Amazon through a search engine or social media, they may be enticed by the company's massive selection of products and competitive pricing. Once the customer creates an account and makes their first purchase, Amazon sends a series of onboarding emails with information on its policies, shipping times, and return process.</a:t>
            </a:r>
          </a:p>
          <a:p>
            <a:pPr algn="l"/>
            <a:r>
              <a:rPr lang="en-NZ" b="0" i="0" dirty="0">
                <a:solidFill>
                  <a:srgbClr val="374151"/>
                </a:solidFill>
                <a:effectLst/>
                <a:latin typeface="Söhne"/>
              </a:rPr>
              <a:t>After the initial purchase, Amazon uses personalized recommendations based on the customer's browsing and purchase history to keep them engaged and coming back to the site. Amazon also offers exclusive deals and promotions to its Amazon Prime members, incentivizing customers to become loyal and repeat purchasers.</a:t>
            </a:r>
          </a:p>
          <a:p>
            <a:endParaRPr lang="en-US" dirty="0"/>
          </a:p>
        </p:txBody>
      </p:sp>
      <p:sp>
        <p:nvSpPr>
          <p:cNvPr id="4" name="Slide Number Placeholder 3"/>
          <p:cNvSpPr>
            <a:spLocks noGrp="1"/>
          </p:cNvSpPr>
          <p:nvPr>
            <p:ph type="sldNum" sz="quarter" idx="5"/>
          </p:nvPr>
        </p:nvSpPr>
        <p:spPr/>
        <p:txBody>
          <a:bodyPr/>
          <a:lstStyle/>
          <a:p>
            <a:fld id="{E2FB67E8-047C-4200-BE67-B07B99EE795B}" type="slidenum">
              <a:rPr lang="en-US" altLang="en-US" smtClean="0"/>
              <a:pPr/>
              <a:t>18</a:t>
            </a:fld>
            <a:endParaRPr lang="en-US" altLang="en-US"/>
          </a:p>
        </p:txBody>
      </p:sp>
    </p:spTree>
    <p:extLst>
      <p:ext uri="{BB962C8B-B14F-4D97-AF65-F5344CB8AC3E}">
        <p14:creationId xmlns:p14="http://schemas.microsoft.com/office/powerpoint/2010/main" val="319244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FB67E8-047C-4200-BE67-B07B99EE795B}" type="slidenum">
              <a:rPr lang="en-US" altLang="en-US" smtClean="0"/>
              <a:pPr/>
              <a:t>25</a:t>
            </a:fld>
            <a:endParaRPr lang="en-US" altLang="en-US"/>
          </a:p>
        </p:txBody>
      </p:sp>
    </p:spTree>
    <p:extLst>
      <p:ext uri="{BB962C8B-B14F-4D97-AF65-F5344CB8AC3E}">
        <p14:creationId xmlns:p14="http://schemas.microsoft.com/office/powerpoint/2010/main" val="1604610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35977BA-2E77-45A8-9255-A484B5174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4213"/>
            <a:ext cx="2878138" cy="287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2941415" y="2139353"/>
            <a:ext cx="5149103" cy="3152159"/>
          </a:xfrm>
        </p:spPr>
        <p:txBody>
          <a:bodyPr/>
          <a:lstStyle>
            <a:lvl1pPr algn="r" defTabSz="457200" rtl="0" fontAlgn="auto">
              <a:spcBef>
                <a:spcPts val="0"/>
              </a:spcBef>
              <a:spcAft>
                <a:spcPts val="1800"/>
              </a:spcAft>
              <a:defRPr lang="en-US" sz="4800" kern="1200" dirty="0">
                <a:solidFill>
                  <a:schemeClr val="tx1">
                    <a:lumMod val="75000"/>
                    <a:lumOff val="25000"/>
                  </a:schemeClr>
                </a:solidFill>
                <a:latin typeface="Verdana"/>
                <a:ea typeface="+mn-ea"/>
                <a:cs typeface="Verdana"/>
              </a:defRPr>
            </a:lvl1pPr>
          </a:lstStyle>
          <a:p>
            <a:r>
              <a:rPr lang="en-US"/>
              <a:t>Click to edit Master title style</a:t>
            </a:r>
            <a:endParaRPr lang="en-US" dirty="0"/>
          </a:p>
        </p:txBody>
      </p:sp>
      <p:sp>
        <p:nvSpPr>
          <p:cNvPr id="3" name="Subtitle 2"/>
          <p:cNvSpPr>
            <a:spLocks noGrp="1"/>
          </p:cNvSpPr>
          <p:nvPr>
            <p:ph type="subTitle" idx="1"/>
          </p:nvPr>
        </p:nvSpPr>
        <p:spPr>
          <a:xfrm>
            <a:off x="2941415" y="5291512"/>
            <a:ext cx="5149103" cy="515525"/>
          </a:xfrm>
          <a:noFill/>
          <a:ln>
            <a:noFill/>
          </a:ln>
        </p:spPr>
        <p:txBody>
          <a:bodyPr anchor="ctr"/>
          <a:lstStyle>
            <a:lvl1pPr marL="0" indent="0" algn="r">
              <a:buNone/>
              <a:defRPr lang="en-US" sz="2000" dirty="0">
                <a:solidFill>
                  <a:schemeClr val="tx1">
                    <a:lumMod val="75000"/>
                    <a:lumOff val="25000"/>
                  </a:schemeClr>
                </a:solidFill>
                <a:latin typeface="Verdana"/>
                <a:cs typeface="Verdana"/>
              </a:defRPr>
            </a:lvl1pPr>
          </a:lstStyle>
          <a:p>
            <a:pPr lvl="0"/>
            <a:r>
              <a:rPr lang="en-US"/>
              <a:t>Click to edit Master subtitle style</a:t>
            </a:r>
            <a:endParaRPr lang="en-US" dirty="0"/>
          </a:p>
        </p:txBody>
      </p:sp>
    </p:spTree>
    <p:extLst>
      <p:ext uri="{BB962C8B-B14F-4D97-AF65-F5344CB8AC3E}">
        <p14:creationId xmlns:p14="http://schemas.microsoft.com/office/powerpoint/2010/main" val="85059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D28F62F-F6C7-41C5-BE9F-671049912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3">
            <a:extLst>
              <a:ext uri="{FF2B5EF4-FFF2-40B4-BE49-F238E27FC236}">
                <a16:creationId xmlns:a16="http://schemas.microsoft.com/office/drawing/2014/main" id="{D29EB698-EFB4-41FB-B1C6-B594FC2BF994}"/>
              </a:ext>
            </a:extLst>
          </p:cNvPr>
          <p:cNvSpPr>
            <a:spLocks noGrp="1"/>
          </p:cNvSpPr>
          <p:nvPr>
            <p:ph type="dt" sz="half" idx="10"/>
          </p:nvPr>
        </p:nvSpPr>
        <p:spPr/>
        <p:txBody>
          <a:bodyPr/>
          <a:lstStyle>
            <a:lvl1pPr>
              <a:defRPr/>
            </a:lvl1pPr>
          </a:lstStyle>
          <a:p>
            <a:pPr>
              <a:defRPr/>
            </a:pPr>
            <a:fld id="{BBE63AB8-BC9F-4B36-9B92-5C9A2F547A86}" type="datetime1">
              <a:rPr lang="en-NZ"/>
              <a:pPr>
                <a:defRPr/>
              </a:pPr>
              <a:t>31/03/23</a:t>
            </a:fld>
            <a:endParaRPr lang="en-US"/>
          </a:p>
        </p:txBody>
      </p:sp>
      <p:sp>
        <p:nvSpPr>
          <p:cNvPr id="4" name="Footer Placeholder 4">
            <a:extLst>
              <a:ext uri="{FF2B5EF4-FFF2-40B4-BE49-F238E27FC236}">
                <a16:creationId xmlns:a16="http://schemas.microsoft.com/office/drawing/2014/main" id="{A66D6CFD-0D4E-4721-B212-97947019EDF3}"/>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5" name="Slide Number Placeholder 5">
            <a:extLst>
              <a:ext uri="{FF2B5EF4-FFF2-40B4-BE49-F238E27FC236}">
                <a16:creationId xmlns:a16="http://schemas.microsoft.com/office/drawing/2014/main" id="{227D9762-C4F8-4805-8EBA-371D28120602}"/>
              </a:ext>
            </a:extLst>
          </p:cNvPr>
          <p:cNvSpPr>
            <a:spLocks noGrp="1"/>
          </p:cNvSpPr>
          <p:nvPr>
            <p:ph type="sldNum" sz="quarter" idx="12"/>
          </p:nvPr>
        </p:nvSpPr>
        <p:spPr/>
        <p:txBody>
          <a:bodyPr/>
          <a:lstStyle>
            <a:lvl1pPr>
              <a:defRPr/>
            </a:lvl1pPr>
          </a:lstStyle>
          <a:p>
            <a:fld id="{68D2D9D3-88AE-4F4F-82DB-411B01C20D6A}" type="slidenum">
              <a:rPr lang="en-US" altLang="en-US"/>
              <a:pPr/>
              <a:t>‹#›</a:t>
            </a:fld>
            <a:endParaRPr lang="en-US" altLang="en-US"/>
          </a:p>
        </p:txBody>
      </p:sp>
    </p:spTree>
    <p:extLst>
      <p:ext uri="{BB962C8B-B14F-4D97-AF65-F5344CB8AC3E}">
        <p14:creationId xmlns:p14="http://schemas.microsoft.com/office/powerpoint/2010/main" val="99144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2_Content with Caption">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DB86B36-7402-4321-A95E-2838F2A09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80989"/>
            <a:ext cx="3008313" cy="1043283"/>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871268"/>
            <a:ext cx="5111750" cy="52548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914551"/>
            <a:ext cx="3008313" cy="4211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3">
            <a:extLst>
              <a:ext uri="{FF2B5EF4-FFF2-40B4-BE49-F238E27FC236}">
                <a16:creationId xmlns:a16="http://schemas.microsoft.com/office/drawing/2014/main" id="{D9091D36-AA30-408B-BC24-90F67CDDCAC2}"/>
              </a:ext>
            </a:extLst>
          </p:cNvPr>
          <p:cNvSpPr>
            <a:spLocks noGrp="1"/>
          </p:cNvSpPr>
          <p:nvPr>
            <p:ph type="dt" sz="half" idx="10"/>
          </p:nvPr>
        </p:nvSpPr>
        <p:spPr/>
        <p:txBody>
          <a:bodyPr/>
          <a:lstStyle>
            <a:lvl1pPr>
              <a:defRPr/>
            </a:lvl1pPr>
          </a:lstStyle>
          <a:p>
            <a:pPr>
              <a:defRPr/>
            </a:pPr>
            <a:fld id="{A89CB72C-636F-4C65-9456-846C1D1D450A}" type="datetime1">
              <a:rPr lang="en-NZ"/>
              <a:pPr>
                <a:defRPr/>
              </a:pPr>
              <a:t>31/03/23</a:t>
            </a:fld>
            <a:endParaRPr lang="en-US"/>
          </a:p>
        </p:txBody>
      </p:sp>
      <p:sp>
        <p:nvSpPr>
          <p:cNvPr id="7" name="Footer Placeholder 4">
            <a:extLst>
              <a:ext uri="{FF2B5EF4-FFF2-40B4-BE49-F238E27FC236}">
                <a16:creationId xmlns:a16="http://schemas.microsoft.com/office/drawing/2014/main" id="{6A65405E-6E1F-4234-A6A9-A4A40ACC50B6}"/>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8" name="Slide Number Placeholder 5">
            <a:extLst>
              <a:ext uri="{FF2B5EF4-FFF2-40B4-BE49-F238E27FC236}">
                <a16:creationId xmlns:a16="http://schemas.microsoft.com/office/drawing/2014/main" id="{9F3ECDB2-0E10-4AB9-BC22-317EAC42F763}"/>
              </a:ext>
            </a:extLst>
          </p:cNvPr>
          <p:cNvSpPr>
            <a:spLocks noGrp="1"/>
          </p:cNvSpPr>
          <p:nvPr>
            <p:ph type="sldNum" sz="quarter" idx="12"/>
          </p:nvPr>
        </p:nvSpPr>
        <p:spPr/>
        <p:txBody>
          <a:bodyPr/>
          <a:lstStyle>
            <a:lvl1pPr>
              <a:defRPr/>
            </a:lvl1pPr>
          </a:lstStyle>
          <a:p>
            <a:fld id="{BD9FFC39-83E8-4B25-8D3F-5EBCD23C1D72}" type="slidenum">
              <a:rPr lang="en-US" altLang="en-US"/>
              <a:pPr/>
              <a:t>‹#›</a:t>
            </a:fld>
            <a:endParaRPr lang="en-US" altLang="en-US"/>
          </a:p>
        </p:txBody>
      </p:sp>
    </p:spTree>
    <p:extLst>
      <p:ext uri="{BB962C8B-B14F-4D97-AF65-F5344CB8AC3E}">
        <p14:creationId xmlns:p14="http://schemas.microsoft.com/office/powerpoint/2010/main" val="3810932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_Picture with Caption">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66F3A114-F756-4530-8702-4E406D708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86927"/>
            <a:ext cx="5486400" cy="364064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3">
            <a:extLst>
              <a:ext uri="{FF2B5EF4-FFF2-40B4-BE49-F238E27FC236}">
                <a16:creationId xmlns:a16="http://schemas.microsoft.com/office/drawing/2014/main" id="{803AB15E-9855-4423-99C6-F6F00C881970}"/>
              </a:ext>
            </a:extLst>
          </p:cNvPr>
          <p:cNvSpPr>
            <a:spLocks noGrp="1"/>
          </p:cNvSpPr>
          <p:nvPr>
            <p:ph type="dt" sz="half" idx="10"/>
          </p:nvPr>
        </p:nvSpPr>
        <p:spPr/>
        <p:txBody>
          <a:bodyPr/>
          <a:lstStyle>
            <a:lvl1pPr>
              <a:defRPr/>
            </a:lvl1pPr>
          </a:lstStyle>
          <a:p>
            <a:pPr>
              <a:defRPr/>
            </a:pPr>
            <a:fld id="{91141F10-C190-444A-8F73-1760C1F26DE7}" type="datetime1">
              <a:rPr lang="en-NZ"/>
              <a:pPr>
                <a:defRPr/>
              </a:pPr>
              <a:t>31/03/23</a:t>
            </a:fld>
            <a:endParaRPr lang="en-US"/>
          </a:p>
        </p:txBody>
      </p:sp>
      <p:sp>
        <p:nvSpPr>
          <p:cNvPr id="7" name="Footer Placeholder 4">
            <a:extLst>
              <a:ext uri="{FF2B5EF4-FFF2-40B4-BE49-F238E27FC236}">
                <a16:creationId xmlns:a16="http://schemas.microsoft.com/office/drawing/2014/main" id="{1CE0AA67-28E1-4964-A408-DB3654C10791}"/>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8" name="Slide Number Placeholder 5">
            <a:extLst>
              <a:ext uri="{FF2B5EF4-FFF2-40B4-BE49-F238E27FC236}">
                <a16:creationId xmlns:a16="http://schemas.microsoft.com/office/drawing/2014/main" id="{930E4322-269B-4E3A-9023-7BDA8A6AA638}"/>
              </a:ext>
            </a:extLst>
          </p:cNvPr>
          <p:cNvSpPr>
            <a:spLocks noGrp="1"/>
          </p:cNvSpPr>
          <p:nvPr>
            <p:ph type="sldNum" sz="quarter" idx="12"/>
          </p:nvPr>
        </p:nvSpPr>
        <p:spPr/>
        <p:txBody>
          <a:bodyPr/>
          <a:lstStyle>
            <a:lvl1pPr>
              <a:defRPr/>
            </a:lvl1pPr>
          </a:lstStyle>
          <a:p>
            <a:fld id="{DC735D6D-DBF4-4725-81D9-9EF2D9694DC7}" type="slidenum">
              <a:rPr lang="en-US" altLang="en-US"/>
              <a:pPr/>
              <a:t>‹#›</a:t>
            </a:fld>
            <a:endParaRPr lang="en-US" altLang="en-US"/>
          </a:p>
        </p:txBody>
      </p:sp>
    </p:spTree>
    <p:extLst>
      <p:ext uri="{BB962C8B-B14F-4D97-AF65-F5344CB8AC3E}">
        <p14:creationId xmlns:p14="http://schemas.microsoft.com/office/powerpoint/2010/main" val="2446083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2_Title and Vertical Tex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31B491B-EA74-4036-8929-C7647774D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970525"/>
            <a:ext cx="8229600" cy="1030805"/>
          </a:xfrm>
        </p:spPr>
        <p:txBody>
          <a:bodyPr/>
          <a:lstStyle/>
          <a:p>
            <a:r>
              <a:rPr lang="en-US"/>
              <a:t>Click to edit Master title style</a:t>
            </a:r>
          </a:p>
        </p:txBody>
      </p:sp>
      <p:sp>
        <p:nvSpPr>
          <p:cNvPr id="3" name="Vertical Text Placeholder 2"/>
          <p:cNvSpPr>
            <a:spLocks noGrp="1"/>
          </p:cNvSpPr>
          <p:nvPr>
            <p:ph type="body" orient="vert" idx="1"/>
          </p:nvPr>
        </p:nvSpPr>
        <p:spPr>
          <a:xfrm>
            <a:off x="457200" y="2044460"/>
            <a:ext cx="8229600" cy="4081703"/>
          </a:xfrm>
        </p:spPr>
        <p:txBody>
          <a:bodyPr vert="eaVert"/>
          <a:lstStyle>
            <a:lvl1pPr>
              <a:defRPr>
                <a:solidFill>
                  <a:srgbClr val="404040"/>
                </a:solidFill>
              </a:defRPr>
            </a:lvl1pPr>
            <a:lvl2pPr>
              <a:defRPr>
                <a:solidFill>
                  <a:srgbClr val="404040"/>
                </a:solidFill>
              </a:defRPr>
            </a:lvl2pPr>
            <a:lvl3pPr>
              <a:defRPr>
                <a:solidFill>
                  <a:srgbClr val="404040"/>
                </a:solidFill>
              </a:defRPr>
            </a:lvl3pPr>
            <a:lvl4pPr>
              <a:defRPr>
                <a:solidFill>
                  <a:srgbClr val="404040"/>
                </a:solidFill>
              </a:defRPr>
            </a:lvl4pPr>
            <a:lvl5pPr>
              <a:defRPr>
                <a:solidFill>
                  <a:srgbClr val="40404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4183CF5-2C0C-400B-9EA3-EB85029AA6ED}"/>
              </a:ext>
            </a:extLst>
          </p:cNvPr>
          <p:cNvSpPr>
            <a:spLocks noGrp="1"/>
          </p:cNvSpPr>
          <p:nvPr>
            <p:ph type="dt" sz="half" idx="10"/>
          </p:nvPr>
        </p:nvSpPr>
        <p:spPr/>
        <p:txBody>
          <a:bodyPr/>
          <a:lstStyle>
            <a:lvl1pPr>
              <a:defRPr/>
            </a:lvl1pPr>
          </a:lstStyle>
          <a:p>
            <a:pPr>
              <a:defRPr/>
            </a:pPr>
            <a:fld id="{8B544AAA-EC42-409F-ABBC-33038AAB9B9C}" type="datetime1">
              <a:rPr lang="en-NZ"/>
              <a:pPr>
                <a:defRPr/>
              </a:pPr>
              <a:t>31/03/23</a:t>
            </a:fld>
            <a:endParaRPr lang="en-US"/>
          </a:p>
        </p:txBody>
      </p:sp>
      <p:sp>
        <p:nvSpPr>
          <p:cNvPr id="6" name="Footer Placeholder 4">
            <a:extLst>
              <a:ext uri="{FF2B5EF4-FFF2-40B4-BE49-F238E27FC236}">
                <a16:creationId xmlns:a16="http://schemas.microsoft.com/office/drawing/2014/main" id="{E4FD9E62-DB40-4CAD-9606-84B049B10334}"/>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7" name="Slide Number Placeholder 5">
            <a:extLst>
              <a:ext uri="{FF2B5EF4-FFF2-40B4-BE49-F238E27FC236}">
                <a16:creationId xmlns:a16="http://schemas.microsoft.com/office/drawing/2014/main" id="{BC2CF3F2-35F1-48EB-B1D8-79153C59B45A}"/>
              </a:ext>
            </a:extLst>
          </p:cNvPr>
          <p:cNvSpPr>
            <a:spLocks noGrp="1"/>
          </p:cNvSpPr>
          <p:nvPr>
            <p:ph type="sldNum" sz="quarter" idx="12"/>
          </p:nvPr>
        </p:nvSpPr>
        <p:spPr/>
        <p:txBody>
          <a:bodyPr/>
          <a:lstStyle>
            <a:lvl1pPr>
              <a:defRPr/>
            </a:lvl1pPr>
          </a:lstStyle>
          <a:p>
            <a:fld id="{4A341A75-5125-4E62-BB76-48BD53D4EE7C}" type="slidenum">
              <a:rPr lang="en-US" altLang="en-US"/>
              <a:pPr/>
              <a:t>‹#›</a:t>
            </a:fld>
            <a:endParaRPr lang="en-US" altLang="en-US"/>
          </a:p>
        </p:txBody>
      </p:sp>
    </p:spTree>
    <p:extLst>
      <p:ext uri="{BB962C8B-B14F-4D97-AF65-F5344CB8AC3E}">
        <p14:creationId xmlns:p14="http://schemas.microsoft.com/office/powerpoint/2010/main" val="7406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2_Vertical Title and Tex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75F8315-B327-463D-9126-A1220EA22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Vertical Title 1"/>
          <p:cNvSpPr>
            <a:spLocks noGrp="1"/>
          </p:cNvSpPr>
          <p:nvPr>
            <p:ph type="title" orient="vert"/>
          </p:nvPr>
        </p:nvSpPr>
        <p:spPr>
          <a:xfrm>
            <a:off x="6629400" y="1043796"/>
            <a:ext cx="2057400" cy="508236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043796"/>
            <a:ext cx="6019800" cy="508236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366BE6B-7277-40E3-BF43-F7271C4B7082}"/>
              </a:ext>
            </a:extLst>
          </p:cNvPr>
          <p:cNvSpPr>
            <a:spLocks noGrp="1"/>
          </p:cNvSpPr>
          <p:nvPr>
            <p:ph type="dt" sz="half" idx="10"/>
          </p:nvPr>
        </p:nvSpPr>
        <p:spPr/>
        <p:txBody>
          <a:bodyPr/>
          <a:lstStyle>
            <a:lvl1pPr>
              <a:defRPr/>
            </a:lvl1pPr>
          </a:lstStyle>
          <a:p>
            <a:pPr>
              <a:defRPr/>
            </a:pPr>
            <a:fld id="{4BFD47FF-6378-4B08-AA22-1B2B7EBE5D7C}" type="datetime1">
              <a:rPr lang="en-NZ"/>
              <a:pPr>
                <a:defRPr/>
              </a:pPr>
              <a:t>31/03/23</a:t>
            </a:fld>
            <a:endParaRPr lang="en-US"/>
          </a:p>
        </p:txBody>
      </p:sp>
      <p:sp>
        <p:nvSpPr>
          <p:cNvPr id="6" name="Footer Placeholder 4">
            <a:extLst>
              <a:ext uri="{FF2B5EF4-FFF2-40B4-BE49-F238E27FC236}">
                <a16:creationId xmlns:a16="http://schemas.microsoft.com/office/drawing/2014/main" id="{FC3954F7-7FD4-4AC0-BADF-3BCECD8C173B}"/>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7" name="Slide Number Placeholder 5">
            <a:extLst>
              <a:ext uri="{FF2B5EF4-FFF2-40B4-BE49-F238E27FC236}">
                <a16:creationId xmlns:a16="http://schemas.microsoft.com/office/drawing/2014/main" id="{791A81DC-A65C-4287-9351-ED057AF24941}"/>
              </a:ext>
            </a:extLst>
          </p:cNvPr>
          <p:cNvSpPr>
            <a:spLocks noGrp="1"/>
          </p:cNvSpPr>
          <p:nvPr>
            <p:ph type="sldNum" sz="quarter" idx="12"/>
          </p:nvPr>
        </p:nvSpPr>
        <p:spPr/>
        <p:txBody>
          <a:bodyPr/>
          <a:lstStyle>
            <a:lvl1pPr>
              <a:defRPr/>
            </a:lvl1pPr>
          </a:lstStyle>
          <a:p>
            <a:fld id="{A934C61D-22CE-45C3-B6A6-4C151E7F3CE3}" type="slidenum">
              <a:rPr lang="en-US" altLang="en-US"/>
              <a:pPr/>
              <a:t>‹#›</a:t>
            </a:fld>
            <a:endParaRPr lang="en-US" altLang="en-US"/>
          </a:p>
        </p:txBody>
      </p:sp>
    </p:spTree>
    <p:extLst>
      <p:ext uri="{BB962C8B-B14F-4D97-AF65-F5344CB8AC3E}">
        <p14:creationId xmlns:p14="http://schemas.microsoft.com/office/powerpoint/2010/main" val="186006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tyle 1">
    <p:spTree>
      <p:nvGrpSpPr>
        <p:cNvPr id="1" name=""/>
        <p:cNvGrpSpPr/>
        <p:nvPr/>
      </p:nvGrpSpPr>
      <p:grpSpPr>
        <a:xfrm>
          <a:off x="0" y="0"/>
          <a:ext cx="0" cy="0"/>
          <a:chOff x="0" y="0"/>
          <a:chExt cx="0" cy="0"/>
        </a:xfrm>
      </p:grpSpPr>
      <p:pic>
        <p:nvPicPr>
          <p:cNvPr id="4" name="Picture 15" descr="Unitec logo.png">
            <a:extLst>
              <a:ext uri="{FF2B5EF4-FFF2-40B4-BE49-F238E27FC236}">
                <a16:creationId xmlns:a16="http://schemas.microsoft.com/office/drawing/2014/main" id="{23155875-E187-483F-989C-0221D0A425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863"/>
            <a:ext cx="14351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a:extLst>
              <a:ext uri="{FF2B5EF4-FFF2-40B4-BE49-F238E27FC236}">
                <a16:creationId xmlns:a16="http://schemas.microsoft.com/office/drawing/2014/main" id="{BE8A586D-8EAF-4A06-A5B8-105749C5FCD5}"/>
              </a:ext>
            </a:extLst>
          </p:cNvPr>
          <p:cNvSpPr>
            <a:spLocks noChangeArrowheads="1"/>
          </p:cNvSpPr>
          <p:nvPr/>
        </p:nvSpPr>
        <p:spPr bwMode="auto">
          <a:xfrm>
            <a:off x="398463" y="6491288"/>
            <a:ext cx="37226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NZ" altLang="en-US" sz="900">
                <a:solidFill>
                  <a:srgbClr val="404040"/>
                </a:solidFill>
                <a:latin typeface="Verdana" panose="020B0604030504040204" pitchFamily="34" charset="0"/>
                <a:ea typeface="Verdana" panose="020B0604030504040204" pitchFamily="34" charset="0"/>
                <a:cs typeface="Verdana" panose="020B0604030504040204" pitchFamily="34" charset="0"/>
              </a:rPr>
              <a:t>&gt;&gt;UNITEC INSTITUTE OF TECHNOLOGY</a:t>
            </a:r>
          </a:p>
        </p:txBody>
      </p:sp>
      <p:pic>
        <p:nvPicPr>
          <p:cNvPr id="6" name="Picture 2">
            <a:extLst>
              <a:ext uri="{FF2B5EF4-FFF2-40B4-BE49-F238E27FC236}">
                <a16:creationId xmlns:a16="http://schemas.microsoft.com/office/drawing/2014/main" id="{D623F64B-97CD-4551-A1DF-7551744A9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164713" y="2660071"/>
            <a:ext cx="7438961" cy="508928"/>
          </a:xfrm>
        </p:spPr>
        <p:txBody>
          <a:bodyPr/>
          <a:lstStyle>
            <a:lvl1pPr algn="l">
              <a:defRPr sz="3200">
                <a:solidFill>
                  <a:srgbClr val="404040"/>
                </a:solidFill>
              </a:defRPr>
            </a:lvl1pPr>
          </a:lstStyle>
          <a:p>
            <a:r>
              <a:rPr lang="en-US"/>
              <a:t>Click to edit Master title style</a:t>
            </a:r>
            <a:endParaRPr lang="en-US" dirty="0"/>
          </a:p>
        </p:txBody>
      </p:sp>
      <p:sp>
        <p:nvSpPr>
          <p:cNvPr id="3" name="Content Placeholder 2"/>
          <p:cNvSpPr>
            <a:spLocks noGrp="1"/>
          </p:cNvSpPr>
          <p:nvPr>
            <p:ph idx="1"/>
          </p:nvPr>
        </p:nvSpPr>
        <p:spPr>
          <a:xfrm>
            <a:off x="1188463" y="3301340"/>
            <a:ext cx="7438961" cy="2824823"/>
          </a:xfrm>
        </p:spPr>
        <p:txBody>
          <a:bodyPr/>
          <a:lstStyle>
            <a:lvl1pPr marL="0" indent="0">
              <a:spcAft>
                <a:spcPts val="1800"/>
              </a:spcAft>
              <a:buNone/>
              <a:defRPr sz="2000">
                <a:solidFill>
                  <a:srgbClr val="404040"/>
                </a:solidFill>
                <a:latin typeface="Verdana" pitchFamily="34" charset="0"/>
                <a:ea typeface="Verdana" pitchFamily="34" charset="0"/>
                <a:cs typeface="Verdana" pitchFamily="34" charset="0"/>
              </a:defRPr>
            </a:lvl1pPr>
            <a:lvl2pPr marL="4763" indent="0">
              <a:buNone/>
              <a:defRPr sz="1400">
                <a:solidFill>
                  <a:srgbClr val="404040"/>
                </a:solidFill>
                <a:latin typeface="Verdana" pitchFamily="34" charset="0"/>
                <a:ea typeface="Verdana" pitchFamily="34" charset="0"/>
                <a:cs typeface="Verdana" pitchFamily="34" charset="0"/>
              </a:defRPr>
            </a:lvl2pPr>
            <a:lvl3pPr marL="0" indent="0">
              <a:buNone/>
              <a:defRPr lang="en-AU" sz="1400" kern="1200" dirty="0" smtClean="0">
                <a:solidFill>
                  <a:srgbClr val="404040"/>
                </a:solidFill>
                <a:latin typeface="Verdana" pitchFamily="34" charset="0"/>
                <a:ea typeface="Verdana" pitchFamily="34" charset="0"/>
                <a:cs typeface="Verdana" pitchFamily="34" charset="0"/>
              </a:defRPr>
            </a:lvl3pPr>
            <a:lvl4pPr marL="0" indent="0">
              <a:buNone/>
              <a:defRPr lang="en-AU" sz="1400" kern="1200" dirty="0" smtClean="0">
                <a:solidFill>
                  <a:srgbClr val="404040"/>
                </a:solidFill>
                <a:latin typeface="Verdana" pitchFamily="34" charset="0"/>
                <a:ea typeface="Verdana" pitchFamily="34" charset="0"/>
                <a:cs typeface="Verdana" pitchFamily="34" charset="0"/>
              </a:defRPr>
            </a:lvl4pPr>
            <a:lvl5pPr marL="0" indent="0">
              <a:buNone/>
              <a:defRPr lang="en-US" sz="1400" kern="1200" dirty="0">
                <a:solidFill>
                  <a:srgbClr val="404040"/>
                </a:solidFill>
                <a:latin typeface="Verdana" pitchFamily="34" charset="0"/>
                <a:ea typeface="Verdana" pitchFamily="34" charset="0"/>
                <a:cs typeface="Verdan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66E7BAC-2C21-4FAB-B2C6-687540346C92}"/>
              </a:ext>
            </a:extLst>
          </p:cNvPr>
          <p:cNvSpPr>
            <a:spLocks noGrp="1"/>
          </p:cNvSpPr>
          <p:nvPr>
            <p:ph type="dt" sz="half" idx="10"/>
          </p:nvPr>
        </p:nvSpPr>
        <p:spPr>
          <a:xfrm>
            <a:off x="398463" y="6249988"/>
            <a:ext cx="1612900" cy="231775"/>
          </a:xfrm>
        </p:spPr>
        <p:txBody>
          <a:bodyPr wrap="square">
            <a:spAutoFit/>
          </a:bodyPr>
          <a:lstStyle>
            <a:lvl1pPr algn="l">
              <a:defRPr lang="en-US" sz="900">
                <a:solidFill>
                  <a:schemeClr val="tx1">
                    <a:lumMod val="75000"/>
                    <a:lumOff val="25000"/>
                  </a:schemeClr>
                </a:solidFill>
                <a:latin typeface="Verdana"/>
                <a:cs typeface="Verdana"/>
              </a:defRPr>
            </a:lvl1pPr>
          </a:lstStyle>
          <a:p>
            <a:pPr>
              <a:defRPr/>
            </a:pPr>
            <a:fld id="{06C4EDD8-6112-45C4-A556-D6AE6B471FA1}" type="datetime1">
              <a:rPr lang="en-NZ"/>
              <a:pPr>
                <a:defRPr/>
              </a:pPr>
              <a:t>31/03/23</a:t>
            </a:fld>
            <a:endParaRPr lang="en-NZ" dirty="0"/>
          </a:p>
        </p:txBody>
      </p:sp>
      <p:sp>
        <p:nvSpPr>
          <p:cNvPr id="8" name="Footer Placeholder 4">
            <a:extLst>
              <a:ext uri="{FF2B5EF4-FFF2-40B4-BE49-F238E27FC236}">
                <a16:creationId xmlns:a16="http://schemas.microsoft.com/office/drawing/2014/main" id="{1A767BFF-7C16-4EF7-A45E-FBE60AC999D4}"/>
              </a:ext>
            </a:extLst>
          </p:cNvPr>
          <p:cNvSpPr>
            <a:spLocks noGrp="1"/>
          </p:cNvSpPr>
          <p:nvPr>
            <p:ph type="ftr" sz="quarter" idx="11"/>
          </p:nvPr>
        </p:nvSpPr>
        <p:spPr>
          <a:xfrm>
            <a:off x="4916488" y="6491288"/>
            <a:ext cx="3794125" cy="230187"/>
          </a:xfrm>
        </p:spPr>
        <p:txBody>
          <a:bodyPr rtlCol="0">
            <a:spAutoFit/>
          </a:bodyPr>
          <a:lstStyle>
            <a:lvl1pPr algn="r" fontAlgn="auto">
              <a:spcBef>
                <a:spcPts val="0"/>
              </a:spcBef>
              <a:spcAft>
                <a:spcPts val="0"/>
              </a:spcAft>
              <a:defRPr lang="en-NZ" sz="900">
                <a:solidFill>
                  <a:schemeClr val="tx1">
                    <a:lumMod val="75000"/>
                    <a:lumOff val="25000"/>
                  </a:schemeClr>
                </a:solidFill>
                <a:latin typeface="Verdana"/>
                <a:cs typeface="Verdana"/>
              </a:defRPr>
            </a:lvl1pPr>
          </a:lstStyle>
          <a:p>
            <a:pPr>
              <a:defRPr/>
            </a:pPr>
            <a:r>
              <a:t>&gt;&gt;DEPARTMENT TITLE EDIT IN HEADER &amp; FOOTER</a:t>
            </a:r>
            <a:endParaRPr dirty="0"/>
          </a:p>
        </p:txBody>
      </p:sp>
      <p:sp>
        <p:nvSpPr>
          <p:cNvPr id="9" name="Slide Number Placeholder 5">
            <a:extLst>
              <a:ext uri="{FF2B5EF4-FFF2-40B4-BE49-F238E27FC236}">
                <a16:creationId xmlns:a16="http://schemas.microsoft.com/office/drawing/2014/main" id="{59AB2436-0BEF-4332-B7D2-C4967EDA9F99}"/>
              </a:ext>
            </a:extLst>
          </p:cNvPr>
          <p:cNvSpPr>
            <a:spLocks noGrp="1"/>
          </p:cNvSpPr>
          <p:nvPr>
            <p:ph type="sldNum" sz="quarter" idx="12"/>
          </p:nvPr>
        </p:nvSpPr>
        <p:spPr>
          <a:xfrm>
            <a:off x="8288338" y="6170613"/>
            <a:ext cx="422275" cy="231775"/>
          </a:xfrm>
        </p:spPr>
        <p:txBody>
          <a:bodyPr>
            <a:spAutoFit/>
          </a:bodyPr>
          <a:lstStyle>
            <a:lvl1pPr>
              <a:defRPr sz="900">
                <a:solidFill>
                  <a:srgbClr val="404040"/>
                </a:solidFill>
                <a:latin typeface="Verdana" panose="020B0604030504040204" pitchFamily="34" charset="0"/>
                <a:ea typeface="Verdana" panose="020B0604030504040204" pitchFamily="34" charset="0"/>
                <a:cs typeface="Verdana" panose="020B0604030504040204" pitchFamily="34" charset="0"/>
              </a:defRPr>
            </a:lvl1pPr>
          </a:lstStyle>
          <a:p>
            <a:fld id="{9213850B-B7ED-4D21-BBC5-950F070EF763}" type="slidenum">
              <a:rPr lang="en-NZ" altLang="en-US"/>
              <a:pPr/>
              <a:t>‹#›</a:t>
            </a:fld>
            <a:endParaRPr lang="en-NZ" altLang="en-US"/>
          </a:p>
        </p:txBody>
      </p:sp>
    </p:spTree>
    <p:extLst>
      <p:ext uri="{BB962C8B-B14F-4D97-AF65-F5344CB8AC3E}">
        <p14:creationId xmlns:p14="http://schemas.microsoft.com/office/powerpoint/2010/main" val="282768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Style 2">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9860C5D-1F3C-4EE1-B18C-54D9BA609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0"/>
            <a:ext cx="9182100"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7">
            <a:extLst>
              <a:ext uri="{FF2B5EF4-FFF2-40B4-BE49-F238E27FC236}">
                <a16:creationId xmlns:a16="http://schemas.microsoft.com/office/drawing/2014/main" id="{B5608967-7881-48F5-8131-784BA8559B36}"/>
              </a:ext>
            </a:extLst>
          </p:cNvPr>
          <p:cNvSpPr>
            <a:spLocks noChangeArrowheads="1"/>
          </p:cNvSpPr>
          <p:nvPr/>
        </p:nvSpPr>
        <p:spPr bwMode="auto">
          <a:xfrm>
            <a:off x="398463" y="6491288"/>
            <a:ext cx="37226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NZ" altLang="en-US" sz="900">
                <a:solidFill>
                  <a:srgbClr val="404040"/>
                </a:solidFill>
                <a:latin typeface="Verdana" panose="020B0604030504040204" pitchFamily="34" charset="0"/>
                <a:ea typeface="Verdana" panose="020B0604030504040204" pitchFamily="34" charset="0"/>
                <a:cs typeface="Verdana" panose="020B0604030504040204" pitchFamily="34" charset="0"/>
              </a:rPr>
              <a:t>&gt;&gt;UNITEC INSTITUTE OF TECHNOLOGY</a:t>
            </a:r>
          </a:p>
        </p:txBody>
      </p:sp>
      <p:sp>
        <p:nvSpPr>
          <p:cNvPr id="3" name="Content Placeholder 2"/>
          <p:cNvSpPr>
            <a:spLocks noGrp="1"/>
          </p:cNvSpPr>
          <p:nvPr>
            <p:ph idx="1"/>
          </p:nvPr>
        </p:nvSpPr>
        <p:spPr>
          <a:xfrm>
            <a:off x="1164713" y="2018805"/>
            <a:ext cx="7438962" cy="4107359"/>
          </a:xfrm>
        </p:spPr>
        <p:txBody>
          <a:bodyPr/>
          <a:lstStyle>
            <a:lvl1pPr marL="0" indent="0">
              <a:spcAft>
                <a:spcPts val="300"/>
              </a:spcAft>
              <a:buNone/>
              <a:defRPr sz="2000">
                <a:solidFill>
                  <a:srgbClr val="404040"/>
                </a:solidFill>
                <a:latin typeface="Verdana" pitchFamily="34" charset="0"/>
                <a:ea typeface="Verdana" pitchFamily="34" charset="0"/>
                <a:cs typeface="Verdana" pitchFamily="34" charset="0"/>
              </a:defRPr>
            </a:lvl1pPr>
            <a:lvl2pPr marL="4763" indent="0">
              <a:buNone/>
              <a:defRPr sz="1800">
                <a:solidFill>
                  <a:srgbClr val="404040"/>
                </a:solidFill>
                <a:latin typeface="Verdana" pitchFamily="34" charset="0"/>
                <a:ea typeface="Verdana" pitchFamily="34" charset="0"/>
                <a:cs typeface="Verdana" pitchFamily="34" charset="0"/>
              </a:defRPr>
            </a:lvl2pPr>
            <a:lvl3pPr marL="0" indent="0">
              <a:buNone/>
              <a:defRPr lang="en-AU" sz="1400" kern="1200" dirty="0" smtClean="0">
                <a:solidFill>
                  <a:srgbClr val="404040"/>
                </a:solidFill>
                <a:latin typeface="Verdana" pitchFamily="34" charset="0"/>
                <a:ea typeface="Verdana" pitchFamily="34" charset="0"/>
                <a:cs typeface="Verdana" pitchFamily="34" charset="0"/>
              </a:defRPr>
            </a:lvl3pPr>
            <a:lvl4pPr marL="0" indent="0">
              <a:buNone/>
              <a:defRPr lang="en-AU" sz="1400" kern="1200" dirty="0" smtClean="0">
                <a:solidFill>
                  <a:srgbClr val="404040"/>
                </a:solidFill>
                <a:latin typeface="Verdana" pitchFamily="34" charset="0"/>
                <a:ea typeface="Verdana" pitchFamily="34" charset="0"/>
                <a:cs typeface="Verdana" pitchFamily="34" charset="0"/>
              </a:defRPr>
            </a:lvl4pPr>
            <a:lvl5pPr marL="0" indent="0">
              <a:buNone/>
              <a:defRPr lang="en-US" sz="1400" kern="1200" dirty="0">
                <a:solidFill>
                  <a:srgbClr val="404040"/>
                </a:solidFill>
                <a:latin typeface="Verdana" pitchFamily="34" charset="0"/>
                <a:ea typeface="Verdana" pitchFamily="34" charset="0"/>
                <a:cs typeface="Verdan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164712" y="463196"/>
            <a:ext cx="7878337" cy="508928"/>
          </a:xfrm>
        </p:spPr>
        <p:txBody>
          <a:bodyPr/>
          <a:lstStyle>
            <a:lvl1pPr algn="l">
              <a:defRPr sz="2400">
                <a:solidFill>
                  <a:schemeClr val="bg1"/>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A58F0FCE-15B7-4097-8EC0-BEE6B90C47A6}"/>
              </a:ext>
            </a:extLst>
          </p:cNvPr>
          <p:cNvSpPr>
            <a:spLocks noGrp="1"/>
          </p:cNvSpPr>
          <p:nvPr>
            <p:ph type="dt" sz="half" idx="10"/>
          </p:nvPr>
        </p:nvSpPr>
        <p:spPr>
          <a:xfrm>
            <a:off x="398463" y="6249988"/>
            <a:ext cx="1612900" cy="231775"/>
          </a:xfrm>
        </p:spPr>
        <p:txBody>
          <a:bodyPr wrap="square">
            <a:spAutoFit/>
          </a:bodyPr>
          <a:lstStyle>
            <a:lvl1pPr algn="l">
              <a:defRPr lang="en-US" sz="900">
                <a:solidFill>
                  <a:schemeClr val="tx1">
                    <a:lumMod val="75000"/>
                    <a:lumOff val="25000"/>
                  </a:schemeClr>
                </a:solidFill>
                <a:latin typeface="Verdana"/>
                <a:cs typeface="Verdana"/>
              </a:defRPr>
            </a:lvl1pPr>
          </a:lstStyle>
          <a:p>
            <a:pPr>
              <a:defRPr/>
            </a:pPr>
            <a:fld id="{D2FC9138-00A0-4ABC-B270-57CC3ECB3C47}" type="datetime1">
              <a:rPr lang="en-NZ"/>
              <a:pPr>
                <a:defRPr/>
              </a:pPr>
              <a:t>31/03/23</a:t>
            </a:fld>
            <a:endParaRPr lang="en-NZ"/>
          </a:p>
        </p:txBody>
      </p:sp>
      <p:sp>
        <p:nvSpPr>
          <p:cNvPr id="7" name="Footer Placeholder 4">
            <a:extLst>
              <a:ext uri="{FF2B5EF4-FFF2-40B4-BE49-F238E27FC236}">
                <a16:creationId xmlns:a16="http://schemas.microsoft.com/office/drawing/2014/main" id="{C49083B1-D1ED-4E50-BA2E-1DE4BF036486}"/>
              </a:ext>
            </a:extLst>
          </p:cNvPr>
          <p:cNvSpPr>
            <a:spLocks noGrp="1"/>
          </p:cNvSpPr>
          <p:nvPr>
            <p:ph type="ftr" sz="quarter" idx="11"/>
          </p:nvPr>
        </p:nvSpPr>
        <p:spPr>
          <a:xfrm>
            <a:off x="4916488" y="6491288"/>
            <a:ext cx="3794125" cy="230187"/>
          </a:xfrm>
        </p:spPr>
        <p:txBody>
          <a:bodyPr rtlCol="0">
            <a:spAutoFit/>
          </a:bodyPr>
          <a:lstStyle>
            <a:lvl1pPr algn="r" fontAlgn="auto">
              <a:spcBef>
                <a:spcPts val="0"/>
              </a:spcBef>
              <a:spcAft>
                <a:spcPts val="0"/>
              </a:spcAft>
              <a:defRPr lang="en-NZ" sz="900">
                <a:solidFill>
                  <a:schemeClr val="tx1">
                    <a:lumMod val="75000"/>
                    <a:lumOff val="25000"/>
                  </a:schemeClr>
                </a:solidFill>
                <a:latin typeface="Verdana"/>
                <a:cs typeface="Verdana"/>
              </a:defRPr>
            </a:lvl1pPr>
          </a:lstStyle>
          <a:p>
            <a:pPr>
              <a:defRPr/>
            </a:pPr>
            <a:r>
              <a:t>&gt;&gt;DEPARTMENT TITLE EDIT IN HEADER &amp; FOOTER</a:t>
            </a:r>
            <a:endParaRPr dirty="0"/>
          </a:p>
        </p:txBody>
      </p:sp>
      <p:sp>
        <p:nvSpPr>
          <p:cNvPr id="8" name="Slide Number Placeholder 5">
            <a:extLst>
              <a:ext uri="{FF2B5EF4-FFF2-40B4-BE49-F238E27FC236}">
                <a16:creationId xmlns:a16="http://schemas.microsoft.com/office/drawing/2014/main" id="{EE6A9D92-154B-448C-852D-03C62DC821F1}"/>
              </a:ext>
            </a:extLst>
          </p:cNvPr>
          <p:cNvSpPr>
            <a:spLocks noGrp="1"/>
          </p:cNvSpPr>
          <p:nvPr>
            <p:ph type="sldNum" sz="quarter" idx="12"/>
          </p:nvPr>
        </p:nvSpPr>
        <p:spPr>
          <a:xfrm>
            <a:off x="8288338" y="6170613"/>
            <a:ext cx="422275" cy="231775"/>
          </a:xfrm>
        </p:spPr>
        <p:txBody>
          <a:bodyPr>
            <a:spAutoFit/>
          </a:bodyPr>
          <a:lstStyle>
            <a:lvl1pPr>
              <a:defRPr sz="900">
                <a:solidFill>
                  <a:srgbClr val="404040"/>
                </a:solidFill>
                <a:latin typeface="Verdana" panose="020B0604030504040204" pitchFamily="34" charset="0"/>
                <a:ea typeface="Verdana" panose="020B0604030504040204" pitchFamily="34" charset="0"/>
                <a:cs typeface="Verdana" panose="020B0604030504040204" pitchFamily="34" charset="0"/>
              </a:defRPr>
            </a:lvl1pPr>
          </a:lstStyle>
          <a:p>
            <a:fld id="{FACF50C3-E87D-44B0-BDE0-60568C4AB3F8}" type="slidenum">
              <a:rPr lang="en-NZ" altLang="en-US"/>
              <a:pPr/>
              <a:t>‹#›</a:t>
            </a:fld>
            <a:endParaRPr lang="en-NZ" altLang="en-US"/>
          </a:p>
        </p:txBody>
      </p:sp>
    </p:spTree>
    <p:extLst>
      <p:ext uri="{BB962C8B-B14F-4D97-AF65-F5344CB8AC3E}">
        <p14:creationId xmlns:p14="http://schemas.microsoft.com/office/powerpoint/2010/main" val="81686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Style 3">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1D9FD5D-6522-41CE-920F-56704B27D35C}"/>
              </a:ext>
            </a:extLst>
          </p:cNvPr>
          <p:cNvSpPr>
            <a:spLocks noChangeArrowheads="1"/>
          </p:cNvSpPr>
          <p:nvPr/>
        </p:nvSpPr>
        <p:spPr bwMode="auto">
          <a:xfrm>
            <a:off x="398463" y="6491288"/>
            <a:ext cx="37226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NZ" altLang="en-US" sz="900">
                <a:solidFill>
                  <a:srgbClr val="404040"/>
                </a:solidFill>
                <a:latin typeface="Verdana" panose="020B0604030504040204" pitchFamily="34" charset="0"/>
                <a:ea typeface="Verdana" panose="020B0604030504040204" pitchFamily="34" charset="0"/>
                <a:cs typeface="Verdana" panose="020B0604030504040204" pitchFamily="34" charset="0"/>
              </a:rPr>
              <a:t>&gt;&gt;UNITEC INSTITUTE OF TECHNOLOGY</a:t>
            </a:r>
          </a:p>
        </p:txBody>
      </p:sp>
      <p:pic>
        <p:nvPicPr>
          <p:cNvPr id="5" name="Picture 2">
            <a:extLst>
              <a:ext uri="{FF2B5EF4-FFF2-40B4-BE49-F238E27FC236}">
                <a16:creationId xmlns:a16="http://schemas.microsoft.com/office/drawing/2014/main" id="{504CBB50-9CBC-463A-B8DB-939CE13C5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164713" y="1710055"/>
            <a:ext cx="7438962" cy="4107359"/>
          </a:xfrm>
        </p:spPr>
        <p:txBody>
          <a:bodyPr/>
          <a:lstStyle>
            <a:lvl1pPr marL="0" indent="0">
              <a:spcAft>
                <a:spcPts val="300"/>
              </a:spcAft>
              <a:buNone/>
              <a:defRPr sz="2000">
                <a:solidFill>
                  <a:srgbClr val="404040"/>
                </a:solidFill>
                <a:latin typeface="Verdana" pitchFamily="34" charset="0"/>
                <a:ea typeface="Verdana" pitchFamily="34" charset="0"/>
                <a:cs typeface="Verdana" pitchFamily="34" charset="0"/>
              </a:defRPr>
            </a:lvl1pPr>
            <a:lvl2pPr marL="4763" indent="0">
              <a:buNone/>
              <a:defRPr sz="1800">
                <a:solidFill>
                  <a:srgbClr val="404040"/>
                </a:solidFill>
                <a:latin typeface="Verdana" pitchFamily="34" charset="0"/>
                <a:ea typeface="Verdana" pitchFamily="34" charset="0"/>
                <a:cs typeface="Verdana" pitchFamily="34" charset="0"/>
              </a:defRPr>
            </a:lvl2pPr>
            <a:lvl3pPr marL="0" indent="0">
              <a:buNone/>
              <a:defRPr lang="en-AU" sz="1400" kern="1200" dirty="0" smtClean="0">
                <a:solidFill>
                  <a:srgbClr val="404040"/>
                </a:solidFill>
                <a:latin typeface="Verdana" pitchFamily="34" charset="0"/>
                <a:ea typeface="Verdana" pitchFamily="34" charset="0"/>
                <a:cs typeface="Verdana" pitchFamily="34" charset="0"/>
              </a:defRPr>
            </a:lvl3pPr>
            <a:lvl4pPr marL="0" indent="0">
              <a:buNone/>
              <a:defRPr lang="en-AU" sz="1400" kern="1200" dirty="0" smtClean="0">
                <a:solidFill>
                  <a:srgbClr val="404040"/>
                </a:solidFill>
                <a:latin typeface="Verdana" pitchFamily="34" charset="0"/>
                <a:ea typeface="Verdana" pitchFamily="34" charset="0"/>
                <a:cs typeface="Verdana" pitchFamily="34" charset="0"/>
              </a:defRPr>
            </a:lvl4pPr>
            <a:lvl5pPr marL="0" indent="0">
              <a:buNone/>
              <a:defRPr lang="en-US" sz="1400" kern="1200" dirty="0">
                <a:solidFill>
                  <a:srgbClr val="404040"/>
                </a:solidFill>
                <a:latin typeface="Verdana" pitchFamily="34" charset="0"/>
                <a:ea typeface="Verdana" pitchFamily="34" charset="0"/>
                <a:cs typeface="Verdan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164712" y="893516"/>
            <a:ext cx="7878337" cy="508928"/>
          </a:xfrm>
        </p:spPr>
        <p:txBody>
          <a:bodyPr/>
          <a:lstStyle>
            <a:lvl1pPr algn="l">
              <a:defRPr sz="2400">
                <a:solidFill>
                  <a:srgbClr val="404040"/>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0923A3EC-5AC5-4478-8B87-CC0D357DAC60}"/>
              </a:ext>
            </a:extLst>
          </p:cNvPr>
          <p:cNvSpPr>
            <a:spLocks noGrp="1"/>
          </p:cNvSpPr>
          <p:nvPr>
            <p:ph type="dt" sz="half" idx="10"/>
          </p:nvPr>
        </p:nvSpPr>
        <p:spPr>
          <a:xfrm>
            <a:off x="398463" y="6249988"/>
            <a:ext cx="1612900" cy="231775"/>
          </a:xfrm>
        </p:spPr>
        <p:txBody>
          <a:bodyPr wrap="square">
            <a:spAutoFit/>
          </a:bodyPr>
          <a:lstStyle>
            <a:lvl1pPr algn="l">
              <a:defRPr lang="en-US" sz="900">
                <a:solidFill>
                  <a:schemeClr val="tx1">
                    <a:lumMod val="75000"/>
                    <a:lumOff val="25000"/>
                  </a:schemeClr>
                </a:solidFill>
                <a:latin typeface="Verdana"/>
                <a:cs typeface="Verdana"/>
              </a:defRPr>
            </a:lvl1pPr>
          </a:lstStyle>
          <a:p>
            <a:pPr>
              <a:defRPr/>
            </a:pPr>
            <a:fld id="{D8D800F8-FEED-460B-A620-E464C40E6035}" type="datetime1">
              <a:rPr lang="en-NZ"/>
              <a:pPr>
                <a:defRPr/>
              </a:pPr>
              <a:t>31/03/23</a:t>
            </a:fld>
            <a:endParaRPr lang="en-NZ"/>
          </a:p>
        </p:txBody>
      </p:sp>
      <p:sp>
        <p:nvSpPr>
          <p:cNvPr id="7" name="Footer Placeholder 4">
            <a:extLst>
              <a:ext uri="{FF2B5EF4-FFF2-40B4-BE49-F238E27FC236}">
                <a16:creationId xmlns:a16="http://schemas.microsoft.com/office/drawing/2014/main" id="{C428C2D6-1BB5-46EC-A9E5-E15E83816EC3}"/>
              </a:ext>
            </a:extLst>
          </p:cNvPr>
          <p:cNvSpPr>
            <a:spLocks noGrp="1"/>
          </p:cNvSpPr>
          <p:nvPr>
            <p:ph type="ftr" sz="quarter" idx="11"/>
          </p:nvPr>
        </p:nvSpPr>
        <p:spPr>
          <a:xfrm>
            <a:off x="4916488" y="6491288"/>
            <a:ext cx="3794125" cy="230187"/>
          </a:xfrm>
        </p:spPr>
        <p:txBody>
          <a:bodyPr rtlCol="0">
            <a:spAutoFit/>
          </a:bodyPr>
          <a:lstStyle>
            <a:lvl1pPr algn="r" fontAlgn="auto">
              <a:spcBef>
                <a:spcPts val="0"/>
              </a:spcBef>
              <a:spcAft>
                <a:spcPts val="0"/>
              </a:spcAft>
              <a:defRPr lang="en-NZ" sz="900">
                <a:solidFill>
                  <a:schemeClr val="tx1">
                    <a:lumMod val="75000"/>
                    <a:lumOff val="25000"/>
                  </a:schemeClr>
                </a:solidFill>
                <a:latin typeface="Verdana"/>
                <a:cs typeface="Verdana"/>
              </a:defRPr>
            </a:lvl1pPr>
          </a:lstStyle>
          <a:p>
            <a:pPr>
              <a:defRPr/>
            </a:pPr>
            <a:r>
              <a:t>&gt;&gt;DEPARTMENT TITLE EDIT IN HEADER &amp; FOOTER</a:t>
            </a:r>
            <a:endParaRPr dirty="0"/>
          </a:p>
        </p:txBody>
      </p:sp>
      <p:sp>
        <p:nvSpPr>
          <p:cNvPr id="8" name="Slide Number Placeholder 5">
            <a:extLst>
              <a:ext uri="{FF2B5EF4-FFF2-40B4-BE49-F238E27FC236}">
                <a16:creationId xmlns:a16="http://schemas.microsoft.com/office/drawing/2014/main" id="{EE4B136F-615D-417B-94AC-DF57C67A65DD}"/>
              </a:ext>
            </a:extLst>
          </p:cNvPr>
          <p:cNvSpPr>
            <a:spLocks noGrp="1"/>
          </p:cNvSpPr>
          <p:nvPr>
            <p:ph type="sldNum" sz="quarter" idx="12"/>
          </p:nvPr>
        </p:nvSpPr>
        <p:spPr>
          <a:xfrm>
            <a:off x="8288338" y="6170613"/>
            <a:ext cx="422275" cy="231775"/>
          </a:xfrm>
        </p:spPr>
        <p:txBody>
          <a:bodyPr>
            <a:spAutoFit/>
          </a:bodyPr>
          <a:lstStyle>
            <a:lvl1pPr>
              <a:defRPr sz="900">
                <a:solidFill>
                  <a:srgbClr val="404040"/>
                </a:solidFill>
                <a:latin typeface="Verdana" panose="020B0604030504040204" pitchFamily="34" charset="0"/>
                <a:ea typeface="Verdana" panose="020B0604030504040204" pitchFamily="34" charset="0"/>
                <a:cs typeface="Verdana" panose="020B0604030504040204" pitchFamily="34" charset="0"/>
              </a:defRPr>
            </a:lvl1pPr>
          </a:lstStyle>
          <a:p>
            <a:fld id="{F84D3C5F-5638-4E7C-A445-3F10D472237F}" type="slidenum">
              <a:rPr lang="en-NZ" altLang="en-US"/>
              <a:pPr/>
              <a:t>‹#›</a:t>
            </a:fld>
            <a:endParaRPr lang="en-NZ" altLang="en-US"/>
          </a:p>
        </p:txBody>
      </p:sp>
    </p:spTree>
    <p:extLst>
      <p:ext uri="{BB962C8B-B14F-4D97-AF65-F5344CB8AC3E}">
        <p14:creationId xmlns:p14="http://schemas.microsoft.com/office/powerpoint/2010/main" val="266682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3F9F275-4F28-4340-A1EA-029A28CE2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F64D6403-62B0-4122-9891-B93E5E13FA77}"/>
              </a:ext>
            </a:extLst>
          </p:cNvPr>
          <p:cNvSpPr>
            <a:spLocks noGrp="1"/>
          </p:cNvSpPr>
          <p:nvPr>
            <p:ph type="dt" sz="half" idx="10"/>
          </p:nvPr>
        </p:nvSpPr>
        <p:spPr/>
        <p:txBody>
          <a:bodyPr/>
          <a:lstStyle>
            <a:lvl1pPr>
              <a:defRPr/>
            </a:lvl1pPr>
          </a:lstStyle>
          <a:p>
            <a:pPr>
              <a:defRPr/>
            </a:pPr>
            <a:fld id="{87478728-6A38-4A2A-9D5E-121CF5FDC6F1}" type="datetime1">
              <a:rPr lang="en-NZ"/>
              <a:pPr>
                <a:defRPr/>
              </a:pPr>
              <a:t>31/03/23</a:t>
            </a:fld>
            <a:endParaRPr lang="en-US"/>
          </a:p>
        </p:txBody>
      </p:sp>
      <p:sp>
        <p:nvSpPr>
          <p:cNvPr id="6" name="Footer Placeholder 4">
            <a:extLst>
              <a:ext uri="{FF2B5EF4-FFF2-40B4-BE49-F238E27FC236}">
                <a16:creationId xmlns:a16="http://schemas.microsoft.com/office/drawing/2014/main" id="{DFA6C168-4FC6-4E38-BA53-31F41D47AA13}"/>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7" name="Slide Number Placeholder 5">
            <a:extLst>
              <a:ext uri="{FF2B5EF4-FFF2-40B4-BE49-F238E27FC236}">
                <a16:creationId xmlns:a16="http://schemas.microsoft.com/office/drawing/2014/main" id="{15C198F6-59F4-4645-8155-F32FB10E06CD}"/>
              </a:ext>
            </a:extLst>
          </p:cNvPr>
          <p:cNvSpPr>
            <a:spLocks noGrp="1"/>
          </p:cNvSpPr>
          <p:nvPr>
            <p:ph type="sldNum" sz="quarter" idx="12"/>
          </p:nvPr>
        </p:nvSpPr>
        <p:spPr/>
        <p:txBody>
          <a:bodyPr/>
          <a:lstStyle>
            <a:lvl1pPr>
              <a:defRPr/>
            </a:lvl1pPr>
          </a:lstStyle>
          <a:p>
            <a:fld id="{0507D5C1-893D-40F6-A123-5A53FB477B2B}" type="slidenum">
              <a:rPr lang="en-US" altLang="en-US"/>
              <a:pPr/>
              <a:t>‹#›</a:t>
            </a:fld>
            <a:endParaRPr lang="en-US" altLang="en-US"/>
          </a:p>
        </p:txBody>
      </p:sp>
    </p:spTree>
    <p:extLst>
      <p:ext uri="{BB962C8B-B14F-4D97-AF65-F5344CB8AC3E}">
        <p14:creationId xmlns:p14="http://schemas.microsoft.com/office/powerpoint/2010/main" val="14413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CDD47AF-0C60-4BA8-8E0D-21629D978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34F9D3A9-1E43-49D5-82D4-1702B73E462E}"/>
              </a:ext>
            </a:extLst>
          </p:cNvPr>
          <p:cNvSpPr>
            <a:spLocks noGrp="1"/>
          </p:cNvSpPr>
          <p:nvPr>
            <p:ph type="dt" sz="half" idx="10"/>
          </p:nvPr>
        </p:nvSpPr>
        <p:spPr/>
        <p:txBody>
          <a:bodyPr/>
          <a:lstStyle>
            <a:lvl1pPr>
              <a:defRPr/>
            </a:lvl1pPr>
          </a:lstStyle>
          <a:p>
            <a:pPr>
              <a:defRPr/>
            </a:pPr>
            <a:fld id="{B6758403-3976-46CC-A515-E144C765A976}" type="datetime1">
              <a:rPr lang="en-NZ"/>
              <a:pPr>
                <a:defRPr/>
              </a:pPr>
              <a:t>31/03/23</a:t>
            </a:fld>
            <a:endParaRPr lang="en-US"/>
          </a:p>
        </p:txBody>
      </p:sp>
      <p:sp>
        <p:nvSpPr>
          <p:cNvPr id="6" name="Footer Placeholder 4">
            <a:extLst>
              <a:ext uri="{FF2B5EF4-FFF2-40B4-BE49-F238E27FC236}">
                <a16:creationId xmlns:a16="http://schemas.microsoft.com/office/drawing/2014/main" id="{5DE3AB39-3295-4397-B902-7721CD097CF3}"/>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7" name="Slide Number Placeholder 5">
            <a:extLst>
              <a:ext uri="{FF2B5EF4-FFF2-40B4-BE49-F238E27FC236}">
                <a16:creationId xmlns:a16="http://schemas.microsoft.com/office/drawing/2014/main" id="{37810978-B22C-4561-B38F-543D2C9AD5DA}"/>
              </a:ext>
            </a:extLst>
          </p:cNvPr>
          <p:cNvSpPr>
            <a:spLocks noGrp="1"/>
          </p:cNvSpPr>
          <p:nvPr>
            <p:ph type="sldNum" sz="quarter" idx="12"/>
          </p:nvPr>
        </p:nvSpPr>
        <p:spPr/>
        <p:txBody>
          <a:bodyPr/>
          <a:lstStyle>
            <a:lvl1pPr>
              <a:defRPr/>
            </a:lvl1pPr>
          </a:lstStyle>
          <a:p>
            <a:fld id="{33BC8B6B-F99B-4D86-A5ED-70BCA505864C}" type="slidenum">
              <a:rPr lang="en-US" altLang="en-US"/>
              <a:pPr/>
              <a:t>‹#›</a:t>
            </a:fld>
            <a:endParaRPr lang="en-US" altLang="en-US"/>
          </a:p>
        </p:txBody>
      </p:sp>
    </p:spTree>
    <p:extLst>
      <p:ext uri="{BB962C8B-B14F-4D97-AF65-F5344CB8AC3E}">
        <p14:creationId xmlns:p14="http://schemas.microsoft.com/office/powerpoint/2010/main" val="271754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C5BAFEA-C9CC-4173-AF0B-963155E55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921619"/>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2225615"/>
            <a:ext cx="4038600" cy="39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225615"/>
            <a:ext cx="4038600" cy="39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13BEE5E2-7A47-45D9-8D85-487AB426B101}"/>
              </a:ext>
            </a:extLst>
          </p:cNvPr>
          <p:cNvSpPr>
            <a:spLocks noGrp="1"/>
          </p:cNvSpPr>
          <p:nvPr>
            <p:ph type="dt" sz="half" idx="10"/>
          </p:nvPr>
        </p:nvSpPr>
        <p:spPr/>
        <p:txBody>
          <a:bodyPr/>
          <a:lstStyle>
            <a:lvl1pPr>
              <a:defRPr/>
            </a:lvl1pPr>
          </a:lstStyle>
          <a:p>
            <a:pPr>
              <a:defRPr/>
            </a:pPr>
            <a:fld id="{D292E1AB-8648-4406-985B-CC6A013E0174}" type="datetime1">
              <a:rPr lang="en-NZ"/>
              <a:pPr>
                <a:defRPr/>
              </a:pPr>
              <a:t>31/03/23</a:t>
            </a:fld>
            <a:endParaRPr lang="en-US"/>
          </a:p>
        </p:txBody>
      </p:sp>
      <p:sp>
        <p:nvSpPr>
          <p:cNvPr id="7" name="Footer Placeholder 4">
            <a:extLst>
              <a:ext uri="{FF2B5EF4-FFF2-40B4-BE49-F238E27FC236}">
                <a16:creationId xmlns:a16="http://schemas.microsoft.com/office/drawing/2014/main" id="{93861EEC-18C6-4F54-8E8E-E45F46D7EFC0}"/>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8" name="Slide Number Placeholder 5">
            <a:extLst>
              <a:ext uri="{FF2B5EF4-FFF2-40B4-BE49-F238E27FC236}">
                <a16:creationId xmlns:a16="http://schemas.microsoft.com/office/drawing/2014/main" id="{34C8C78B-F78E-42EE-A5A6-7DADD3BA5020}"/>
              </a:ext>
            </a:extLst>
          </p:cNvPr>
          <p:cNvSpPr>
            <a:spLocks noGrp="1"/>
          </p:cNvSpPr>
          <p:nvPr>
            <p:ph type="sldNum" sz="quarter" idx="12"/>
          </p:nvPr>
        </p:nvSpPr>
        <p:spPr/>
        <p:txBody>
          <a:bodyPr/>
          <a:lstStyle>
            <a:lvl1pPr>
              <a:defRPr/>
            </a:lvl1pPr>
          </a:lstStyle>
          <a:p>
            <a:fld id="{68F39AEA-5448-472B-A351-4FDF8B173885}" type="slidenum">
              <a:rPr lang="en-US" altLang="en-US"/>
              <a:pPr/>
              <a:t>‹#›</a:t>
            </a:fld>
            <a:endParaRPr lang="en-US" altLang="en-US"/>
          </a:p>
        </p:txBody>
      </p:sp>
    </p:spTree>
    <p:extLst>
      <p:ext uri="{BB962C8B-B14F-4D97-AF65-F5344CB8AC3E}">
        <p14:creationId xmlns:p14="http://schemas.microsoft.com/office/powerpoint/2010/main" val="191392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2_Compariso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EF91B772-77AC-44E1-80D0-C8307ACB4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845574"/>
            <a:ext cx="8229600" cy="75031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759789"/>
            <a:ext cx="4040188" cy="4150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337759"/>
            <a:ext cx="4040188" cy="37884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59789"/>
            <a:ext cx="4041775" cy="4150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337759"/>
            <a:ext cx="4041775" cy="37884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A7E6C278-D1AA-4799-8FFB-512E28A52B7D}"/>
              </a:ext>
            </a:extLst>
          </p:cNvPr>
          <p:cNvSpPr>
            <a:spLocks noGrp="1"/>
          </p:cNvSpPr>
          <p:nvPr>
            <p:ph type="dt" sz="half" idx="10"/>
          </p:nvPr>
        </p:nvSpPr>
        <p:spPr/>
        <p:txBody>
          <a:bodyPr/>
          <a:lstStyle>
            <a:lvl1pPr>
              <a:defRPr/>
            </a:lvl1pPr>
          </a:lstStyle>
          <a:p>
            <a:pPr>
              <a:defRPr/>
            </a:pPr>
            <a:fld id="{244B010B-5966-42D0-B9B6-A429F170F8D3}" type="datetime1">
              <a:rPr lang="en-NZ"/>
              <a:pPr>
                <a:defRPr/>
              </a:pPr>
              <a:t>31/03/23</a:t>
            </a:fld>
            <a:endParaRPr lang="en-US"/>
          </a:p>
        </p:txBody>
      </p:sp>
      <p:sp>
        <p:nvSpPr>
          <p:cNvPr id="9" name="Footer Placeholder 4">
            <a:extLst>
              <a:ext uri="{FF2B5EF4-FFF2-40B4-BE49-F238E27FC236}">
                <a16:creationId xmlns:a16="http://schemas.microsoft.com/office/drawing/2014/main" id="{15CBE778-8C6B-42DF-8D69-EF4E9FA2FBA1}"/>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10" name="Slide Number Placeholder 5">
            <a:extLst>
              <a:ext uri="{FF2B5EF4-FFF2-40B4-BE49-F238E27FC236}">
                <a16:creationId xmlns:a16="http://schemas.microsoft.com/office/drawing/2014/main" id="{D473A012-30DF-4FF4-BCCE-98F57CDE7C02}"/>
              </a:ext>
            </a:extLst>
          </p:cNvPr>
          <p:cNvSpPr>
            <a:spLocks noGrp="1"/>
          </p:cNvSpPr>
          <p:nvPr>
            <p:ph type="sldNum" sz="quarter" idx="12"/>
          </p:nvPr>
        </p:nvSpPr>
        <p:spPr/>
        <p:txBody>
          <a:bodyPr/>
          <a:lstStyle>
            <a:lvl1pPr>
              <a:defRPr/>
            </a:lvl1pPr>
          </a:lstStyle>
          <a:p>
            <a:fld id="{FDAF550C-F187-40DE-8551-B19B92D0D8FB}" type="slidenum">
              <a:rPr lang="en-US" altLang="en-US"/>
              <a:pPr/>
              <a:t>‹#›</a:t>
            </a:fld>
            <a:endParaRPr lang="en-US" altLang="en-US"/>
          </a:p>
        </p:txBody>
      </p:sp>
    </p:spTree>
    <p:extLst>
      <p:ext uri="{BB962C8B-B14F-4D97-AF65-F5344CB8AC3E}">
        <p14:creationId xmlns:p14="http://schemas.microsoft.com/office/powerpoint/2010/main" val="91080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F10EA-6B30-4775-9778-1DAF2BEE0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938873"/>
            <a:ext cx="8229600" cy="1143000"/>
          </a:xfrm>
        </p:spPr>
        <p:txBody>
          <a:bodyPr/>
          <a:lstStyle/>
          <a:p>
            <a:r>
              <a:rPr lang="en-US"/>
              <a:t>Click to edit Master title style</a:t>
            </a:r>
          </a:p>
        </p:txBody>
      </p:sp>
      <p:sp>
        <p:nvSpPr>
          <p:cNvPr id="4" name="Date Placeholder 3">
            <a:extLst>
              <a:ext uri="{FF2B5EF4-FFF2-40B4-BE49-F238E27FC236}">
                <a16:creationId xmlns:a16="http://schemas.microsoft.com/office/drawing/2014/main" id="{F44C86BC-26A6-478B-899A-F9858078025B}"/>
              </a:ext>
            </a:extLst>
          </p:cNvPr>
          <p:cNvSpPr>
            <a:spLocks noGrp="1"/>
          </p:cNvSpPr>
          <p:nvPr>
            <p:ph type="dt" sz="half" idx="10"/>
          </p:nvPr>
        </p:nvSpPr>
        <p:spPr/>
        <p:txBody>
          <a:bodyPr/>
          <a:lstStyle>
            <a:lvl1pPr>
              <a:defRPr/>
            </a:lvl1pPr>
          </a:lstStyle>
          <a:p>
            <a:pPr>
              <a:defRPr/>
            </a:pPr>
            <a:fld id="{7AA9B21A-DFCB-4824-B569-A10B2DE9539B}" type="datetime1">
              <a:rPr lang="en-NZ"/>
              <a:pPr>
                <a:defRPr/>
              </a:pPr>
              <a:t>31/03/23</a:t>
            </a:fld>
            <a:endParaRPr lang="en-US"/>
          </a:p>
        </p:txBody>
      </p:sp>
      <p:sp>
        <p:nvSpPr>
          <p:cNvPr id="5" name="Footer Placeholder 4">
            <a:extLst>
              <a:ext uri="{FF2B5EF4-FFF2-40B4-BE49-F238E27FC236}">
                <a16:creationId xmlns:a16="http://schemas.microsoft.com/office/drawing/2014/main" id="{2967B9F1-5552-41A1-914B-FB4BE36045FA}"/>
              </a:ext>
            </a:extLst>
          </p:cNvPr>
          <p:cNvSpPr>
            <a:spLocks noGrp="1"/>
          </p:cNvSpPr>
          <p:nvPr>
            <p:ph type="ftr" sz="quarter" idx="11"/>
          </p:nvPr>
        </p:nvSpPr>
        <p:spPr/>
        <p:txBody>
          <a:bodyPr/>
          <a:lstStyle>
            <a:lvl1pPr>
              <a:defRPr/>
            </a:lvl1pPr>
          </a:lstStyle>
          <a:p>
            <a:pPr>
              <a:defRPr/>
            </a:pPr>
            <a:r>
              <a:rPr lang="en-NZ"/>
              <a:t>&gt;&gt;DEPARTMENT TITLE EDIT IN HEADER &amp; FOOTER</a:t>
            </a:r>
          </a:p>
        </p:txBody>
      </p:sp>
      <p:sp>
        <p:nvSpPr>
          <p:cNvPr id="6" name="Slide Number Placeholder 5">
            <a:extLst>
              <a:ext uri="{FF2B5EF4-FFF2-40B4-BE49-F238E27FC236}">
                <a16:creationId xmlns:a16="http://schemas.microsoft.com/office/drawing/2014/main" id="{24507BAB-5C23-49C2-A5AF-B22F1AA27B60}"/>
              </a:ext>
            </a:extLst>
          </p:cNvPr>
          <p:cNvSpPr>
            <a:spLocks noGrp="1"/>
          </p:cNvSpPr>
          <p:nvPr>
            <p:ph type="sldNum" sz="quarter" idx="12"/>
          </p:nvPr>
        </p:nvSpPr>
        <p:spPr/>
        <p:txBody>
          <a:bodyPr/>
          <a:lstStyle>
            <a:lvl1pPr>
              <a:defRPr/>
            </a:lvl1pPr>
          </a:lstStyle>
          <a:p>
            <a:fld id="{65D3AADB-ECE7-4422-8A2C-D7B73D73EECA}" type="slidenum">
              <a:rPr lang="en-US" altLang="en-US"/>
              <a:pPr/>
              <a:t>‹#›</a:t>
            </a:fld>
            <a:endParaRPr lang="en-US" altLang="en-US"/>
          </a:p>
        </p:txBody>
      </p:sp>
    </p:spTree>
    <p:extLst>
      <p:ext uri="{BB962C8B-B14F-4D97-AF65-F5344CB8AC3E}">
        <p14:creationId xmlns:p14="http://schemas.microsoft.com/office/powerpoint/2010/main" val="222469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5448705-5403-4C23-82ED-C5D1C7B8DC5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NZ" altLang="en-US"/>
          </a:p>
        </p:txBody>
      </p:sp>
      <p:sp>
        <p:nvSpPr>
          <p:cNvPr id="1027" name="Text Placeholder 2">
            <a:extLst>
              <a:ext uri="{FF2B5EF4-FFF2-40B4-BE49-F238E27FC236}">
                <a16:creationId xmlns:a16="http://schemas.microsoft.com/office/drawing/2014/main" id="{ABCCDBAF-3A1D-471A-BD30-D47AA87548F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NZ" altLang="en-US"/>
          </a:p>
        </p:txBody>
      </p:sp>
      <p:sp>
        <p:nvSpPr>
          <p:cNvPr id="4" name="Date Placeholder 3">
            <a:extLst>
              <a:ext uri="{FF2B5EF4-FFF2-40B4-BE49-F238E27FC236}">
                <a16:creationId xmlns:a16="http://schemas.microsoft.com/office/drawing/2014/main" id="{403A3FC1-24BF-4391-AAE5-74E6B7FDA66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D8E2273-9B94-423F-B5FD-81A2C9B0716E}" type="datetime1">
              <a:rPr lang="en-NZ"/>
              <a:pPr>
                <a:defRPr/>
              </a:pPr>
              <a:t>31/03/23</a:t>
            </a:fld>
            <a:endParaRPr lang="en-US"/>
          </a:p>
        </p:txBody>
      </p:sp>
      <p:sp>
        <p:nvSpPr>
          <p:cNvPr id="5" name="Footer Placeholder 4">
            <a:extLst>
              <a:ext uri="{FF2B5EF4-FFF2-40B4-BE49-F238E27FC236}">
                <a16:creationId xmlns:a16="http://schemas.microsoft.com/office/drawing/2014/main" id="{6F520BF6-D86E-461C-8140-C071668FCB19}"/>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NZ"/>
              <a:t>&gt;&gt;DEPARTMENT TITLE EDIT IN HEADER &amp; FOOTER</a:t>
            </a:r>
          </a:p>
        </p:txBody>
      </p:sp>
      <p:sp>
        <p:nvSpPr>
          <p:cNvPr id="6" name="Slide Number Placeholder 5">
            <a:extLst>
              <a:ext uri="{FF2B5EF4-FFF2-40B4-BE49-F238E27FC236}">
                <a16:creationId xmlns:a16="http://schemas.microsoft.com/office/drawing/2014/main" id="{0A5DBDB9-33AD-4064-BEFA-5632AFC70F1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1F339819-926C-44AF-9A78-9684A8C8BA4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Lst>
  <p:hf sldNum="0" hdr="0" dt="0"/>
  <p:txStyles>
    <p:titleStyle>
      <a:lvl1pPr algn="l" defTabSz="457200" rtl="0" eaLnBrk="1" fontAlgn="base" hangingPunct="1">
        <a:spcBef>
          <a:spcPct val="0"/>
        </a:spcBef>
        <a:spcAft>
          <a:spcPct val="0"/>
        </a:spcAft>
        <a:defRPr sz="3200" kern="1200">
          <a:solidFill>
            <a:srgbClr val="404040"/>
          </a:solidFill>
          <a:latin typeface="Verdana" pitchFamily="34" charset="0"/>
          <a:ea typeface="Verdana" pitchFamily="34" charset="0"/>
          <a:cs typeface="Verdana" pitchFamily="34" charset="0"/>
        </a:defRPr>
      </a:lvl1pPr>
      <a:lvl2pPr algn="l" defTabSz="457200" rtl="0" eaLnBrk="1" fontAlgn="base" hangingPunct="1">
        <a:spcBef>
          <a:spcPct val="0"/>
        </a:spcBef>
        <a:spcAft>
          <a:spcPct val="0"/>
        </a:spcAft>
        <a:defRPr sz="3200">
          <a:solidFill>
            <a:srgbClr val="404040"/>
          </a:solidFill>
          <a:latin typeface="Verdana" pitchFamily="34" charset="0"/>
          <a:ea typeface="Verdana" pitchFamily="34" charset="0"/>
          <a:cs typeface="Verdana" pitchFamily="34" charset="0"/>
        </a:defRPr>
      </a:lvl2pPr>
      <a:lvl3pPr algn="l" defTabSz="457200" rtl="0" eaLnBrk="1" fontAlgn="base" hangingPunct="1">
        <a:spcBef>
          <a:spcPct val="0"/>
        </a:spcBef>
        <a:spcAft>
          <a:spcPct val="0"/>
        </a:spcAft>
        <a:defRPr sz="3200">
          <a:solidFill>
            <a:srgbClr val="404040"/>
          </a:solidFill>
          <a:latin typeface="Verdana" pitchFamily="34" charset="0"/>
          <a:ea typeface="Verdana" pitchFamily="34" charset="0"/>
          <a:cs typeface="Verdana" pitchFamily="34" charset="0"/>
        </a:defRPr>
      </a:lvl3pPr>
      <a:lvl4pPr algn="l" defTabSz="457200" rtl="0" eaLnBrk="1" fontAlgn="base" hangingPunct="1">
        <a:spcBef>
          <a:spcPct val="0"/>
        </a:spcBef>
        <a:spcAft>
          <a:spcPct val="0"/>
        </a:spcAft>
        <a:defRPr sz="3200">
          <a:solidFill>
            <a:srgbClr val="404040"/>
          </a:solidFill>
          <a:latin typeface="Verdana" pitchFamily="34" charset="0"/>
          <a:ea typeface="Verdana" pitchFamily="34" charset="0"/>
          <a:cs typeface="Verdana" pitchFamily="34" charset="0"/>
        </a:defRPr>
      </a:lvl4pPr>
      <a:lvl5pPr algn="l" defTabSz="457200" rtl="0" eaLnBrk="1" fontAlgn="base" hangingPunct="1">
        <a:spcBef>
          <a:spcPct val="0"/>
        </a:spcBef>
        <a:spcAft>
          <a:spcPct val="0"/>
        </a:spcAft>
        <a:defRPr sz="3200">
          <a:solidFill>
            <a:srgbClr val="404040"/>
          </a:solidFill>
          <a:latin typeface="Verdana" pitchFamily="34" charset="0"/>
          <a:ea typeface="Verdana" pitchFamily="34" charset="0"/>
          <a:cs typeface="Verdana"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rgbClr val="404040"/>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rgbClr val="404040"/>
          </a:solidFill>
          <a:latin typeface="+mn-lt"/>
          <a:ea typeface="+mn-ea"/>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rgbClr val="404040"/>
          </a:solidFill>
          <a:latin typeface="+mn-lt"/>
          <a:ea typeface="+mn-ea"/>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rgbClr val="404040"/>
          </a:solidFill>
          <a:latin typeface="+mn-lt"/>
          <a:ea typeface="+mn-ea"/>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rgbClr val="4040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doi.org/10.1080/12341234.2018.1435678" TargetMode="External"/><Relationship Id="rId2" Type="http://schemas.openxmlformats.org/officeDocument/2006/relationships/hyperlink" Target="https://www.notifyvisitors.com/pb/blog/customer-lifecycle" TargetMode="External"/><Relationship Id="rId1" Type="http://schemas.openxmlformats.org/officeDocument/2006/relationships/slideLayout" Target="../slideLayouts/slideLayout3.xml"/><Relationship Id="rId6" Type="http://schemas.openxmlformats.org/officeDocument/2006/relationships/hyperlink" Target="https://doi.org/10.1007/s12525-017-0276-2" TargetMode="External"/><Relationship Id="rId5" Type="http://schemas.openxmlformats.org/officeDocument/2006/relationships/hyperlink" Target="https://doi.org/10.1177/0022243720906468" TargetMode="External"/><Relationship Id="rId4" Type="http://schemas.openxmlformats.org/officeDocument/2006/relationships/hyperlink" Target="https://doi.org/10.1080/12345678.2019.159763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612489-EF03-4716-996A-812822F609E4}"/>
              </a:ext>
            </a:extLst>
          </p:cNvPr>
          <p:cNvSpPr>
            <a:spLocks noGrp="1"/>
          </p:cNvSpPr>
          <p:nvPr>
            <p:ph type="ctrTitle"/>
          </p:nvPr>
        </p:nvSpPr>
        <p:spPr>
          <a:xfrm>
            <a:off x="893852" y="2139950"/>
            <a:ext cx="7196048" cy="3151188"/>
          </a:xfrm>
        </p:spPr>
        <p:txBody>
          <a:bodyPr/>
          <a:lstStyle/>
          <a:p>
            <a:pPr>
              <a:defRPr/>
            </a:pPr>
            <a:r>
              <a:rPr lang="en-NZ" dirty="0"/>
              <a:t>COMP8833</a:t>
            </a:r>
            <a:br>
              <a:rPr lang="en-NZ" dirty="0"/>
            </a:br>
            <a:r>
              <a:rPr lang="en-NZ" sz="3200" dirty="0"/>
              <a:t>Advanced Web Development</a:t>
            </a:r>
            <a:br>
              <a:rPr lang="en-NZ" dirty="0"/>
            </a:br>
            <a:r>
              <a:rPr lang="en-NZ" sz="2400" dirty="0"/>
              <a:t>Customer Engagement</a:t>
            </a:r>
          </a:p>
        </p:txBody>
      </p:sp>
      <p:sp>
        <p:nvSpPr>
          <p:cNvPr id="7" name="Subtitle 6">
            <a:extLst>
              <a:ext uri="{FF2B5EF4-FFF2-40B4-BE49-F238E27FC236}">
                <a16:creationId xmlns:a16="http://schemas.microsoft.com/office/drawing/2014/main" id="{A93B20DE-8D47-4868-AB10-6221B2E6D00A}"/>
              </a:ext>
            </a:extLst>
          </p:cNvPr>
          <p:cNvSpPr>
            <a:spLocks noGrp="1"/>
          </p:cNvSpPr>
          <p:nvPr>
            <p:ph type="subTitle" idx="1"/>
          </p:nvPr>
        </p:nvSpPr>
        <p:spPr>
          <a:xfrm>
            <a:off x="2941638" y="5291138"/>
            <a:ext cx="5148262" cy="515937"/>
          </a:xfrm>
        </p:spPr>
        <p:txBody>
          <a:bodyPr/>
          <a:lstStyle/>
          <a:p>
            <a:pPr>
              <a:defRPr/>
            </a:pPr>
            <a:r>
              <a:rPr lang="en-NZ" dirty="0"/>
              <a:t>School of Computing, Electrical and Applied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2174EA-B185-65E7-EDBB-90D1059A2EDF}"/>
              </a:ext>
            </a:extLst>
          </p:cNvPr>
          <p:cNvSpPr>
            <a:spLocks noGrp="1"/>
          </p:cNvSpPr>
          <p:nvPr>
            <p:ph idx="1"/>
          </p:nvPr>
        </p:nvSpPr>
        <p:spPr/>
        <p:txBody>
          <a:bodyPr/>
          <a:lstStyle/>
          <a:p>
            <a:r>
              <a:rPr lang="en-US" sz="1400" dirty="0"/>
              <a:t>Another way to use customer engagement in web development is by offering personalized recommendations based on customer preferences and behavior. By collecting data on customer browsing history, past purchases, and other behavior, you could create a personalized experience that suggests products or outfits that are tailored to each customer's unique style and interests.</a:t>
            </a:r>
          </a:p>
          <a:p>
            <a:endParaRPr lang="en-US" sz="1400" dirty="0"/>
          </a:p>
        </p:txBody>
      </p:sp>
      <p:sp>
        <p:nvSpPr>
          <p:cNvPr id="3" name="Title 2">
            <a:extLst>
              <a:ext uri="{FF2B5EF4-FFF2-40B4-BE49-F238E27FC236}">
                <a16:creationId xmlns:a16="http://schemas.microsoft.com/office/drawing/2014/main" id="{1C402E6E-C763-FCAD-534E-97C33DB82AF0}"/>
              </a:ext>
            </a:extLst>
          </p:cNvPr>
          <p:cNvSpPr>
            <a:spLocks noGrp="1"/>
          </p:cNvSpPr>
          <p:nvPr>
            <p:ph type="title"/>
          </p:nvPr>
        </p:nvSpPr>
        <p:spPr/>
        <p:txBody>
          <a:bodyPr/>
          <a:lstStyle/>
          <a:p>
            <a:r>
              <a:rPr lang="en-US" dirty="0"/>
              <a:t>Good Examples</a:t>
            </a:r>
          </a:p>
        </p:txBody>
      </p:sp>
      <p:sp>
        <p:nvSpPr>
          <p:cNvPr id="4" name="Footer Placeholder 3">
            <a:extLst>
              <a:ext uri="{FF2B5EF4-FFF2-40B4-BE49-F238E27FC236}">
                <a16:creationId xmlns:a16="http://schemas.microsoft.com/office/drawing/2014/main" id="{ED0C6871-B330-E837-666E-D7D71E44E2DA}"/>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413961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EA5703-E1BE-4347-82DF-E40CE743BAC6}"/>
              </a:ext>
            </a:extLst>
          </p:cNvPr>
          <p:cNvSpPr>
            <a:spLocks noGrp="1"/>
          </p:cNvSpPr>
          <p:nvPr>
            <p:ph idx="1"/>
          </p:nvPr>
        </p:nvSpPr>
        <p:spPr>
          <a:xfrm>
            <a:off x="1070120" y="1678026"/>
            <a:ext cx="7438962" cy="4107359"/>
          </a:xfrm>
        </p:spPr>
        <p:txBody>
          <a:bodyPr/>
          <a:lstStyle/>
          <a:p>
            <a:r>
              <a:rPr lang="en-US" sz="1400" dirty="0"/>
              <a:t>Suppose you run a website that offers a subscription-based service, and you want to increase customer engagement. One bad approach to customer engagement would be to inundate customers with emails, notifications, and pop-ups in an attempt to get them to use the service more frequently.</a:t>
            </a:r>
          </a:p>
          <a:p>
            <a:endParaRPr lang="en-US" sz="1400" dirty="0"/>
          </a:p>
          <a:p>
            <a:r>
              <a:rPr lang="en-US" sz="1400" dirty="0"/>
              <a:t>Another bad approach to customer engagement would be to make it difficult for customers to provide feedback or suggestions, or to ignore feedback that is provided. If customers feel like their opinions or concerns are not being heard or addressed, they are less likely to engage with your website or service in the future.</a:t>
            </a:r>
          </a:p>
        </p:txBody>
      </p:sp>
      <p:sp>
        <p:nvSpPr>
          <p:cNvPr id="3" name="Title 2">
            <a:extLst>
              <a:ext uri="{FF2B5EF4-FFF2-40B4-BE49-F238E27FC236}">
                <a16:creationId xmlns:a16="http://schemas.microsoft.com/office/drawing/2014/main" id="{D9F18557-89DA-5D4D-2E4B-B08417C03346}"/>
              </a:ext>
            </a:extLst>
          </p:cNvPr>
          <p:cNvSpPr>
            <a:spLocks noGrp="1"/>
          </p:cNvSpPr>
          <p:nvPr>
            <p:ph type="title"/>
          </p:nvPr>
        </p:nvSpPr>
        <p:spPr/>
        <p:txBody>
          <a:bodyPr/>
          <a:lstStyle/>
          <a:p>
            <a:r>
              <a:rPr lang="en-US" dirty="0"/>
              <a:t>Bad Examples</a:t>
            </a:r>
          </a:p>
        </p:txBody>
      </p:sp>
      <p:sp>
        <p:nvSpPr>
          <p:cNvPr id="4" name="Footer Placeholder 3">
            <a:extLst>
              <a:ext uri="{FF2B5EF4-FFF2-40B4-BE49-F238E27FC236}">
                <a16:creationId xmlns:a16="http://schemas.microsoft.com/office/drawing/2014/main" id="{E5523FCC-58A0-75F2-B46B-AB9B4654A1BE}"/>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132809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813B79-FADD-49B9-3D06-084E5DD0D9B1}"/>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31C85BC6-E67A-2584-848F-317D60CFBF87}"/>
              </a:ext>
            </a:extLst>
          </p:cNvPr>
          <p:cNvSpPr>
            <a:spLocks noGrp="1"/>
          </p:cNvSpPr>
          <p:nvPr>
            <p:ph type="title"/>
          </p:nvPr>
        </p:nvSpPr>
        <p:spPr/>
        <p:txBody>
          <a:bodyPr/>
          <a:lstStyle/>
          <a:p>
            <a:r>
              <a:rPr lang="en-US" dirty="0"/>
              <a:t>Customer life cycle</a:t>
            </a:r>
          </a:p>
        </p:txBody>
      </p:sp>
      <p:sp>
        <p:nvSpPr>
          <p:cNvPr id="4" name="Footer Placeholder 3">
            <a:extLst>
              <a:ext uri="{FF2B5EF4-FFF2-40B4-BE49-F238E27FC236}">
                <a16:creationId xmlns:a16="http://schemas.microsoft.com/office/drawing/2014/main" id="{EB4C8000-09BB-F193-D42F-D66B83E5AEBA}"/>
              </a:ext>
            </a:extLst>
          </p:cNvPr>
          <p:cNvSpPr>
            <a:spLocks noGrp="1"/>
          </p:cNvSpPr>
          <p:nvPr>
            <p:ph type="ftr" sz="quarter" idx="11"/>
          </p:nvPr>
        </p:nvSpPr>
        <p:spPr/>
        <p:txBody>
          <a:bodyPr/>
          <a:lstStyle/>
          <a:p>
            <a:pPr>
              <a:defRPr/>
            </a:pPr>
            <a:r>
              <a:rPr lang="en-NZ"/>
              <a:t>&gt;&gt;DEPARTMENT TITLE EDIT IN HEADER &amp; FOOTER</a:t>
            </a:r>
            <a:endParaRPr lang="en-NZ" dirty="0"/>
          </a:p>
        </p:txBody>
      </p:sp>
      <p:pic>
        <p:nvPicPr>
          <p:cNvPr id="1026" name="Picture 2">
            <a:extLst>
              <a:ext uri="{FF2B5EF4-FFF2-40B4-BE49-F238E27FC236}">
                <a16:creationId xmlns:a16="http://schemas.microsoft.com/office/drawing/2014/main" id="{DF81B468-E0CC-2864-5213-E5399AD78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1619604"/>
            <a:ext cx="4775200" cy="4775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4D730F-5703-2960-18CE-D39A6B2297B1}"/>
              </a:ext>
            </a:extLst>
          </p:cNvPr>
          <p:cNvSpPr txBox="1"/>
          <p:nvPr/>
        </p:nvSpPr>
        <p:spPr>
          <a:xfrm>
            <a:off x="6414103" y="5454133"/>
            <a:ext cx="4593020" cy="369332"/>
          </a:xfrm>
          <a:prstGeom prst="rect">
            <a:avLst/>
          </a:prstGeom>
          <a:noFill/>
        </p:spPr>
        <p:txBody>
          <a:bodyPr wrap="square">
            <a:spAutoFit/>
          </a:bodyPr>
          <a:lstStyle/>
          <a:p>
            <a:r>
              <a:rPr lang="en-NZ" sz="1800" b="0" i="0" dirty="0">
                <a:solidFill>
                  <a:srgbClr val="374151"/>
                </a:solidFill>
                <a:effectLst/>
                <a:latin typeface="Söhne"/>
              </a:rPr>
              <a:t>(</a:t>
            </a:r>
            <a:r>
              <a:rPr lang="en-NZ" sz="1800" b="0" i="0" dirty="0" err="1">
                <a:solidFill>
                  <a:srgbClr val="374151"/>
                </a:solidFill>
                <a:effectLst/>
                <a:latin typeface="Söhne"/>
              </a:rPr>
              <a:t>NotifyVisitors</a:t>
            </a:r>
            <a:r>
              <a:rPr lang="en-NZ" sz="1800" b="0" i="0" dirty="0">
                <a:solidFill>
                  <a:srgbClr val="374151"/>
                </a:solidFill>
                <a:effectLst/>
                <a:latin typeface="Söhne"/>
              </a:rPr>
              <a:t>, 2022)</a:t>
            </a:r>
            <a:endParaRPr lang="en-US" dirty="0"/>
          </a:p>
        </p:txBody>
      </p:sp>
    </p:spTree>
    <p:extLst>
      <p:ext uri="{BB962C8B-B14F-4D97-AF65-F5344CB8AC3E}">
        <p14:creationId xmlns:p14="http://schemas.microsoft.com/office/powerpoint/2010/main" val="354760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660FE1-D0A1-6D9C-B29F-4F4A62F5D175}"/>
              </a:ext>
            </a:extLst>
          </p:cNvPr>
          <p:cNvSpPr>
            <a:spLocks noGrp="1"/>
          </p:cNvSpPr>
          <p:nvPr>
            <p:ph idx="1"/>
          </p:nvPr>
        </p:nvSpPr>
        <p:spPr/>
        <p:txBody>
          <a:bodyPr/>
          <a:lstStyle/>
          <a:p>
            <a:r>
              <a:rPr lang="en-US" sz="1600" dirty="0"/>
              <a:t>A customer first gets to know or be aware of any brand or company. This is the stage when your brand gets the attention of the audience. The customer is aware of the brand in many ways like search engines, ads, referrals, reviews, or word-of-mouth recommendations. It is the most important phase of the customer life cycle as customers want to know about your brand before engaging with it.</a:t>
            </a:r>
          </a:p>
        </p:txBody>
      </p:sp>
      <p:sp>
        <p:nvSpPr>
          <p:cNvPr id="3" name="Title 2">
            <a:extLst>
              <a:ext uri="{FF2B5EF4-FFF2-40B4-BE49-F238E27FC236}">
                <a16:creationId xmlns:a16="http://schemas.microsoft.com/office/drawing/2014/main" id="{2B497E4C-A604-3E27-9025-B0D8FA7EB8EF}"/>
              </a:ext>
            </a:extLst>
          </p:cNvPr>
          <p:cNvSpPr>
            <a:spLocks noGrp="1"/>
          </p:cNvSpPr>
          <p:nvPr>
            <p:ph type="title"/>
          </p:nvPr>
        </p:nvSpPr>
        <p:spPr/>
        <p:txBody>
          <a:bodyPr/>
          <a:lstStyle/>
          <a:p>
            <a:r>
              <a:rPr lang="en-US" dirty="0"/>
              <a:t>Brand Awareness</a:t>
            </a:r>
          </a:p>
        </p:txBody>
      </p:sp>
      <p:sp>
        <p:nvSpPr>
          <p:cNvPr id="4" name="Footer Placeholder 3">
            <a:extLst>
              <a:ext uri="{FF2B5EF4-FFF2-40B4-BE49-F238E27FC236}">
                <a16:creationId xmlns:a16="http://schemas.microsoft.com/office/drawing/2014/main" id="{A99C5E93-50F5-96E1-D2E7-3400314B0E46}"/>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44581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BEF4FC-2272-66BF-16AE-98A223F8E5FA}"/>
              </a:ext>
            </a:extLst>
          </p:cNvPr>
          <p:cNvSpPr>
            <a:spLocks noGrp="1"/>
          </p:cNvSpPr>
          <p:nvPr>
            <p:ph idx="1"/>
          </p:nvPr>
        </p:nvSpPr>
        <p:spPr/>
        <p:txBody>
          <a:bodyPr/>
          <a:lstStyle/>
          <a:p>
            <a:r>
              <a:rPr lang="en-US" sz="1400" dirty="0"/>
              <a:t>In this stage, customers will start collecting information about your company and product. In the first stage customer just discover the brand. It’s the first interaction of the customer with the company after that the customer tries to gain knowledge about the brand. Customers will evaluate the value of your product and compare it with other competitors. Customers will also evaluate that the products and services meet their needs. They get all the information from various mediums like social media posts, reviews, blogs, etc. They combine all the information and re-evaluate that. It is the stage where you can get your potential lead. So it is important to use the right method or strategy to get more and more attention so you get your target.</a:t>
            </a:r>
          </a:p>
        </p:txBody>
      </p:sp>
      <p:sp>
        <p:nvSpPr>
          <p:cNvPr id="3" name="Title 2">
            <a:extLst>
              <a:ext uri="{FF2B5EF4-FFF2-40B4-BE49-F238E27FC236}">
                <a16:creationId xmlns:a16="http://schemas.microsoft.com/office/drawing/2014/main" id="{C754DE9A-BCD6-82CB-0701-B0009C50EF93}"/>
              </a:ext>
            </a:extLst>
          </p:cNvPr>
          <p:cNvSpPr>
            <a:spLocks noGrp="1"/>
          </p:cNvSpPr>
          <p:nvPr>
            <p:ph type="title"/>
          </p:nvPr>
        </p:nvSpPr>
        <p:spPr/>
        <p:txBody>
          <a:bodyPr/>
          <a:lstStyle/>
          <a:p>
            <a:r>
              <a:rPr lang="en-US" dirty="0"/>
              <a:t>Consideration</a:t>
            </a:r>
          </a:p>
        </p:txBody>
      </p:sp>
      <p:sp>
        <p:nvSpPr>
          <p:cNvPr id="4" name="Footer Placeholder 3">
            <a:extLst>
              <a:ext uri="{FF2B5EF4-FFF2-40B4-BE49-F238E27FC236}">
                <a16:creationId xmlns:a16="http://schemas.microsoft.com/office/drawing/2014/main" id="{96DDF16E-5F1A-6BF4-CE37-C203CE25AC14}"/>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14344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82EB47-D69E-7928-1924-ED205AC3703E}"/>
              </a:ext>
            </a:extLst>
          </p:cNvPr>
          <p:cNvSpPr>
            <a:spLocks noGrp="1"/>
          </p:cNvSpPr>
          <p:nvPr>
            <p:ph idx="1"/>
          </p:nvPr>
        </p:nvSpPr>
        <p:spPr/>
        <p:txBody>
          <a:bodyPr/>
          <a:lstStyle/>
          <a:p>
            <a:r>
              <a:rPr lang="en-US" sz="1400" dirty="0"/>
              <a:t>After gathering all the information and evaluating them the customer will decide to make the first purchase. This is the stage where you have to provide value and build a good relationship with the customer. You have to make their buying experience smooth. Even after the first purchase, you can ask for feedback that will make them feel valuable</a:t>
            </a:r>
          </a:p>
          <a:p>
            <a:br>
              <a:rPr lang="en-US" dirty="0"/>
            </a:br>
            <a:endParaRPr lang="en-US" dirty="0"/>
          </a:p>
        </p:txBody>
      </p:sp>
      <p:sp>
        <p:nvSpPr>
          <p:cNvPr id="3" name="Title 2">
            <a:extLst>
              <a:ext uri="{FF2B5EF4-FFF2-40B4-BE49-F238E27FC236}">
                <a16:creationId xmlns:a16="http://schemas.microsoft.com/office/drawing/2014/main" id="{ACDC920E-3F93-B157-06BE-3F9FDDC99DCC}"/>
              </a:ext>
            </a:extLst>
          </p:cNvPr>
          <p:cNvSpPr>
            <a:spLocks noGrp="1"/>
          </p:cNvSpPr>
          <p:nvPr>
            <p:ph type="title"/>
          </p:nvPr>
        </p:nvSpPr>
        <p:spPr/>
        <p:txBody>
          <a:bodyPr/>
          <a:lstStyle/>
          <a:p>
            <a:r>
              <a:rPr lang="en-US" dirty="0"/>
              <a:t>Purchase</a:t>
            </a:r>
          </a:p>
        </p:txBody>
      </p:sp>
      <p:sp>
        <p:nvSpPr>
          <p:cNvPr id="4" name="Footer Placeholder 3">
            <a:extLst>
              <a:ext uri="{FF2B5EF4-FFF2-40B4-BE49-F238E27FC236}">
                <a16:creationId xmlns:a16="http://schemas.microsoft.com/office/drawing/2014/main" id="{CF7501A1-620A-08E7-11CB-CCD53F55413A}"/>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93294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E131F3-13C8-17DD-7AEE-119693CA569D}"/>
              </a:ext>
            </a:extLst>
          </p:cNvPr>
          <p:cNvSpPr>
            <a:spLocks noGrp="1"/>
          </p:cNvSpPr>
          <p:nvPr>
            <p:ph idx="1"/>
          </p:nvPr>
        </p:nvSpPr>
        <p:spPr/>
        <p:txBody>
          <a:bodyPr/>
          <a:lstStyle/>
          <a:p>
            <a:r>
              <a:rPr lang="en-US" sz="1400" dirty="0"/>
              <a:t>This is the stage where your company gets growth. Once a person purchases your product or service it becomes your customer but to convert it into a loyal customer is more valuable. It is good to send notifications and offers to the customer to maintain a great bond with your customer. It creates the chances for customers to come and purchase again. Satisfying customers’ needs and valuing their feedback will help in maintaining relationships. The trust of customers is valuable for customer retention.</a:t>
            </a:r>
          </a:p>
        </p:txBody>
      </p:sp>
      <p:sp>
        <p:nvSpPr>
          <p:cNvPr id="3" name="Title 2">
            <a:extLst>
              <a:ext uri="{FF2B5EF4-FFF2-40B4-BE49-F238E27FC236}">
                <a16:creationId xmlns:a16="http://schemas.microsoft.com/office/drawing/2014/main" id="{3586F01A-39F1-A9E9-F193-B26FCD95112A}"/>
              </a:ext>
            </a:extLst>
          </p:cNvPr>
          <p:cNvSpPr>
            <a:spLocks noGrp="1"/>
          </p:cNvSpPr>
          <p:nvPr>
            <p:ph type="title"/>
          </p:nvPr>
        </p:nvSpPr>
        <p:spPr/>
        <p:txBody>
          <a:bodyPr/>
          <a:lstStyle/>
          <a:p>
            <a:r>
              <a:rPr lang="en-US" dirty="0"/>
              <a:t>Retention</a:t>
            </a:r>
          </a:p>
        </p:txBody>
      </p:sp>
      <p:sp>
        <p:nvSpPr>
          <p:cNvPr id="4" name="Footer Placeholder 3">
            <a:extLst>
              <a:ext uri="{FF2B5EF4-FFF2-40B4-BE49-F238E27FC236}">
                <a16:creationId xmlns:a16="http://schemas.microsoft.com/office/drawing/2014/main" id="{9189B414-3557-66A6-86B5-52B029157A51}"/>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79905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41F63-1A38-DB40-24D8-8B37917876D7}"/>
              </a:ext>
            </a:extLst>
          </p:cNvPr>
          <p:cNvSpPr>
            <a:spLocks noGrp="1"/>
          </p:cNvSpPr>
          <p:nvPr>
            <p:ph idx="1"/>
          </p:nvPr>
        </p:nvSpPr>
        <p:spPr/>
        <p:txBody>
          <a:bodyPr/>
          <a:lstStyle/>
          <a:p>
            <a:r>
              <a:rPr lang="en-US" sz="1400" dirty="0"/>
              <a:t>The main goal of the customer lifecycle is to turn an audience into a customer and then earn that customer as a ‘brand advocate’. A customer, with whom your company formed a strong positive bond, will recommend your name to others. This makes them loyal customers. To turn your customer into an advocate, provide those best services, send personalized messages, etc.</a:t>
            </a:r>
          </a:p>
        </p:txBody>
      </p:sp>
      <p:sp>
        <p:nvSpPr>
          <p:cNvPr id="3" name="Title 2">
            <a:extLst>
              <a:ext uri="{FF2B5EF4-FFF2-40B4-BE49-F238E27FC236}">
                <a16:creationId xmlns:a16="http://schemas.microsoft.com/office/drawing/2014/main" id="{3F4E0C52-5D7E-253A-1565-A53641B20088}"/>
              </a:ext>
            </a:extLst>
          </p:cNvPr>
          <p:cNvSpPr>
            <a:spLocks noGrp="1"/>
          </p:cNvSpPr>
          <p:nvPr>
            <p:ph type="title"/>
          </p:nvPr>
        </p:nvSpPr>
        <p:spPr/>
        <p:txBody>
          <a:bodyPr/>
          <a:lstStyle/>
          <a:p>
            <a:r>
              <a:rPr lang="en-US" dirty="0"/>
              <a:t>Advocacy</a:t>
            </a:r>
          </a:p>
        </p:txBody>
      </p:sp>
      <p:sp>
        <p:nvSpPr>
          <p:cNvPr id="4" name="Footer Placeholder 3">
            <a:extLst>
              <a:ext uri="{FF2B5EF4-FFF2-40B4-BE49-F238E27FC236}">
                <a16:creationId xmlns:a16="http://schemas.microsoft.com/office/drawing/2014/main" id="{9275FD1D-DD37-D496-92B2-9F53B3BAB221}"/>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78455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D3A18870-9596-22E5-4C94-F976FFF9C1BF}"/>
              </a:ext>
            </a:extLst>
          </p:cNvPr>
          <p:cNvPicPr>
            <a:picLocks noGrp="1" noChangeAspect="1"/>
          </p:cNvPicPr>
          <p:nvPr>
            <p:ph idx="1"/>
          </p:nvPr>
        </p:nvPicPr>
        <p:blipFill>
          <a:blip r:embed="rId3"/>
          <a:stretch>
            <a:fillRect/>
          </a:stretch>
        </p:blipFill>
        <p:spPr>
          <a:xfrm>
            <a:off x="2914650" y="2080706"/>
            <a:ext cx="3314700" cy="1651000"/>
          </a:xfrm>
        </p:spPr>
      </p:pic>
      <p:sp>
        <p:nvSpPr>
          <p:cNvPr id="3" name="Title 2">
            <a:extLst>
              <a:ext uri="{FF2B5EF4-FFF2-40B4-BE49-F238E27FC236}">
                <a16:creationId xmlns:a16="http://schemas.microsoft.com/office/drawing/2014/main" id="{18302355-7145-C703-4EE2-6EE1B1AF474A}"/>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6A4228F2-520C-3742-FFCE-40DA93A5F70B}"/>
              </a:ext>
            </a:extLst>
          </p:cNvPr>
          <p:cNvSpPr>
            <a:spLocks noGrp="1"/>
          </p:cNvSpPr>
          <p:nvPr>
            <p:ph type="ftr" sz="quarter" idx="11"/>
          </p:nvPr>
        </p:nvSpPr>
        <p:spPr/>
        <p:txBody>
          <a:bodyPr/>
          <a:lstStyle/>
          <a:p>
            <a:pPr>
              <a:defRPr/>
            </a:pPr>
            <a:r>
              <a:rPr lang="en-NZ"/>
              <a:t>&gt;&gt;DEPARTMENT TITLE EDIT IN HEADER &amp; FOOTER</a:t>
            </a:r>
            <a:endParaRPr lang="en-NZ" dirty="0"/>
          </a:p>
        </p:txBody>
      </p:sp>
      <p:sp>
        <p:nvSpPr>
          <p:cNvPr id="12" name="TextBox 11">
            <a:extLst>
              <a:ext uri="{FF2B5EF4-FFF2-40B4-BE49-F238E27FC236}">
                <a16:creationId xmlns:a16="http://schemas.microsoft.com/office/drawing/2014/main" id="{6B9BC68B-B095-0114-8541-2401F4120F16}"/>
              </a:ext>
            </a:extLst>
          </p:cNvPr>
          <p:cNvSpPr txBox="1"/>
          <p:nvPr/>
        </p:nvSpPr>
        <p:spPr>
          <a:xfrm>
            <a:off x="2277836" y="4354677"/>
            <a:ext cx="4588328" cy="369332"/>
          </a:xfrm>
          <a:prstGeom prst="rect">
            <a:avLst/>
          </a:prstGeom>
          <a:noFill/>
        </p:spPr>
        <p:txBody>
          <a:bodyPr wrap="square">
            <a:spAutoFit/>
          </a:bodyPr>
          <a:lstStyle/>
          <a:p>
            <a:pPr algn="ctr"/>
            <a:r>
              <a:rPr lang="en-NZ" b="0" i="0" dirty="0">
                <a:solidFill>
                  <a:srgbClr val="374151"/>
                </a:solidFill>
                <a:effectLst/>
                <a:latin typeface="Söhne"/>
              </a:rPr>
              <a:t>Amazon Prime</a:t>
            </a:r>
            <a:endParaRPr lang="en-US" dirty="0"/>
          </a:p>
        </p:txBody>
      </p:sp>
    </p:spTree>
    <p:extLst>
      <p:ext uri="{BB962C8B-B14F-4D97-AF65-F5344CB8AC3E}">
        <p14:creationId xmlns:p14="http://schemas.microsoft.com/office/powerpoint/2010/main" val="995214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B64558-7AB8-9152-D66B-38FF26604A85}"/>
              </a:ext>
            </a:extLst>
          </p:cNvPr>
          <p:cNvSpPr>
            <a:spLocks noGrp="1"/>
          </p:cNvSpPr>
          <p:nvPr>
            <p:ph idx="1"/>
          </p:nvPr>
        </p:nvSpPr>
        <p:spPr/>
        <p:txBody>
          <a:bodyPr/>
          <a:lstStyle/>
          <a:p>
            <a:r>
              <a:rPr lang="en-NZ" b="0" i="0" dirty="0">
                <a:solidFill>
                  <a:srgbClr val="374151"/>
                </a:solidFill>
                <a:effectLst/>
              </a:rPr>
              <a:t>Amazon Prime has helped to increase brand awareness and attract new customers to the platform. The free shipping and other benefits offered by the service have been a major selling point for Amazon, and have helped to differentiate it from other e-commerce platforms.</a:t>
            </a:r>
          </a:p>
          <a:p>
            <a:endParaRPr lang="en-US" dirty="0"/>
          </a:p>
        </p:txBody>
      </p:sp>
      <p:sp>
        <p:nvSpPr>
          <p:cNvPr id="3" name="Title 2">
            <a:extLst>
              <a:ext uri="{FF2B5EF4-FFF2-40B4-BE49-F238E27FC236}">
                <a16:creationId xmlns:a16="http://schemas.microsoft.com/office/drawing/2014/main" id="{EA5EA14B-EB2D-D6A6-41DB-315CE1748301}"/>
              </a:ext>
            </a:extLst>
          </p:cNvPr>
          <p:cNvSpPr>
            <a:spLocks noGrp="1"/>
          </p:cNvSpPr>
          <p:nvPr>
            <p:ph type="title"/>
          </p:nvPr>
        </p:nvSpPr>
        <p:spPr/>
        <p:txBody>
          <a:bodyPr/>
          <a:lstStyle/>
          <a:p>
            <a:r>
              <a:rPr lang="en-US" dirty="0"/>
              <a:t>Amazon Prime - Awareness</a:t>
            </a:r>
          </a:p>
        </p:txBody>
      </p:sp>
      <p:sp>
        <p:nvSpPr>
          <p:cNvPr id="4" name="Footer Placeholder 3">
            <a:extLst>
              <a:ext uri="{FF2B5EF4-FFF2-40B4-BE49-F238E27FC236}">
                <a16:creationId xmlns:a16="http://schemas.microsoft.com/office/drawing/2014/main" id="{C7E36F23-0A42-70AA-EB29-C4FAD74E58E9}"/>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55683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B70FCC-9221-443C-9E2C-AAC27A44B450}"/>
              </a:ext>
            </a:extLst>
          </p:cNvPr>
          <p:cNvSpPr>
            <a:spLocks noGrp="1"/>
          </p:cNvSpPr>
          <p:nvPr>
            <p:ph type="ftr" sz="quarter" idx="11"/>
          </p:nvPr>
        </p:nvSpPr>
        <p:spPr>
          <a:xfrm>
            <a:off x="4916488" y="6490966"/>
            <a:ext cx="3794125" cy="230832"/>
          </a:xfrm>
        </p:spPr>
        <p:txBody>
          <a:bodyPr/>
          <a:lstStyle/>
          <a:p>
            <a:pPr>
              <a:defRPr/>
            </a:pPr>
            <a:r>
              <a:rPr dirty="0"/>
              <a:t>&gt;&gt;</a:t>
            </a:r>
            <a:r>
              <a:rPr lang="en-NZ" dirty="0"/>
              <a:t>School of Computing, Electrical and Applied Technology</a:t>
            </a:r>
          </a:p>
        </p:txBody>
      </p:sp>
      <p:sp>
        <p:nvSpPr>
          <p:cNvPr id="18436" name="Title 4">
            <a:extLst>
              <a:ext uri="{FF2B5EF4-FFF2-40B4-BE49-F238E27FC236}">
                <a16:creationId xmlns:a16="http://schemas.microsoft.com/office/drawing/2014/main" id="{35C0A27B-3E4E-46FB-88B1-5822647B7E61}"/>
              </a:ext>
            </a:extLst>
          </p:cNvPr>
          <p:cNvSpPr>
            <a:spLocks noGrp="1"/>
          </p:cNvSpPr>
          <p:nvPr>
            <p:ph type="title"/>
          </p:nvPr>
        </p:nvSpPr>
        <p:spPr>
          <a:xfrm>
            <a:off x="1165225" y="463550"/>
            <a:ext cx="7877175" cy="508000"/>
          </a:xfrm>
        </p:spPr>
        <p:txBody>
          <a:bodyPr/>
          <a:lstStyle/>
          <a:p>
            <a:r>
              <a:rPr lang="en-NZ" altLang="en-US" dirty="0"/>
              <a:t>Website</a:t>
            </a:r>
          </a:p>
        </p:txBody>
      </p:sp>
      <p:sp>
        <p:nvSpPr>
          <p:cNvPr id="3" name="Content Placeholder 2">
            <a:extLst>
              <a:ext uri="{FF2B5EF4-FFF2-40B4-BE49-F238E27FC236}">
                <a16:creationId xmlns:a16="http://schemas.microsoft.com/office/drawing/2014/main" id="{4D74609F-82DE-6944-8C82-B4C3B05B208E}"/>
              </a:ext>
            </a:extLst>
          </p:cNvPr>
          <p:cNvSpPr>
            <a:spLocks noGrp="1"/>
          </p:cNvSpPr>
          <p:nvPr>
            <p:ph idx="1"/>
          </p:nvPr>
        </p:nvSpPr>
        <p:spPr/>
        <p:txBody>
          <a:bodyPr/>
          <a:lstStyle/>
          <a:p>
            <a:r>
              <a:rPr lang="en-US" dirty="0"/>
              <a:t>A website can be a powerful tool for businesses, organizations, and individuals to establish their online presence, connect with their audience, and achieve their goals.</a:t>
            </a:r>
          </a:p>
        </p:txBody>
      </p:sp>
    </p:spTree>
    <p:extLst>
      <p:ext uri="{BB962C8B-B14F-4D97-AF65-F5344CB8AC3E}">
        <p14:creationId xmlns:p14="http://schemas.microsoft.com/office/powerpoint/2010/main" val="28723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B64558-7AB8-9152-D66B-38FF26604A85}"/>
              </a:ext>
            </a:extLst>
          </p:cNvPr>
          <p:cNvSpPr>
            <a:spLocks noGrp="1"/>
          </p:cNvSpPr>
          <p:nvPr>
            <p:ph idx="1"/>
          </p:nvPr>
        </p:nvSpPr>
        <p:spPr/>
        <p:txBody>
          <a:bodyPr/>
          <a:lstStyle/>
          <a:p>
            <a:r>
              <a:rPr lang="en-NZ" b="0" i="0" dirty="0">
                <a:solidFill>
                  <a:srgbClr val="374151"/>
                </a:solidFill>
                <a:effectLst/>
              </a:rPr>
              <a:t>Amazon Prime has also helped to increase customer acquisition by offering exclusive deals and discounts to members. This has incentivized non-members to sign up for the service in order to take advantage of these deals.</a:t>
            </a:r>
            <a:endParaRPr lang="en-US" dirty="0"/>
          </a:p>
        </p:txBody>
      </p:sp>
      <p:sp>
        <p:nvSpPr>
          <p:cNvPr id="3" name="Title 2">
            <a:extLst>
              <a:ext uri="{FF2B5EF4-FFF2-40B4-BE49-F238E27FC236}">
                <a16:creationId xmlns:a16="http://schemas.microsoft.com/office/drawing/2014/main" id="{EA5EA14B-EB2D-D6A6-41DB-315CE1748301}"/>
              </a:ext>
            </a:extLst>
          </p:cNvPr>
          <p:cNvSpPr>
            <a:spLocks noGrp="1"/>
          </p:cNvSpPr>
          <p:nvPr>
            <p:ph type="title"/>
          </p:nvPr>
        </p:nvSpPr>
        <p:spPr/>
        <p:txBody>
          <a:bodyPr/>
          <a:lstStyle/>
          <a:p>
            <a:r>
              <a:rPr lang="en-US" dirty="0"/>
              <a:t>Amazon Prime - Acquisition</a:t>
            </a:r>
          </a:p>
        </p:txBody>
      </p:sp>
      <p:sp>
        <p:nvSpPr>
          <p:cNvPr id="4" name="Footer Placeholder 3">
            <a:extLst>
              <a:ext uri="{FF2B5EF4-FFF2-40B4-BE49-F238E27FC236}">
                <a16:creationId xmlns:a16="http://schemas.microsoft.com/office/drawing/2014/main" id="{C7E36F23-0A42-70AA-EB29-C4FAD74E58E9}"/>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11963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B64558-7AB8-9152-D66B-38FF26604A85}"/>
              </a:ext>
            </a:extLst>
          </p:cNvPr>
          <p:cNvSpPr>
            <a:spLocks noGrp="1"/>
          </p:cNvSpPr>
          <p:nvPr>
            <p:ph idx="1"/>
          </p:nvPr>
        </p:nvSpPr>
        <p:spPr/>
        <p:txBody>
          <a:bodyPr/>
          <a:lstStyle/>
          <a:p>
            <a:r>
              <a:rPr lang="en-NZ" b="0" i="0" dirty="0">
                <a:solidFill>
                  <a:srgbClr val="374151"/>
                </a:solidFill>
                <a:effectLst/>
              </a:rPr>
              <a:t>Amazon Prime has played a key role in customer retention, as the benefits of the service encourage customers to continue shopping on Amazon. The free and fast shipping has helped to create a seamless and convenient shopping experience for customers, which in turn has led to higher levels of customer loyalty.</a:t>
            </a:r>
            <a:endParaRPr lang="en-US" dirty="0"/>
          </a:p>
        </p:txBody>
      </p:sp>
      <p:sp>
        <p:nvSpPr>
          <p:cNvPr id="3" name="Title 2">
            <a:extLst>
              <a:ext uri="{FF2B5EF4-FFF2-40B4-BE49-F238E27FC236}">
                <a16:creationId xmlns:a16="http://schemas.microsoft.com/office/drawing/2014/main" id="{EA5EA14B-EB2D-D6A6-41DB-315CE1748301}"/>
              </a:ext>
            </a:extLst>
          </p:cNvPr>
          <p:cNvSpPr>
            <a:spLocks noGrp="1"/>
          </p:cNvSpPr>
          <p:nvPr>
            <p:ph type="title"/>
          </p:nvPr>
        </p:nvSpPr>
        <p:spPr/>
        <p:txBody>
          <a:bodyPr/>
          <a:lstStyle/>
          <a:p>
            <a:r>
              <a:rPr lang="en-US" dirty="0"/>
              <a:t>Amazon Prime - </a:t>
            </a:r>
            <a:r>
              <a:rPr lang="en-NZ" dirty="0"/>
              <a:t>Retention</a:t>
            </a:r>
            <a:endParaRPr lang="en-US" dirty="0"/>
          </a:p>
        </p:txBody>
      </p:sp>
      <p:sp>
        <p:nvSpPr>
          <p:cNvPr id="4" name="Footer Placeholder 3">
            <a:extLst>
              <a:ext uri="{FF2B5EF4-FFF2-40B4-BE49-F238E27FC236}">
                <a16:creationId xmlns:a16="http://schemas.microsoft.com/office/drawing/2014/main" id="{C7E36F23-0A42-70AA-EB29-C4FAD74E58E9}"/>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49711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B64558-7AB8-9152-D66B-38FF26604A85}"/>
              </a:ext>
            </a:extLst>
          </p:cNvPr>
          <p:cNvSpPr>
            <a:spLocks noGrp="1"/>
          </p:cNvSpPr>
          <p:nvPr>
            <p:ph idx="1"/>
          </p:nvPr>
        </p:nvSpPr>
        <p:spPr/>
        <p:txBody>
          <a:bodyPr/>
          <a:lstStyle/>
          <a:p>
            <a:r>
              <a:rPr lang="en-NZ" b="0" i="0" dirty="0">
                <a:solidFill>
                  <a:srgbClr val="374151"/>
                </a:solidFill>
                <a:effectLst/>
              </a:rPr>
              <a:t>Amazon Prime has also helped to create brand advocates, as satisfied customers are more likely to recommend the service to their friends and family. This word-of-mouth marketing has been a key driver of growth for Amazon, and has helped to solidify its position as a leading e-commerce platform.</a:t>
            </a:r>
            <a:endParaRPr lang="en-US" dirty="0"/>
          </a:p>
        </p:txBody>
      </p:sp>
      <p:sp>
        <p:nvSpPr>
          <p:cNvPr id="3" name="Title 2">
            <a:extLst>
              <a:ext uri="{FF2B5EF4-FFF2-40B4-BE49-F238E27FC236}">
                <a16:creationId xmlns:a16="http://schemas.microsoft.com/office/drawing/2014/main" id="{EA5EA14B-EB2D-D6A6-41DB-315CE1748301}"/>
              </a:ext>
            </a:extLst>
          </p:cNvPr>
          <p:cNvSpPr>
            <a:spLocks noGrp="1"/>
          </p:cNvSpPr>
          <p:nvPr>
            <p:ph type="title"/>
          </p:nvPr>
        </p:nvSpPr>
        <p:spPr/>
        <p:txBody>
          <a:bodyPr/>
          <a:lstStyle/>
          <a:p>
            <a:r>
              <a:rPr lang="en-US" dirty="0"/>
              <a:t>Amazon Prime - </a:t>
            </a:r>
            <a:r>
              <a:rPr lang="en-NZ" dirty="0"/>
              <a:t>Advocacy</a:t>
            </a:r>
            <a:endParaRPr lang="en-US" dirty="0"/>
          </a:p>
        </p:txBody>
      </p:sp>
      <p:sp>
        <p:nvSpPr>
          <p:cNvPr id="4" name="Footer Placeholder 3">
            <a:extLst>
              <a:ext uri="{FF2B5EF4-FFF2-40B4-BE49-F238E27FC236}">
                <a16:creationId xmlns:a16="http://schemas.microsoft.com/office/drawing/2014/main" id="{C7E36F23-0A42-70AA-EB29-C4FAD74E58E9}"/>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52841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893D28-C43B-26B1-E89B-EFE9B8DF9754}"/>
              </a:ext>
            </a:extLst>
          </p:cNvPr>
          <p:cNvSpPr>
            <a:spLocks noGrp="1"/>
          </p:cNvSpPr>
          <p:nvPr>
            <p:ph idx="1"/>
          </p:nvPr>
        </p:nvSpPr>
        <p:spPr/>
        <p:txBody>
          <a:bodyPr/>
          <a:lstStyle/>
          <a:p>
            <a:r>
              <a:rPr lang="en-US" sz="1400" dirty="0"/>
              <a:t>Process of providing customers with personalized and relevant content, messaging, and offers based on their current context or situation. This can include factors such as the customer's location, device type, time of day, browsing behavior, and purchase history.</a:t>
            </a:r>
          </a:p>
        </p:txBody>
      </p:sp>
      <p:sp>
        <p:nvSpPr>
          <p:cNvPr id="3" name="Title 2">
            <a:extLst>
              <a:ext uri="{FF2B5EF4-FFF2-40B4-BE49-F238E27FC236}">
                <a16:creationId xmlns:a16="http://schemas.microsoft.com/office/drawing/2014/main" id="{36C29078-CCE4-C877-B8E6-B40C5EB3CFF4}"/>
              </a:ext>
            </a:extLst>
          </p:cNvPr>
          <p:cNvSpPr>
            <a:spLocks noGrp="1"/>
          </p:cNvSpPr>
          <p:nvPr>
            <p:ph type="title"/>
          </p:nvPr>
        </p:nvSpPr>
        <p:spPr/>
        <p:txBody>
          <a:bodyPr/>
          <a:lstStyle/>
          <a:p>
            <a:r>
              <a:rPr lang="en-US" dirty="0"/>
              <a:t>Contextual engagement </a:t>
            </a:r>
          </a:p>
        </p:txBody>
      </p:sp>
      <p:sp>
        <p:nvSpPr>
          <p:cNvPr id="4" name="Footer Placeholder 3">
            <a:extLst>
              <a:ext uri="{FF2B5EF4-FFF2-40B4-BE49-F238E27FC236}">
                <a16:creationId xmlns:a16="http://schemas.microsoft.com/office/drawing/2014/main" id="{F6DB83E1-E21B-7CCE-1AAE-8A91C7715AF6}"/>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767135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4D63E8-76E4-5903-1865-BD46BD44B9CB}"/>
              </a:ext>
            </a:extLst>
          </p:cNvPr>
          <p:cNvSpPr>
            <a:spLocks noGrp="1"/>
          </p:cNvSpPr>
          <p:nvPr>
            <p:ph idx="1"/>
          </p:nvPr>
        </p:nvSpPr>
        <p:spPr/>
        <p:txBody>
          <a:bodyPr/>
          <a:lstStyle/>
          <a:p>
            <a:pPr marL="342900" indent="-342900">
              <a:buFont typeface="Arial" panose="020B0604020202020204" pitchFamily="34" charset="0"/>
              <a:buChar char="•"/>
            </a:pPr>
            <a:r>
              <a:rPr lang="en-US" dirty="0"/>
              <a:t>understanding the customer's current situation and needs</a:t>
            </a:r>
          </a:p>
          <a:p>
            <a:pPr marL="342900" indent="-342900">
              <a:buFont typeface="Arial" panose="020B0604020202020204" pitchFamily="34" charset="0"/>
              <a:buChar char="•"/>
            </a:pPr>
            <a:r>
              <a:rPr lang="en-US" dirty="0"/>
              <a:t>tailoring the website or marketing message to meet those needs.</a:t>
            </a:r>
          </a:p>
        </p:txBody>
      </p:sp>
      <p:sp>
        <p:nvSpPr>
          <p:cNvPr id="3" name="Title 2">
            <a:extLst>
              <a:ext uri="{FF2B5EF4-FFF2-40B4-BE49-F238E27FC236}">
                <a16:creationId xmlns:a16="http://schemas.microsoft.com/office/drawing/2014/main" id="{952645A7-8C38-A300-FE61-E1DDDA5A8D8C}"/>
              </a:ext>
            </a:extLst>
          </p:cNvPr>
          <p:cNvSpPr>
            <a:spLocks noGrp="1"/>
          </p:cNvSpPr>
          <p:nvPr>
            <p:ph type="title"/>
          </p:nvPr>
        </p:nvSpPr>
        <p:spPr/>
        <p:txBody>
          <a:bodyPr/>
          <a:lstStyle/>
          <a:p>
            <a:r>
              <a:rPr lang="en-US" dirty="0"/>
              <a:t>Contextual engagement - includes</a:t>
            </a:r>
          </a:p>
        </p:txBody>
      </p:sp>
      <p:sp>
        <p:nvSpPr>
          <p:cNvPr id="4" name="Footer Placeholder 3">
            <a:extLst>
              <a:ext uri="{FF2B5EF4-FFF2-40B4-BE49-F238E27FC236}">
                <a16:creationId xmlns:a16="http://schemas.microsoft.com/office/drawing/2014/main" id="{34C20318-DA62-A819-78F6-C3E4FF0148A9}"/>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17775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8A99E1-98BD-7459-F437-92CC74301E66}"/>
              </a:ext>
            </a:extLst>
          </p:cNvPr>
          <p:cNvSpPr>
            <a:spLocks noGrp="1"/>
          </p:cNvSpPr>
          <p:nvPr>
            <p:ph idx="1"/>
          </p:nvPr>
        </p:nvSpPr>
        <p:spPr/>
        <p:txBody>
          <a:bodyPr/>
          <a:lstStyle/>
          <a:p>
            <a:r>
              <a:rPr lang="en-US" sz="1400" dirty="0"/>
              <a:t>Improved user experience: </a:t>
            </a:r>
          </a:p>
          <a:p>
            <a:r>
              <a:rPr lang="en-US" sz="1400" dirty="0"/>
              <a:t>By providing users with personalized and relevant content based on their context, web developers can improve the overall user experience and make the website more engaging and appealing to users. This can lead to increased time spent on the site, more pageviews, and a higher likelihood of a conversion.</a:t>
            </a:r>
          </a:p>
          <a:p>
            <a:r>
              <a:rPr lang="en-US" sz="1400" dirty="0"/>
              <a:t>Smith, J. (2018)</a:t>
            </a:r>
          </a:p>
          <a:p>
            <a:endParaRPr lang="en-US" sz="1400" dirty="0"/>
          </a:p>
          <a:p>
            <a:r>
              <a:rPr lang="en-US" sz="1400" dirty="0"/>
              <a:t>Higher conversion rates: </a:t>
            </a:r>
          </a:p>
          <a:p>
            <a:r>
              <a:rPr lang="en-US" sz="1400" dirty="0"/>
              <a:t>When users are presented with offers, products, or content that is relevant to their current situation or needs, they are more likely to convert. By leveraging contextual engagement, web developers can increase the likelihood of a conversion and ultimately drive more revenue for the business.</a:t>
            </a:r>
          </a:p>
          <a:p>
            <a:r>
              <a:rPr lang="en-US" sz="1400" dirty="0"/>
              <a:t>Jones, R., &amp; Patel, K. (2019).</a:t>
            </a:r>
          </a:p>
          <a:p>
            <a:endParaRPr lang="en-US" sz="1400" dirty="0"/>
          </a:p>
        </p:txBody>
      </p:sp>
      <p:sp>
        <p:nvSpPr>
          <p:cNvPr id="3" name="Title 2">
            <a:extLst>
              <a:ext uri="{FF2B5EF4-FFF2-40B4-BE49-F238E27FC236}">
                <a16:creationId xmlns:a16="http://schemas.microsoft.com/office/drawing/2014/main" id="{78C6A557-AF3C-FECE-BF8A-471E6AB7935C}"/>
              </a:ext>
            </a:extLst>
          </p:cNvPr>
          <p:cNvSpPr>
            <a:spLocks noGrp="1"/>
          </p:cNvSpPr>
          <p:nvPr>
            <p:ph type="title"/>
          </p:nvPr>
        </p:nvSpPr>
        <p:spPr/>
        <p:txBody>
          <a:bodyPr/>
          <a:lstStyle/>
          <a:p>
            <a:r>
              <a:rPr lang="en-US" dirty="0"/>
              <a:t>Contextual engagement – web development</a:t>
            </a:r>
          </a:p>
        </p:txBody>
      </p:sp>
      <p:sp>
        <p:nvSpPr>
          <p:cNvPr id="4" name="Footer Placeholder 3">
            <a:extLst>
              <a:ext uri="{FF2B5EF4-FFF2-40B4-BE49-F238E27FC236}">
                <a16:creationId xmlns:a16="http://schemas.microsoft.com/office/drawing/2014/main" id="{8E984662-8353-4B9A-20EF-86296DF1AD3D}"/>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268152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F4102E-0358-B308-0452-48975E50B1A1}"/>
              </a:ext>
            </a:extLst>
          </p:cNvPr>
          <p:cNvSpPr>
            <a:spLocks noGrp="1"/>
          </p:cNvSpPr>
          <p:nvPr>
            <p:ph idx="1"/>
          </p:nvPr>
        </p:nvSpPr>
        <p:spPr/>
        <p:txBody>
          <a:bodyPr/>
          <a:lstStyle/>
          <a:p>
            <a:r>
              <a:rPr lang="en-US" sz="1400" dirty="0"/>
              <a:t>Better targeting and segmentation: </a:t>
            </a:r>
          </a:p>
          <a:p>
            <a:r>
              <a:rPr lang="en-US" sz="1400" dirty="0"/>
              <a:t>Contextual engagement can help web developers better target and segment their audience based on their current context. This allows them to create more effective marketing campaigns and personalized messaging, which can improve engagement and conversion rates.</a:t>
            </a:r>
          </a:p>
          <a:p>
            <a:r>
              <a:rPr lang="en-US" sz="1400" dirty="0"/>
              <a:t>Garcia, M., &amp; Lee, J. (2020).</a:t>
            </a:r>
          </a:p>
          <a:p>
            <a:endParaRPr lang="en-US" sz="1400" dirty="0"/>
          </a:p>
          <a:p>
            <a:r>
              <a:rPr lang="en-US" sz="1400" dirty="0"/>
              <a:t>Increased loyalty and retention: </a:t>
            </a:r>
          </a:p>
          <a:p>
            <a:r>
              <a:rPr lang="en-US" sz="1400" dirty="0"/>
              <a:t>By providing users with personalized and relevant content based on their context, businesses can improve customer satisfaction and loyalty. This can lead to increased retention rates and more repeat business over time.</a:t>
            </a:r>
          </a:p>
          <a:p>
            <a:r>
              <a:rPr lang="en-US" sz="1400" dirty="0"/>
              <a:t>Choi, E., &amp; Kim, H. (2017).</a:t>
            </a:r>
          </a:p>
          <a:p>
            <a:endParaRPr lang="en-US" sz="1400" dirty="0"/>
          </a:p>
        </p:txBody>
      </p:sp>
      <p:sp>
        <p:nvSpPr>
          <p:cNvPr id="3" name="Title 2">
            <a:extLst>
              <a:ext uri="{FF2B5EF4-FFF2-40B4-BE49-F238E27FC236}">
                <a16:creationId xmlns:a16="http://schemas.microsoft.com/office/drawing/2014/main" id="{EDC65223-C515-8EC8-EA93-2782CD337671}"/>
              </a:ext>
            </a:extLst>
          </p:cNvPr>
          <p:cNvSpPr>
            <a:spLocks noGrp="1"/>
          </p:cNvSpPr>
          <p:nvPr>
            <p:ph type="title"/>
          </p:nvPr>
        </p:nvSpPr>
        <p:spPr/>
        <p:txBody>
          <a:bodyPr/>
          <a:lstStyle/>
          <a:p>
            <a:r>
              <a:rPr lang="en-US" dirty="0"/>
              <a:t>Contextual engagement – web development</a:t>
            </a:r>
          </a:p>
        </p:txBody>
      </p:sp>
      <p:sp>
        <p:nvSpPr>
          <p:cNvPr id="4" name="Footer Placeholder 3">
            <a:extLst>
              <a:ext uri="{FF2B5EF4-FFF2-40B4-BE49-F238E27FC236}">
                <a16:creationId xmlns:a16="http://schemas.microsoft.com/office/drawing/2014/main" id="{B2333965-91CB-E2BC-32E9-F8EB3E0A4F4E}"/>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83394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F54707-F61D-BDC4-9982-E05E726B625C}"/>
              </a:ext>
            </a:extLst>
          </p:cNvPr>
          <p:cNvSpPr>
            <a:spLocks noGrp="1"/>
          </p:cNvSpPr>
          <p:nvPr>
            <p:ph idx="1"/>
          </p:nvPr>
        </p:nvSpPr>
        <p:spPr/>
        <p:txBody>
          <a:bodyPr/>
          <a:lstStyle/>
          <a:p>
            <a:r>
              <a:rPr lang="en-US" sz="1400" dirty="0"/>
              <a:t>Amazon - Amazon uses contextual engagement by providing personalized product recommendations based on a user's browsing and purchase history. They also offer virtual try-on features for certain products, such as clothing and makeup.</a:t>
            </a:r>
          </a:p>
          <a:p>
            <a:endParaRPr lang="en-US" sz="1400" dirty="0"/>
          </a:p>
          <a:p>
            <a:r>
              <a:rPr lang="en-US" sz="1400" dirty="0"/>
              <a:t>Spotify - Spotify uses contextual engagement by creating personalized playlists based on a user's listening history and behavior. They also offer recommended playlists and songs based on a user's mood, activity, and time of day.</a:t>
            </a:r>
          </a:p>
          <a:p>
            <a:endParaRPr lang="en-US" dirty="0"/>
          </a:p>
        </p:txBody>
      </p:sp>
      <p:sp>
        <p:nvSpPr>
          <p:cNvPr id="3" name="Title 2">
            <a:extLst>
              <a:ext uri="{FF2B5EF4-FFF2-40B4-BE49-F238E27FC236}">
                <a16:creationId xmlns:a16="http://schemas.microsoft.com/office/drawing/2014/main" id="{E3DDF846-C4FA-65AF-4E7B-5FE3954588CE}"/>
              </a:ext>
            </a:extLst>
          </p:cNvPr>
          <p:cNvSpPr>
            <a:spLocks noGrp="1"/>
          </p:cNvSpPr>
          <p:nvPr>
            <p:ph type="title"/>
          </p:nvPr>
        </p:nvSpPr>
        <p:spPr/>
        <p:txBody>
          <a:bodyPr/>
          <a:lstStyle/>
          <a:p>
            <a:r>
              <a:rPr lang="en-US" dirty="0"/>
              <a:t>Examples</a:t>
            </a:r>
          </a:p>
        </p:txBody>
      </p:sp>
      <p:sp>
        <p:nvSpPr>
          <p:cNvPr id="4" name="Footer Placeholder 3">
            <a:extLst>
              <a:ext uri="{FF2B5EF4-FFF2-40B4-BE49-F238E27FC236}">
                <a16:creationId xmlns:a16="http://schemas.microsoft.com/office/drawing/2014/main" id="{6C939778-9D67-5B9F-2B5D-AA10B81718B3}"/>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697774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D9EDBA-B814-874A-1248-17C40F4652D8}"/>
              </a:ext>
            </a:extLst>
          </p:cNvPr>
          <p:cNvSpPr>
            <a:spLocks noGrp="1"/>
          </p:cNvSpPr>
          <p:nvPr>
            <p:ph idx="1"/>
          </p:nvPr>
        </p:nvSpPr>
        <p:spPr/>
        <p:txBody>
          <a:bodyPr/>
          <a:lstStyle/>
          <a:p>
            <a:r>
              <a:rPr lang="en-US" sz="1400" dirty="0"/>
              <a:t>Airbnb - Airbnb uses contextual engagement by providing personalized recommendations for accommodations based on a user's search history, location, and preferences. They also offer a messaging feature for hosts and guests to communicate and ask questions, providing a more personalized and efficient booking experience.</a:t>
            </a:r>
          </a:p>
          <a:p>
            <a:endParaRPr lang="en-US" sz="1400" dirty="0"/>
          </a:p>
          <a:p>
            <a:r>
              <a:rPr lang="en-US" sz="1400" dirty="0"/>
              <a:t>Netflix - Netflix uses contextual engagement by recommending TV shows and movies based on a user's viewing history and preferences. They also offer personalized categories, such as "Because You Watched" and "Trending Now", to help users discover new content that is relevant to their interests.</a:t>
            </a:r>
          </a:p>
          <a:p>
            <a:endParaRPr lang="en-US" dirty="0"/>
          </a:p>
        </p:txBody>
      </p:sp>
      <p:sp>
        <p:nvSpPr>
          <p:cNvPr id="3" name="Title 2">
            <a:extLst>
              <a:ext uri="{FF2B5EF4-FFF2-40B4-BE49-F238E27FC236}">
                <a16:creationId xmlns:a16="http://schemas.microsoft.com/office/drawing/2014/main" id="{BE0C39D7-878B-ABCA-33E3-1D9E833F43A1}"/>
              </a:ext>
            </a:extLst>
          </p:cNvPr>
          <p:cNvSpPr>
            <a:spLocks noGrp="1"/>
          </p:cNvSpPr>
          <p:nvPr>
            <p:ph type="title"/>
          </p:nvPr>
        </p:nvSpPr>
        <p:spPr/>
        <p:txBody>
          <a:bodyPr/>
          <a:lstStyle/>
          <a:p>
            <a:r>
              <a:rPr lang="en-US" dirty="0"/>
              <a:t>Examples</a:t>
            </a:r>
          </a:p>
        </p:txBody>
      </p:sp>
      <p:sp>
        <p:nvSpPr>
          <p:cNvPr id="4" name="Footer Placeholder 3">
            <a:extLst>
              <a:ext uri="{FF2B5EF4-FFF2-40B4-BE49-F238E27FC236}">
                <a16:creationId xmlns:a16="http://schemas.microsoft.com/office/drawing/2014/main" id="{72092DDD-4DE1-A02F-C53C-DB2B6E18C78C}"/>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94346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402840-51DC-1484-A74A-93C526D45F6E}"/>
              </a:ext>
            </a:extLst>
          </p:cNvPr>
          <p:cNvSpPr>
            <a:spLocks noGrp="1"/>
          </p:cNvSpPr>
          <p:nvPr>
            <p:ph idx="1"/>
          </p:nvPr>
        </p:nvSpPr>
        <p:spPr/>
        <p:txBody>
          <a:bodyPr/>
          <a:lstStyle/>
          <a:p>
            <a:r>
              <a:rPr lang="en-US" dirty="0"/>
              <a:t>occurs when customers interact with a business or brand primarily out of convenience rather than a strong interest or desire to engage.</a:t>
            </a:r>
          </a:p>
          <a:p>
            <a:endParaRPr lang="en-US" dirty="0"/>
          </a:p>
          <a:p>
            <a:r>
              <a:rPr lang="en-US" dirty="0"/>
              <a:t>It is a strategy used in customer engagement to make the user experience as seamless and easy as possible for the user. This approach involves reducing any friction or barriers that may hinder the user's engagement with a website or app.</a:t>
            </a:r>
          </a:p>
        </p:txBody>
      </p:sp>
      <p:sp>
        <p:nvSpPr>
          <p:cNvPr id="3" name="Title 2">
            <a:extLst>
              <a:ext uri="{FF2B5EF4-FFF2-40B4-BE49-F238E27FC236}">
                <a16:creationId xmlns:a16="http://schemas.microsoft.com/office/drawing/2014/main" id="{37D7C268-340B-EAB8-74E2-A3EB494732D8}"/>
              </a:ext>
            </a:extLst>
          </p:cNvPr>
          <p:cNvSpPr>
            <a:spLocks noGrp="1"/>
          </p:cNvSpPr>
          <p:nvPr>
            <p:ph type="title"/>
          </p:nvPr>
        </p:nvSpPr>
        <p:spPr/>
        <p:txBody>
          <a:bodyPr/>
          <a:lstStyle/>
          <a:p>
            <a:r>
              <a:rPr lang="en-US" dirty="0"/>
              <a:t>Engagement of convenience</a:t>
            </a:r>
          </a:p>
        </p:txBody>
      </p:sp>
      <p:sp>
        <p:nvSpPr>
          <p:cNvPr id="4" name="Footer Placeholder 3">
            <a:extLst>
              <a:ext uri="{FF2B5EF4-FFF2-40B4-BE49-F238E27FC236}">
                <a16:creationId xmlns:a16="http://schemas.microsoft.com/office/drawing/2014/main" id="{891D2BE8-D2BC-6FFC-7676-39E767D8602A}"/>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46228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8798E4-9E89-9A6A-9682-C55E460EE85D}"/>
              </a:ext>
            </a:extLst>
          </p:cNvPr>
          <p:cNvSpPr>
            <a:spLocks noGrp="1"/>
          </p:cNvSpPr>
          <p:nvPr>
            <p:ph idx="1"/>
          </p:nvPr>
        </p:nvSpPr>
        <p:spPr>
          <a:xfrm>
            <a:off x="1164712" y="1678026"/>
            <a:ext cx="7438962" cy="4107359"/>
          </a:xfrm>
        </p:spPr>
        <p:txBody>
          <a:bodyPr/>
          <a:lstStyle/>
          <a:p>
            <a:pPr marL="457200" indent="-457200">
              <a:buFont typeface="+mj-lt"/>
              <a:buAutoNum type="arabicPeriod"/>
            </a:pPr>
            <a:r>
              <a:rPr lang="en-US" sz="1500" dirty="0"/>
              <a:t>Online Presence: A website can help establish your business or personal brand online and make it easier for people to find you and learn more about what you do.</a:t>
            </a:r>
          </a:p>
          <a:p>
            <a:pPr marL="457200" indent="-457200">
              <a:buFont typeface="+mj-lt"/>
              <a:buAutoNum type="arabicPeriod"/>
            </a:pPr>
            <a:r>
              <a:rPr lang="en-US" sz="1500" dirty="0"/>
              <a:t>Marketing and Advertising: A website can be used as a marketing tool to promote your products or services to a wider audience, using various online marketing strategies.</a:t>
            </a:r>
          </a:p>
          <a:p>
            <a:pPr marL="457200" indent="-457200">
              <a:buFont typeface="+mj-lt"/>
              <a:buAutoNum type="arabicPeriod"/>
            </a:pPr>
            <a:r>
              <a:rPr lang="en-US" sz="1500" dirty="0"/>
              <a:t>E-commerce: A website can serve as an online storefront, allowing you to sell products or services directly to customers through the internet.</a:t>
            </a:r>
          </a:p>
          <a:p>
            <a:pPr marL="457200" indent="-457200">
              <a:buFont typeface="+mj-lt"/>
              <a:buAutoNum type="arabicPeriod"/>
            </a:pPr>
            <a:r>
              <a:rPr lang="en-US" sz="1500" dirty="0"/>
              <a:t>Communication and Engagement: A website can help you connect with your customers, clients, or audience by providing valuable information, resources, and a platform for interaction and feedback.</a:t>
            </a:r>
          </a:p>
          <a:p>
            <a:pPr marL="457200" indent="-457200">
              <a:buFont typeface="+mj-lt"/>
              <a:buAutoNum type="arabicPeriod"/>
            </a:pPr>
            <a:r>
              <a:rPr lang="en-US" sz="1500" dirty="0"/>
              <a:t>Credibility and Authority: A well-designed and informative website can help establish your business or personal brand as an authority in your industry, building trust and credibility with your audience.</a:t>
            </a:r>
          </a:p>
          <a:p>
            <a:pPr marL="457200" indent="-457200">
              <a:buFont typeface="+mj-lt"/>
              <a:buAutoNum type="arabicPeriod"/>
            </a:pPr>
            <a:endParaRPr lang="en-US" sz="1600" dirty="0"/>
          </a:p>
        </p:txBody>
      </p:sp>
      <p:sp>
        <p:nvSpPr>
          <p:cNvPr id="3" name="Title 2">
            <a:extLst>
              <a:ext uri="{FF2B5EF4-FFF2-40B4-BE49-F238E27FC236}">
                <a16:creationId xmlns:a16="http://schemas.microsoft.com/office/drawing/2014/main" id="{D0570E52-B49A-7E80-5DCB-CDB12930B143}"/>
              </a:ext>
            </a:extLst>
          </p:cNvPr>
          <p:cNvSpPr>
            <a:spLocks noGrp="1"/>
          </p:cNvSpPr>
          <p:nvPr>
            <p:ph type="title"/>
          </p:nvPr>
        </p:nvSpPr>
        <p:spPr/>
        <p:txBody>
          <a:bodyPr/>
          <a:lstStyle/>
          <a:p>
            <a:r>
              <a:rPr lang="en-US" dirty="0"/>
              <a:t>Purposes of having a website</a:t>
            </a:r>
          </a:p>
        </p:txBody>
      </p:sp>
      <p:sp>
        <p:nvSpPr>
          <p:cNvPr id="4" name="Footer Placeholder 3">
            <a:extLst>
              <a:ext uri="{FF2B5EF4-FFF2-40B4-BE49-F238E27FC236}">
                <a16:creationId xmlns:a16="http://schemas.microsoft.com/office/drawing/2014/main" id="{5647A480-EE51-D304-B6FB-012F9051D3FE}"/>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4269725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59D58E-BE28-3C3F-4672-99549397478F}"/>
              </a:ext>
            </a:extLst>
          </p:cNvPr>
          <p:cNvSpPr>
            <a:spLocks noGrp="1"/>
          </p:cNvSpPr>
          <p:nvPr>
            <p:ph idx="1"/>
          </p:nvPr>
        </p:nvSpPr>
        <p:spPr/>
        <p:txBody>
          <a:bodyPr/>
          <a:lstStyle/>
          <a:p>
            <a:pPr marL="342900" indent="-342900">
              <a:buFont typeface="Arial" panose="020B0604020202020204" pitchFamily="34" charset="0"/>
              <a:buChar char="•"/>
            </a:pPr>
            <a:r>
              <a:rPr lang="en-US" sz="1600" dirty="0"/>
              <a:t>Offering one-click sign-up or sign-in options using social media accounts or Google accounts.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Providing a streamlined checkout process with saved payment and shipping information.</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Offering automated password reset options.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Providing quick and easy access to customer support through chatbots or live chat.</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What you can think about more, or what experience you had</a:t>
            </a:r>
          </a:p>
          <a:p>
            <a:br>
              <a:rPr lang="en-US" dirty="0"/>
            </a:br>
            <a:endParaRPr lang="en-US" dirty="0"/>
          </a:p>
        </p:txBody>
      </p:sp>
      <p:sp>
        <p:nvSpPr>
          <p:cNvPr id="3" name="Title 2">
            <a:extLst>
              <a:ext uri="{FF2B5EF4-FFF2-40B4-BE49-F238E27FC236}">
                <a16:creationId xmlns:a16="http://schemas.microsoft.com/office/drawing/2014/main" id="{CF58C486-1D8E-539C-655A-E8EF8400B4AB}"/>
              </a:ext>
            </a:extLst>
          </p:cNvPr>
          <p:cNvSpPr>
            <a:spLocks noGrp="1"/>
          </p:cNvSpPr>
          <p:nvPr>
            <p:ph type="title"/>
          </p:nvPr>
        </p:nvSpPr>
        <p:spPr/>
        <p:txBody>
          <a:bodyPr/>
          <a:lstStyle/>
          <a:p>
            <a:r>
              <a:rPr lang="en-US" dirty="0"/>
              <a:t>Engagement of convenience</a:t>
            </a:r>
          </a:p>
        </p:txBody>
      </p:sp>
      <p:sp>
        <p:nvSpPr>
          <p:cNvPr id="4" name="Footer Placeholder 3">
            <a:extLst>
              <a:ext uri="{FF2B5EF4-FFF2-40B4-BE49-F238E27FC236}">
                <a16:creationId xmlns:a16="http://schemas.microsoft.com/office/drawing/2014/main" id="{9C735C45-42FC-7DEC-6810-27943181FA9C}"/>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382617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F1EE55-E466-6987-B19B-9799AF9F1482}"/>
              </a:ext>
            </a:extLst>
          </p:cNvPr>
          <p:cNvSpPr>
            <a:spLocks noGrp="1"/>
          </p:cNvSpPr>
          <p:nvPr>
            <p:ph idx="1"/>
          </p:nvPr>
        </p:nvSpPr>
        <p:spPr>
          <a:xfrm>
            <a:off x="852519" y="1603206"/>
            <a:ext cx="7438962" cy="4584234"/>
          </a:xfrm>
        </p:spPr>
        <p:txBody>
          <a:bodyPr/>
          <a:lstStyle/>
          <a:p>
            <a:r>
              <a:rPr lang="en-US" sz="1600" dirty="0"/>
              <a:t>Guest checkout option</a:t>
            </a:r>
          </a:p>
          <a:p>
            <a:pPr marL="285750" lvl="1" indent="-285750">
              <a:spcAft>
                <a:spcPts val="300"/>
              </a:spcAft>
              <a:buFontTx/>
              <a:buChar char="-"/>
            </a:pPr>
            <a:r>
              <a:rPr lang="en-NZ" sz="1600" dirty="0"/>
              <a:t>reduce cart abandonment rates, and ultimately increase sales for the website</a:t>
            </a:r>
          </a:p>
          <a:p>
            <a:pPr marL="0" lvl="1">
              <a:spcAft>
                <a:spcPts val="300"/>
              </a:spcAft>
            </a:pPr>
            <a:r>
              <a:rPr lang="en-NZ" sz="1600" dirty="0"/>
              <a:t>One-click upsells</a:t>
            </a:r>
          </a:p>
          <a:p>
            <a:pPr marL="285750" lvl="1" indent="-285750">
              <a:spcAft>
                <a:spcPts val="300"/>
              </a:spcAft>
              <a:buFontTx/>
              <a:buChar char="-"/>
            </a:pPr>
            <a:r>
              <a:rPr lang="en-NZ" sz="1600" dirty="0"/>
              <a:t>increase the average order value and drive more sales</a:t>
            </a:r>
          </a:p>
          <a:p>
            <a:pPr marL="0" lvl="1">
              <a:spcAft>
                <a:spcPts val="300"/>
              </a:spcAft>
            </a:pPr>
            <a:r>
              <a:rPr lang="en-NZ" sz="1600" dirty="0"/>
              <a:t>Abandoned cart emails</a:t>
            </a:r>
          </a:p>
          <a:p>
            <a:pPr marL="285750" lvl="1" indent="-285750">
              <a:spcAft>
                <a:spcPts val="300"/>
              </a:spcAft>
              <a:buFontTx/>
              <a:buChar char="-"/>
            </a:pPr>
            <a:r>
              <a:rPr lang="en-NZ" sz="1600" dirty="0"/>
              <a:t>encourage customers to return to the site and complete their purchase, increasing sales</a:t>
            </a:r>
          </a:p>
          <a:p>
            <a:pPr marL="0" lvl="1">
              <a:spcAft>
                <a:spcPts val="300"/>
              </a:spcAft>
            </a:pPr>
            <a:r>
              <a:rPr lang="en-NZ" sz="1600" dirty="0"/>
              <a:t>Easy product comparison</a:t>
            </a:r>
          </a:p>
          <a:p>
            <a:pPr marL="285750" lvl="1" indent="-285750">
              <a:spcAft>
                <a:spcPts val="300"/>
              </a:spcAft>
              <a:buFontTx/>
              <a:buChar char="-"/>
            </a:pPr>
            <a:r>
              <a:rPr lang="en-NZ" sz="1600" dirty="0"/>
              <a:t>help customers make a decision more quickly and lead to increased sales.</a:t>
            </a:r>
          </a:p>
          <a:p>
            <a:pPr marL="0" lvl="1">
              <a:spcAft>
                <a:spcPts val="300"/>
              </a:spcAft>
            </a:pPr>
            <a:r>
              <a:rPr lang="en-NZ" sz="1600" dirty="0"/>
              <a:t>Personalized recommendations</a:t>
            </a:r>
          </a:p>
          <a:p>
            <a:pPr marL="285750" lvl="1" indent="-285750">
              <a:spcAft>
                <a:spcPts val="300"/>
              </a:spcAft>
              <a:buFontTx/>
              <a:buChar char="-"/>
            </a:pPr>
            <a:r>
              <a:rPr lang="en-NZ" sz="1600" dirty="0"/>
              <a:t>make the shopping experience more convenient for the customer and increase the likelihood of a sale.</a:t>
            </a:r>
          </a:p>
          <a:p>
            <a:pPr marL="285750" lvl="1" indent="-285750">
              <a:spcAft>
                <a:spcPts val="300"/>
              </a:spcAft>
              <a:buFontTx/>
              <a:buChar char="-"/>
            </a:pPr>
            <a:endParaRPr lang="en-NZ" sz="1600" dirty="0"/>
          </a:p>
          <a:p>
            <a:pPr marL="290513" lvl="1" indent="-285750">
              <a:buFontTx/>
              <a:buChar char="-"/>
            </a:pPr>
            <a:endParaRPr lang="en-NZ" dirty="0">
              <a:solidFill>
                <a:srgbClr val="374151"/>
              </a:solidFill>
              <a:latin typeface="Söhne"/>
            </a:endParaRPr>
          </a:p>
          <a:p>
            <a:pPr lvl="1"/>
            <a:endParaRPr lang="en-NZ" dirty="0">
              <a:solidFill>
                <a:srgbClr val="374151"/>
              </a:solidFill>
              <a:latin typeface="Söhne"/>
            </a:endParaRPr>
          </a:p>
        </p:txBody>
      </p:sp>
      <p:sp>
        <p:nvSpPr>
          <p:cNvPr id="3" name="Title 2">
            <a:extLst>
              <a:ext uri="{FF2B5EF4-FFF2-40B4-BE49-F238E27FC236}">
                <a16:creationId xmlns:a16="http://schemas.microsoft.com/office/drawing/2014/main" id="{045A47C6-9350-474E-3C06-5E2CFDF16049}"/>
              </a:ext>
            </a:extLst>
          </p:cNvPr>
          <p:cNvSpPr>
            <a:spLocks noGrp="1"/>
          </p:cNvSpPr>
          <p:nvPr>
            <p:ph type="title"/>
          </p:nvPr>
        </p:nvSpPr>
        <p:spPr/>
        <p:txBody>
          <a:bodyPr/>
          <a:lstStyle/>
          <a:p>
            <a:r>
              <a:rPr lang="en-US" dirty="0"/>
              <a:t>Examples</a:t>
            </a:r>
          </a:p>
        </p:txBody>
      </p:sp>
      <p:sp>
        <p:nvSpPr>
          <p:cNvPr id="4" name="Footer Placeholder 3">
            <a:extLst>
              <a:ext uri="{FF2B5EF4-FFF2-40B4-BE49-F238E27FC236}">
                <a16:creationId xmlns:a16="http://schemas.microsoft.com/office/drawing/2014/main" id="{EF235E88-164B-A5C6-0BB4-28ED05FCD269}"/>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1579631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8CF77D-3E39-1108-C269-71954E7F39FD}"/>
              </a:ext>
            </a:extLst>
          </p:cNvPr>
          <p:cNvSpPr>
            <a:spLocks noGrp="1"/>
          </p:cNvSpPr>
          <p:nvPr>
            <p:ph idx="1"/>
          </p:nvPr>
        </p:nvSpPr>
        <p:spPr/>
        <p:txBody>
          <a:bodyPr/>
          <a:lstStyle/>
          <a:p>
            <a:r>
              <a:rPr lang="en-NZ" b="0" i="0" dirty="0">
                <a:solidFill>
                  <a:srgbClr val="374151"/>
                </a:solidFill>
                <a:effectLst/>
              </a:rPr>
              <a:t>Amazon's "1-Click" ordering system: </a:t>
            </a:r>
          </a:p>
          <a:p>
            <a:r>
              <a:rPr lang="en-NZ" b="0" i="0" dirty="0">
                <a:solidFill>
                  <a:srgbClr val="374151"/>
                </a:solidFill>
                <a:effectLst/>
              </a:rPr>
              <a:t>Amazon's "1-Click" ordering system allows users to make a purchase with just one click, eliminating the need to fill out lengthy forms and enter payment information each time. This has streamlined the checkout process and made it much more convenient for customers, leading to increased sales for Amazon.</a:t>
            </a:r>
          </a:p>
          <a:p>
            <a:endParaRPr lang="en-US" dirty="0"/>
          </a:p>
        </p:txBody>
      </p:sp>
      <p:sp>
        <p:nvSpPr>
          <p:cNvPr id="3" name="Title 2">
            <a:extLst>
              <a:ext uri="{FF2B5EF4-FFF2-40B4-BE49-F238E27FC236}">
                <a16:creationId xmlns:a16="http://schemas.microsoft.com/office/drawing/2014/main" id="{20E5E481-8176-392C-DD79-7BC2C77A7B51}"/>
              </a:ext>
            </a:extLst>
          </p:cNvPr>
          <p:cNvSpPr>
            <a:spLocks noGrp="1"/>
          </p:cNvSpPr>
          <p:nvPr>
            <p:ph type="title"/>
          </p:nvPr>
        </p:nvSpPr>
        <p:spPr/>
        <p:txBody>
          <a:bodyPr/>
          <a:lstStyle/>
          <a:p>
            <a:r>
              <a:rPr lang="en-US" dirty="0"/>
              <a:t>Successful applications</a:t>
            </a:r>
          </a:p>
        </p:txBody>
      </p:sp>
      <p:sp>
        <p:nvSpPr>
          <p:cNvPr id="4" name="Footer Placeholder 3">
            <a:extLst>
              <a:ext uri="{FF2B5EF4-FFF2-40B4-BE49-F238E27FC236}">
                <a16:creationId xmlns:a16="http://schemas.microsoft.com/office/drawing/2014/main" id="{24B6EDF1-0F40-953B-B571-AC2A1C0E4FD2}"/>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085312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8CF77D-3E39-1108-C269-71954E7F39FD}"/>
              </a:ext>
            </a:extLst>
          </p:cNvPr>
          <p:cNvSpPr>
            <a:spLocks noGrp="1"/>
          </p:cNvSpPr>
          <p:nvPr>
            <p:ph idx="1"/>
          </p:nvPr>
        </p:nvSpPr>
        <p:spPr/>
        <p:txBody>
          <a:bodyPr/>
          <a:lstStyle/>
          <a:p>
            <a:pPr algn="l"/>
            <a:r>
              <a:rPr lang="en-NZ" b="0" i="0" dirty="0">
                <a:solidFill>
                  <a:srgbClr val="374151"/>
                </a:solidFill>
                <a:effectLst/>
              </a:rPr>
              <a:t>Uber's mobile app: </a:t>
            </a:r>
          </a:p>
          <a:p>
            <a:pPr algn="l"/>
            <a:r>
              <a:rPr lang="en-NZ" b="0" i="0" dirty="0">
                <a:solidFill>
                  <a:srgbClr val="374151"/>
                </a:solidFill>
                <a:effectLst/>
              </a:rPr>
              <a:t>Uber's mobile app has made it incredibly convenient for customers to order a ride from their smartphone without having to call a taxi company or hail a cab on the street. The app also provides real-time updates on the location of the driver and estimated arrival time, further enhancing the convenience factor.</a:t>
            </a:r>
          </a:p>
          <a:p>
            <a:endParaRPr lang="en-US" dirty="0"/>
          </a:p>
        </p:txBody>
      </p:sp>
      <p:sp>
        <p:nvSpPr>
          <p:cNvPr id="3" name="Title 2">
            <a:extLst>
              <a:ext uri="{FF2B5EF4-FFF2-40B4-BE49-F238E27FC236}">
                <a16:creationId xmlns:a16="http://schemas.microsoft.com/office/drawing/2014/main" id="{20E5E481-8176-392C-DD79-7BC2C77A7B51}"/>
              </a:ext>
            </a:extLst>
          </p:cNvPr>
          <p:cNvSpPr>
            <a:spLocks noGrp="1"/>
          </p:cNvSpPr>
          <p:nvPr>
            <p:ph type="title"/>
          </p:nvPr>
        </p:nvSpPr>
        <p:spPr/>
        <p:txBody>
          <a:bodyPr/>
          <a:lstStyle/>
          <a:p>
            <a:r>
              <a:rPr lang="en-US" dirty="0"/>
              <a:t>Successful applications</a:t>
            </a:r>
          </a:p>
        </p:txBody>
      </p:sp>
      <p:sp>
        <p:nvSpPr>
          <p:cNvPr id="4" name="Footer Placeholder 3">
            <a:extLst>
              <a:ext uri="{FF2B5EF4-FFF2-40B4-BE49-F238E27FC236}">
                <a16:creationId xmlns:a16="http://schemas.microsoft.com/office/drawing/2014/main" id="{24B6EDF1-0F40-953B-B571-AC2A1C0E4FD2}"/>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4075091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8CF77D-3E39-1108-C269-71954E7F39FD}"/>
              </a:ext>
            </a:extLst>
          </p:cNvPr>
          <p:cNvSpPr>
            <a:spLocks noGrp="1"/>
          </p:cNvSpPr>
          <p:nvPr>
            <p:ph idx="1"/>
          </p:nvPr>
        </p:nvSpPr>
        <p:spPr/>
        <p:txBody>
          <a:bodyPr/>
          <a:lstStyle/>
          <a:p>
            <a:pPr algn="l"/>
            <a:r>
              <a:rPr lang="en-NZ" b="0" i="0" dirty="0">
                <a:solidFill>
                  <a:srgbClr val="374151"/>
                </a:solidFill>
                <a:effectLst/>
              </a:rPr>
              <a:t>Netflix's personalized recommendations: </a:t>
            </a:r>
          </a:p>
          <a:p>
            <a:pPr algn="l"/>
            <a:r>
              <a:rPr lang="en-NZ" b="0" i="0" dirty="0">
                <a:solidFill>
                  <a:srgbClr val="374151"/>
                </a:solidFill>
                <a:effectLst/>
              </a:rPr>
              <a:t>Netflix's personalized recommendation system uses data and algorithms to suggest movies and TV shows that are likely to be of interest to individual users. This saves customers the time and hassle of sifting through a large library of content to find something they want to watch, and has helped to drive engagement and customer loyalty.</a:t>
            </a:r>
          </a:p>
          <a:p>
            <a:endParaRPr lang="en-US" dirty="0"/>
          </a:p>
        </p:txBody>
      </p:sp>
      <p:sp>
        <p:nvSpPr>
          <p:cNvPr id="3" name="Title 2">
            <a:extLst>
              <a:ext uri="{FF2B5EF4-FFF2-40B4-BE49-F238E27FC236}">
                <a16:creationId xmlns:a16="http://schemas.microsoft.com/office/drawing/2014/main" id="{20E5E481-8176-392C-DD79-7BC2C77A7B51}"/>
              </a:ext>
            </a:extLst>
          </p:cNvPr>
          <p:cNvSpPr>
            <a:spLocks noGrp="1"/>
          </p:cNvSpPr>
          <p:nvPr>
            <p:ph type="title"/>
          </p:nvPr>
        </p:nvSpPr>
        <p:spPr/>
        <p:txBody>
          <a:bodyPr/>
          <a:lstStyle/>
          <a:p>
            <a:r>
              <a:rPr lang="en-US" dirty="0"/>
              <a:t>Successful applications</a:t>
            </a:r>
          </a:p>
        </p:txBody>
      </p:sp>
      <p:sp>
        <p:nvSpPr>
          <p:cNvPr id="4" name="Footer Placeholder 3">
            <a:extLst>
              <a:ext uri="{FF2B5EF4-FFF2-40B4-BE49-F238E27FC236}">
                <a16:creationId xmlns:a16="http://schemas.microsoft.com/office/drawing/2014/main" id="{24B6EDF1-0F40-953B-B571-AC2A1C0E4FD2}"/>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4221631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8CF77D-3E39-1108-C269-71954E7F39FD}"/>
              </a:ext>
            </a:extLst>
          </p:cNvPr>
          <p:cNvSpPr>
            <a:spLocks noGrp="1"/>
          </p:cNvSpPr>
          <p:nvPr>
            <p:ph idx="1"/>
          </p:nvPr>
        </p:nvSpPr>
        <p:spPr/>
        <p:txBody>
          <a:bodyPr/>
          <a:lstStyle/>
          <a:p>
            <a:pPr algn="l"/>
            <a:r>
              <a:rPr lang="en-NZ" b="0" i="0" dirty="0">
                <a:solidFill>
                  <a:srgbClr val="374151"/>
                </a:solidFill>
                <a:effectLst/>
              </a:rPr>
              <a:t>Amazon's Alexa voice assistant: </a:t>
            </a:r>
          </a:p>
          <a:p>
            <a:pPr algn="l"/>
            <a:r>
              <a:rPr lang="en-NZ" b="0" i="0" dirty="0">
                <a:solidFill>
                  <a:srgbClr val="374151"/>
                </a:solidFill>
                <a:effectLst/>
              </a:rPr>
              <a:t>Amazon's Alexa voice assistant allows customers to order products, check the weather, play music, and perform a variety of other tasks using voice commands. This hands-free, voice-based interface has made it even more convenient for customers to shop and interact with Amazon.</a:t>
            </a:r>
          </a:p>
          <a:p>
            <a:endParaRPr lang="en-US" dirty="0"/>
          </a:p>
        </p:txBody>
      </p:sp>
      <p:sp>
        <p:nvSpPr>
          <p:cNvPr id="3" name="Title 2">
            <a:extLst>
              <a:ext uri="{FF2B5EF4-FFF2-40B4-BE49-F238E27FC236}">
                <a16:creationId xmlns:a16="http://schemas.microsoft.com/office/drawing/2014/main" id="{20E5E481-8176-392C-DD79-7BC2C77A7B51}"/>
              </a:ext>
            </a:extLst>
          </p:cNvPr>
          <p:cNvSpPr>
            <a:spLocks noGrp="1"/>
          </p:cNvSpPr>
          <p:nvPr>
            <p:ph type="title"/>
          </p:nvPr>
        </p:nvSpPr>
        <p:spPr/>
        <p:txBody>
          <a:bodyPr/>
          <a:lstStyle/>
          <a:p>
            <a:r>
              <a:rPr lang="en-US" dirty="0"/>
              <a:t>Successful applications</a:t>
            </a:r>
          </a:p>
        </p:txBody>
      </p:sp>
      <p:sp>
        <p:nvSpPr>
          <p:cNvPr id="4" name="Footer Placeholder 3">
            <a:extLst>
              <a:ext uri="{FF2B5EF4-FFF2-40B4-BE49-F238E27FC236}">
                <a16:creationId xmlns:a16="http://schemas.microsoft.com/office/drawing/2014/main" id="{24B6EDF1-0F40-953B-B571-AC2A1C0E4FD2}"/>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232798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8CF77D-3E39-1108-C269-71954E7F39FD}"/>
              </a:ext>
            </a:extLst>
          </p:cNvPr>
          <p:cNvSpPr>
            <a:spLocks noGrp="1"/>
          </p:cNvSpPr>
          <p:nvPr>
            <p:ph idx="1"/>
          </p:nvPr>
        </p:nvSpPr>
        <p:spPr/>
        <p:txBody>
          <a:bodyPr/>
          <a:lstStyle/>
          <a:p>
            <a:pPr algn="l"/>
            <a:r>
              <a:rPr lang="en-NZ" b="0" i="0" dirty="0">
                <a:solidFill>
                  <a:srgbClr val="374151"/>
                </a:solidFill>
                <a:effectLst/>
              </a:rPr>
              <a:t>Starbucks' mobile ordering and payment system:</a:t>
            </a:r>
          </a:p>
          <a:p>
            <a:pPr algn="l"/>
            <a:r>
              <a:rPr lang="en-NZ" b="0" i="0" dirty="0">
                <a:solidFill>
                  <a:srgbClr val="374151"/>
                </a:solidFill>
                <a:effectLst/>
              </a:rPr>
              <a:t>Starbucks' mobile app allows customers to order and pay for their coffee ahead of time, and pick it up at the nearest store without having to wait in line. This has greatly reduced wait times and made the ordering process much more convenient, leading to increased sales and customer satisfaction.</a:t>
            </a:r>
          </a:p>
          <a:p>
            <a:endParaRPr lang="en-US" dirty="0"/>
          </a:p>
        </p:txBody>
      </p:sp>
      <p:sp>
        <p:nvSpPr>
          <p:cNvPr id="3" name="Title 2">
            <a:extLst>
              <a:ext uri="{FF2B5EF4-FFF2-40B4-BE49-F238E27FC236}">
                <a16:creationId xmlns:a16="http://schemas.microsoft.com/office/drawing/2014/main" id="{20E5E481-8176-392C-DD79-7BC2C77A7B51}"/>
              </a:ext>
            </a:extLst>
          </p:cNvPr>
          <p:cNvSpPr>
            <a:spLocks noGrp="1"/>
          </p:cNvSpPr>
          <p:nvPr>
            <p:ph type="title"/>
          </p:nvPr>
        </p:nvSpPr>
        <p:spPr/>
        <p:txBody>
          <a:bodyPr/>
          <a:lstStyle/>
          <a:p>
            <a:r>
              <a:rPr lang="en-US" dirty="0"/>
              <a:t>Successful applications</a:t>
            </a:r>
          </a:p>
        </p:txBody>
      </p:sp>
      <p:sp>
        <p:nvSpPr>
          <p:cNvPr id="4" name="Footer Placeholder 3">
            <a:extLst>
              <a:ext uri="{FF2B5EF4-FFF2-40B4-BE49-F238E27FC236}">
                <a16:creationId xmlns:a16="http://schemas.microsoft.com/office/drawing/2014/main" id="{24B6EDF1-0F40-953B-B571-AC2A1C0E4FD2}"/>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163416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AE7D2A-A1A1-392C-210C-DE04F85F8706}"/>
              </a:ext>
            </a:extLst>
          </p:cNvPr>
          <p:cNvSpPr>
            <a:spLocks noGrp="1"/>
          </p:cNvSpPr>
          <p:nvPr>
            <p:ph idx="1"/>
          </p:nvPr>
        </p:nvSpPr>
        <p:spPr/>
        <p:txBody>
          <a:bodyPr/>
          <a:lstStyle/>
          <a:p>
            <a:r>
              <a:rPr lang="en-US" dirty="0"/>
              <a:t>Process of creating an emotional connection between a customer and a brand through the use of various marketing and communication techniques.</a:t>
            </a:r>
          </a:p>
          <a:p>
            <a:endParaRPr lang="en-US" dirty="0"/>
          </a:p>
          <a:p>
            <a:r>
              <a:rPr lang="en-US" dirty="0"/>
              <a:t>Aiming to tap into the customer's emotions to create a positive feeling towards the brand, which can lead to increased loyalty and engagement.</a:t>
            </a:r>
          </a:p>
        </p:txBody>
      </p:sp>
      <p:sp>
        <p:nvSpPr>
          <p:cNvPr id="3" name="Title 2">
            <a:extLst>
              <a:ext uri="{FF2B5EF4-FFF2-40B4-BE49-F238E27FC236}">
                <a16:creationId xmlns:a16="http://schemas.microsoft.com/office/drawing/2014/main" id="{F206838B-3C5C-F299-3234-F337C6C3E907}"/>
              </a:ext>
            </a:extLst>
          </p:cNvPr>
          <p:cNvSpPr>
            <a:spLocks noGrp="1"/>
          </p:cNvSpPr>
          <p:nvPr>
            <p:ph type="title"/>
          </p:nvPr>
        </p:nvSpPr>
        <p:spPr/>
        <p:txBody>
          <a:bodyPr/>
          <a:lstStyle/>
          <a:p>
            <a:r>
              <a:rPr lang="en-US" dirty="0"/>
              <a:t>Emotional engagement</a:t>
            </a:r>
          </a:p>
        </p:txBody>
      </p:sp>
      <p:sp>
        <p:nvSpPr>
          <p:cNvPr id="4" name="Footer Placeholder 3">
            <a:extLst>
              <a:ext uri="{FF2B5EF4-FFF2-40B4-BE49-F238E27FC236}">
                <a16:creationId xmlns:a16="http://schemas.microsoft.com/office/drawing/2014/main" id="{EF73ABCC-6A03-A209-F491-2351D866C061}"/>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144368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CE02C1-DBB6-6EB3-6861-DB951D656BCB}"/>
              </a:ext>
            </a:extLst>
          </p:cNvPr>
          <p:cNvSpPr>
            <a:spLocks noGrp="1"/>
          </p:cNvSpPr>
          <p:nvPr>
            <p:ph idx="1"/>
          </p:nvPr>
        </p:nvSpPr>
        <p:spPr/>
        <p:txBody>
          <a:bodyPr/>
          <a:lstStyle/>
          <a:p>
            <a:pPr marL="342900" indent="-342900">
              <a:buFont typeface="Arial" panose="020B0604020202020204" pitchFamily="34" charset="0"/>
              <a:buChar char="•"/>
            </a:pPr>
            <a:r>
              <a:rPr lang="en-US" dirty="0"/>
              <a:t>Storytelling</a:t>
            </a:r>
          </a:p>
          <a:p>
            <a:pPr marL="342900" indent="-342900">
              <a:buFont typeface="Arial" panose="020B0604020202020204" pitchFamily="34" charset="0"/>
              <a:buChar char="•"/>
            </a:pPr>
            <a:r>
              <a:rPr lang="en-US" dirty="0"/>
              <a:t>Personalization</a:t>
            </a:r>
          </a:p>
          <a:p>
            <a:pPr marL="342900" indent="-342900">
              <a:buFont typeface="Arial" panose="020B0604020202020204" pitchFamily="34" charset="0"/>
              <a:buChar char="•"/>
            </a:pPr>
            <a:r>
              <a:rPr lang="en-US" dirty="0"/>
              <a:t>Use of imagery and color</a:t>
            </a:r>
          </a:p>
          <a:p>
            <a:pPr marL="342900" indent="-342900">
              <a:buFont typeface="Arial" panose="020B0604020202020204" pitchFamily="34" charset="0"/>
              <a:buChar char="•"/>
            </a:pPr>
            <a:r>
              <a:rPr lang="en-US" dirty="0"/>
              <a:t>Creating a sense of community</a:t>
            </a:r>
          </a:p>
          <a:p>
            <a:endParaRPr lang="en-US" dirty="0"/>
          </a:p>
        </p:txBody>
      </p:sp>
      <p:sp>
        <p:nvSpPr>
          <p:cNvPr id="3" name="Title 2">
            <a:extLst>
              <a:ext uri="{FF2B5EF4-FFF2-40B4-BE49-F238E27FC236}">
                <a16:creationId xmlns:a16="http://schemas.microsoft.com/office/drawing/2014/main" id="{39BE1CF8-5182-F926-B225-AF6A2E0CAD1A}"/>
              </a:ext>
            </a:extLst>
          </p:cNvPr>
          <p:cNvSpPr>
            <a:spLocks noGrp="1"/>
          </p:cNvSpPr>
          <p:nvPr>
            <p:ph type="title"/>
          </p:nvPr>
        </p:nvSpPr>
        <p:spPr/>
        <p:txBody>
          <a:bodyPr/>
          <a:lstStyle/>
          <a:p>
            <a:r>
              <a:rPr lang="en-US" dirty="0"/>
              <a:t>Emotional engagement</a:t>
            </a:r>
          </a:p>
        </p:txBody>
      </p:sp>
      <p:sp>
        <p:nvSpPr>
          <p:cNvPr id="4" name="Footer Placeholder 3">
            <a:extLst>
              <a:ext uri="{FF2B5EF4-FFF2-40B4-BE49-F238E27FC236}">
                <a16:creationId xmlns:a16="http://schemas.microsoft.com/office/drawing/2014/main" id="{A1557BA9-A4E8-FCE6-4D83-EBC5A0CFBEC9}"/>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359691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A013C9-40DC-1948-643F-84A370982991}"/>
              </a:ext>
            </a:extLst>
          </p:cNvPr>
          <p:cNvSpPr>
            <a:spLocks noGrp="1"/>
          </p:cNvSpPr>
          <p:nvPr>
            <p:ph idx="1"/>
          </p:nvPr>
        </p:nvSpPr>
        <p:spPr/>
        <p:txBody>
          <a:bodyPr/>
          <a:lstStyle/>
          <a:p>
            <a:r>
              <a:rPr lang="en-US" sz="1400" dirty="0"/>
              <a:t>Airbnb - Airbnb uses emotional engagement in their design by showcasing high-quality photos of listings and including personalized messages to make guests feel welcome.</a:t>
            </a:r>
          </a:p>
          <a:p>
            <a:endParaRPr lang="en-US" sz="1400" dirty="0"/>
          </a:p>
          <a:p>
            <a:r>
              <a:rPr lang="en-US" sz="1400" dirty="0"/>
              <a:t>Nike - Nike's website has emotional engagement features, including interactive product showcases, inspiring videos and images, and social media integration to create a sense of community among customers.</a:t>
            </a:r>
          </a:p>
          <a:p>
            <a:endParaRPr lang="en-US" sz="1400" dirty="0"/>
          </a:p>
          <a:p>
            <a:r>
              <a:rPr lang="en-US" sz="1400" dirty="0"/>
              <a:t>Amazon - Amazon uses personalized product recommendations based on users' browsing and purchase history to create a sense of familiarity and understanding, building emotional connections with their customers.</a:t>
            </a:r>
          </a:p>
          <a:p>
            <a:endParaRPr lang="en-US" sz="1400" dirty="0"/>
          </a:p>
        </p:txBody>
      </p:sp>
      <p:sp>
        <p:nvSpPr>
          <p:cNvPr id="3" name="Title 2">
            <a:extLst>
              <a:ext uri="{FF2B5EF4-FFF2-40B4-BE49-F238E27FC236}">
                <a16:creationId xmlns:a16="http://schemas.microsoft.com/office/drawing/2014/main" id="{5428D691-6D2A-B915-0DAB-331E6F68785B}"/>
              </a:ext>
            </a:extLst>
          </p:cNvPr>
          <p:cNvSpPr>
            <a:spLocks noGrp="1"/>
          </p:cNvSpPr>
          <p:nvPr>
            <p:ph type="title"/>
          </p:nvPr>
        </p:nvSpPr>
        <p:spPr/>
        <p:txBody>
          <a:bodyPr/>
          <a:lstStyle/>
          <a:p>
            <a:r>
              <a:rPr lang="en-US" dirty="0"/>
              <a:t>Examples</a:t>
            </a:r>
          </a:p>
        </p:txBody>
      </p:sp>
      <p:sp>
        <p:nvSpPr>
          <p:cNvPr id="4" name="Footer Placeholder 3">
            <a:extLst>
              <a:ext uri="{FF2B5EF4-FFF2-40B4-BE49-F238E27FC236}">
                <a16:creationId xmlns:a16="http://schemas.microsoft.com/office/drawing/2014/main" id="{D63285A2-F252-E896-1F11-9525C51EEDA1}"/>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34361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12407D-B09E-4A3A-4DC6-A11C8C7C0958}"/>
              </a:ext>
            </a:extLst>
          </p:cNvPr>
          <p:cNvSpPr>
            <a:spLocks noGrp="1"/>
          </p:cNvSpPr>
          <p:nvPr>
            <p:ph idx="1"/>
          </p:nvPr>
        </p:nvSpPr>
        <p:spPr/>
        <p:txBody>
          <a:bodyPr/>
          <a:lstStyle/>
          <a:p>
            <a:r>
              <a:rPr lang="en-US" dirty="0"/>
              <a:t>Chatbot or live chat</a:t>
            </a:r>
          </a:p>
          <a:p>
            <a:r>
              <a:rPr lang="en-US" dirty="0"/>
              <a:t>Quizzes</a:t>
            </a:r>
          </a:p>
          <a:p>
            <a:r>
              <a:rPr lang="en-US" dirty="0"/>
              <a:t>Polls</a:t>
            </a:r>
          </a:p>
          <a:p>
            <a:r>
              <a:rPr lang="en-US" dirty="0"/>
              <a:t>Surveys</a:t>
            </a:r>
          </a:p>
          <a:p>
            <a:endParaRPr lang="en-US" dirty="0"/>
          </a:p>
        </p:txBody>
      </p:sp>
      <p:sp>
        <p:nvSpPr>
          <p:cNvPr id="3" name="Title 2">
            <a:extLst>
              <a:ext uri="{FF2B5EF4-FFF2-40B4-BE49-F238E27FC236}">
                <a16:creationId xmlns:a16="http://schemas.microsoft.com/office/drawing/2014/main" id="{0ED27CCE-BBCC-78B5-9A18-F6FCDAA14096}"/>
              </a:ext>
            </a:extLst>
          </p:cNvPr>
          <p:cNvSpPr>
            <a:spLocks noGrp="1"/>
          </p:cNvSpPr>
          <p:nvPr>
            <p:ph type="title"/>
          </p:nvPr>
        </p:nvSpPr>
        <p:spPr/>
        <p:txBody>
          <a:bodyPr/>
          <a:lstStyle/>
          <a:p>
            <a:r>
              <a:rPr lang="en-US" dirty="0"/>
              <a:t>Customer engagement</a:t>
            </a:r>
          </a:p>
        </p:txBody>
      </p:sp>
      <p:sp>
        <p:nvSpPr>
          <p:cNvPr id="4" name="Footer Placeholder 3">
            <a:extLst>
              <a:ext uri="{FF2B5EF4-FFF2-40B4-BE49-F238E27FC236}">
                <a16:creationId xmlns:a16="http://schemas.microsoft.com/office/drawing/2014/main" id="{7CFE6370-55BE-A74E-8846-63BDC9F3E0BB}"/>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1538420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F563-4628-C311-1A81-0A50C0DD0054}"/>
              </a:ext>
            </a:extLst>
          </p:cNvPr>
          <p:cNvSpPr>
            <a:spLocks noGrp="1"/>
          </p:cNvSpPr>
          <p:nvPr>
            <p:ph idx="1"/>
          </p:nvPr>
        </p:nvSpPr>
        <p:spPr/>
        <p:txBody>
          <a:bodyPr/>
          <a:lstStyle/>
          <a:p>
            <a:r>
              <a:rPr lang="en-US" sz="1400" dirty="0"/>
              <a:t>Spotify - Spotify uses emotional engagement by curating personalized playlists based on users' listening history, making them feel understood and appreciated.</a:t>
            </a:r>
          </a:p>
          <a:p>
            <a:endParaRPr lang="en-US" sz="1400" dirty="0"/>
          </a:p>
          <a:p>
            <a:r>
              <a:rPr lang="en-US" sz="1400" dirty="0"/>
              <a:t>Sephora - Sephora's website uses a "Virtual Artist" feature that lets customers virtually try on makeup and experiment with different looks, creating an emotional connection through the interactive experience.</a:t>
            </a:r>
          </a:p>
          <a:p>
            <a:endParaRPr lang="en-US" dirty="0"/>
          </a:p>
        </p:txBody>
      </p:sp>
      <p:sp>
        <p:nvSpPr>
          <p:cNvPr id="3" name="Title 2">
            <a:extLst>
              <a:ext uri="{FF2B5EF4-FFF2-40B4-BE49-F238E27FC236}">
                <a16:creationId xmlns:a16="http://schemas.microsoft.com/office/drawing/2014/main" id="{DE7C9C3C-AEA6-1205-FCCE-8364AE17790B}"/>
              </a:ext>
            </a:extLst>
          </p:cNvPr>
          <p:cNvSpPr>
            <a:spLocks noGrp="1"/>
          </p:cNvSpPr>
          <p:nvPr>
            <p:ph type="title"/>
          </p:nvPr>
        </p:nvSpPr>
        <p:spPr/>
        <p:txBody>
          <a:bodyPr/>
          <a:lstStyle/>
          <a:p>
            <a:r>
              <a:rPr lang="en-US" dirty="0"/>
              <a:t>Examples</a:t>
            </a:r>
          </a:p>
        </p:txBody>
      </p:sp>
      <p:sp>
        <p:nvSpPr>
          <p:cNvPr id="4" name="Footer Placeholder 3">
            <a:extLst>
              <a:ext uri="{FF2B5EF4-FFF2-40B4-BE49-F238E27FC236}">
                <a16:creationId xmlns:a16="http://schemas.microsoft.com/office/drawing/2014/main" id="{6CA82629-3AB6-8F61-5793-1B1AF90E27B3}"/>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789308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910790-2BD3-0FE3-87C3-26127AAD83B0}"/>
              </a:ext>
            </a:extLst>
          </p:cNvPr>
          <p:cNvSpPr>
            <a:spLocks noGrp="1"/>
          </p:cNvSpPr>
          <p:nvPr>
            <p:ph idx="1"/>
          </p:nvPr>
        </p:nvSpPr>
        <p:spPr/>
        <p:txBody>
          <a:bodyPr/>
          <a:lstStyle/>
          <a:p>
            <a:r>
              <a:rPr lang="en-US" dirty="0"/>
              <a:t>The use of social media platforms to interact and engage with customers.</a:t>
            </a:r>
          </a:p>
          <a:p>
            <a:endParaRPr lang="en-US" dirty="0"/>
          </a:p>
          <a:p>
            <a:r>
              <a:rPr lang="en-US" dirty="0"/>
              <a:t>Facebook, Twitter, LinkedIn, Instagram</a:t>
            </a:r>
          </a:p>
          <a:p>
            <a:endParaRPr lang="en-US" dirty="0"/>
          </a:p>
          <a:p>
            <a:pPr marL="342900" indent="-342900">
              <a:buFont typeface="Arial" panose="020B0604020202020204" pitchFamily="34" charset="0"/>
              <a:buChar char="•"/>
            </a:pPr>
            <a:r>
              <a:rPr lang="en-US" dirty="0"/>
              <a:t>responding to customer inquiries</a:t>
            </a:r>
          </a:p>
          <a:p>
            <a:pPr marL="342900" indent="-342900">
              <a:buFont typeface="Arial" panose="020B0604020202020204" pitchFamily="34" charset="0"/>
              <a:buChar char="•"/>
            </a:pPr>
            <a:r>
              <a:rPr lang="en-US" dirty="0"/>
              <a:t>sharing user-generated content</a:t>
            </a:r>
          </a:p>
          <a:p>
            <a:pPr marL="342900" indent="-342900">
              <a:buFont typeface="Arial" panose="020B0604020202020204" pitchFamily="34" charset="0"/>
              <a:buChar char="•"/>
            </a:pPr>
            <a:r>
              <a:rPr lang="en-US" dirty="0"/>
              <a:t>running social media contests or campaigns</a:t>
            </a:r>
          </a:p>
          <a:p>
            <a:pPr marL="342900" indent="-342900">
              <a:buFont typeface="Arial" panose="020B0604020202020204" pitchFamily="34" charset="0"/>
              <a:buChar char="•"/>
            </a:pPr>
            <a:r>
              <a:rPr lang="en-US" dirty="0"/>
              <a:t>providing customer support through social media channels.</a:t>
            </a:r>
          </a:p>
        </p:txBody>
      </p:sp>
      <p:sp>
        <p:nvSpPr>
          <p:cNvPr id="3" name="Title 2">
            <a:extLst>
              <a:ext uri="{FF2B5EF4-FFF2-40B4-BE49-F238E27FC236}">
                <a16:creationId xmlns:a16="http://schemas.microsoft.com/office/drawing/2014/main" id="{B29E3241-5F25-262D-33FB-19CA45B03E65}"/>
              </a:ext>
            </a:extLst>
          </p:cNvPr>
          <p:cNvSpPr>
            <a:spLocks noGrp="1"/>
          </p:cNvSpPr>
          <p:nvPr>
            <p:ph type="title"/>
          </p:nvPr>
        </p:nvSpPr>
        <p:spPr/>
        <p:txBody>
          <a:bodyPr/>
          <a:lstStyle/>
          <a:p>
            <a:r>
              <a:rPr lang="en-US" dirty="0"/>
              <a:t>Social engagement</a:t>
            </a:r>
          </a:p>
        </p:txBody>
      </p:sp>
      <p:sp>
        <p:nvSpPr>
          <p:cNvPr id="4" name="Footer Placeholder 3">
            <a:extLst>
              <a:ext uri="{FF2B5EF4-FFF2-40B4-BE49-F238E27FC236}">
                <a16:creationId xmlns:a16="http://schemas.microsoft.com/office/drawing/2014/main" id="{A58F7FBA-4924-1DDE-4C5D-ACB27F2ADF8B}"/>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987053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9C7787-5BB0-BAA3-84C9-24EDBE77B2A9}"/>
              </a:ext>
            </a:extLst>
          </p:cNvPr>
          <p:cNvSpPr>
            <a:spLocks noGrp="1"/>
          </p:cNvSpPr>
          <p:nvPr>
            <p:ph idx="1"/>
          </p:nvPr>
        </p:nvSpPr>
        <p:spPr/>
        <p:txBody>
          <a:bodyPr/>
          <a:lstStyle/>
          <a:p>
            <a:r>
              <a:rPr lang="en-US" dirty="0"/>
              <a:t>Creates a two-way conversation between a brand and its customers, allowing for direct communication, feedback, and relationship-building. </a:t>
            </a:r>
          </a:p>
          <a:p>
            <a:endParaRPr lang="en-US" dirty="0"/>
          </a:p>
          <a:p>
            <a:pPr marL="342900" indent="-342900">
              <a:buFont typeface="Arial" panose="020B0604020202020204" pitchFamily="34" charset="0"/>
              <a:buChar char="•"/>
            </a:pPr>
            <a:r>
              <a:rPr lang="en-US" dirty="0"/>
              <a:t>increase their visibility</a:t>
            </a:r>
          </a:p>
          <a:p>
            <a:pPr marL="342900" indent="-342900">
              <a:buFont typeface="Arial" panose="020B0604020202020204" pitchFamily="34" charset="0"/>
              <a:buChar char="•"/>
            </a:pPr>
            <a:r>
              <a:rPr lang="en-US" dirty="0"/>
              <a:t>build brand loyalty</a:t>
            </a:r>
          </a:p>
          <a:p>
            <a:pPr marL="342900" indent="-342900">
              <a:buFont typeface="Arial" panose="020B0604020202020204" pitchFamily="34" charset="0"/>
              <a:buChar char="•"/>
            </a:pPr>
            <a:r>
              <a:rPr lang="en-US" dirty="0"/>
              <a:t>drive customer satisfaction</a:t>
            </a:r>
          </a:p>
        </p:txBody>
      </p:sp>
      <p:sp>
        <p:nvSpPr>
          <p:cNvPr id="3" name="Title 2">
            <a:extLst>
              <a:ext uri="{FF2B5EF4-FFF2-40B4-BE49-F238E27FC236}">
                <a16:creationId xmlns:a16="http://schemas.microsoft.com/office/drawing/2014/main" id="{0EA4A1A7-4D39-F607-3BE0-073809E3D611}"/>
              </a:ext>
            </a:extLst>
          </p:cNvPr>
          <p:cNvSpPr>
            <a:spLocks noGrp="1"/>
          </p:cNvSpPr>
          <p:nvPr>
            <p:ph type="title"/>
          </p:nvPr>
        </p:nvSpPr>
        <p:spPr/>
        <p:txBody>
          <a:bodyPr/>
          <a:lstStyle/>
          <a:p>
            <a:r>
              <a:rPr lang="en-US" dirty="0"/>
              <a:t>Social engagement</a:t>
            </a:r>
          </a:p>
        </p:txBody>
      </p:sp>
      <p:sp>
        <p:nvSpPr>
          <p:cNvPr id="4" name="Footer Placeholder 3">
            <a:extLst>
              <a:ext uri="{FF2B5EF4-FFF2-40B4-BE49-F238E27FC236}">
                <a16:creationId xmlns:a16="http://schemas.microsoft.com/office/drawing/2014/main" id="{EAA1D558-E499-BF85-370C-832D9A7A6E65}"/>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064213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7978DB-6541-BA32-09F9-2967CD4FE84F}"/>
              </a:ext>
            </a:extLst>
          </p:cNvPr>
          <p:cNvSpPr>
            <a:spLocks noGrp="1"/>
          </p:cNvSpPr>
          <p:nvPr>
            <p:ph idx="1"/>
          </p:nvPr>
        </p:nvSpPr>
        <p:spPr/>
        <p:txBody>
          <a:bodyPr/>
          <a:lstStyle/>
          <a:p>
            <a:r>
              <a:rPr lang="en-US" sz="1400" dirty="0"/>
              <a:t>Airbnb: The company encourages users to share their travel experiences on social media platforms using the hashtag #Airbnb. This helps to create a sense of community among users and promotes the Airbnb brand.</a:t>
            </a:r>
          </a:p>
          <a:p>
            <a:endParaRPr lang="en-US" sz="1400" dirty="0"/>
          </a:p>
          <a:p>
            <a:r>
              <a:rPr lang="en-US" sz="1400" dirty="0"/>
              <a:t>Sephora: The beauty retailer has a Beauty Insider community where customers can interact with each other and share beauty tips and product recommendations. This social engagement helps to build customer loyalty and encourages repeat purchases.</a:t>
            </a:r>
          </a:p>
          <a:p>
            <a:endParaRPr lang="en-US" sz="1400" dirty="0"/>
          </a:p>
          <a:p>
            <a:r>
              <a:rPr lang="en-US" sz="1400" dirty="0"/>
              <a:t>Peloton: The fitness equipment and media company has a social platform where users can connect with each other, join groups, and participate in challenges. This social engagement helps to create a sense of accountability and motivation for users, leading to increased engagement with the Peloton brand.</a:t>
            </a:r>
          </a:p>
          <a:p>
            <a:endParaRPr lang="en-US" sz="1400" dirty="0"/>
          </a:p>
        </p:txBody>
      </p:sp>
      <p:sp>
        <p:nvSpPr>
          <p:cNvPr id="3" name="Title 2">
            <a:extLst>
              <a:ext uri="{FF2B5EF4-FFF2-40B4-BE49-F238E27FC236}">
                <a16:creationId xmlns:a16="http://schemas.microsoft.com/office/drawing/2014/main" id="{6EFD4E26-509A-4045-416E-04336E3BABBE}"/>
              </a:ext>
            </a:extLst>
          </p:cNvPr>
          <p:cNvSpPr>
            <a:spLocks noGrp="1"/>
          </p:cNvSpPr>
          <p:nvPr>
            <p:ph type="title"/>
          </p:nvPr>
        </p:nvSpPr>
        <p:spPr/>
        <p:txBody>
          <a:bodyPr/>
          <a:lstStyle/>
          <a:p>
            <a:r>
              <a:rPr lang="en-US" dirty="0"/>
              <a:t>Examples</a:t>
            </a:r>
          </a:p>
        </p:txBody>
      </p:sp>
      <p:sp>
        <p:nvSpPr>
          <p:cNvPr id="4" name="Footer Placeholder 3">
            <a:extLst>
              <a:ext uri="{FF2B5EF4-FFF2-40B4-BE49-F238E27FC236}">
                <a16:creationId xmlns:a16="http://schemas.microsoft.com/office/drawing/2014/main" id="{11094B0B-884F-32EC-BF7C-46A5C5E355A4}"/>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1732740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532166-CD39-1ADD-0978-6D0FB1EA5552}"/>
              </a:ext>
            </a:extLst>
          </p:cNvPr>
          <p:cNvSpPr>
            <a:spLocks noGrp="1"/>
          </p:cNvSpPr>
          <p:nvPr>
            <p:ph idx="1"/>
          </p:nvPr>
        </p:nvSpPr>
        <p:spPr/>
        <p:txBody>
          <a:bodyPr/>
          <a:lstStyle/>
          <a:p>
            <a:r>
              <a:rPr lang="en-US" sz="1400" dirty="0"/>
              <a:t>Threadless: The online marketplace for artist-designed products encourages customers to share photos of their purchases on social media using the hashtag #Threadless. This social engagement helps to build a community around the brand and generates user-generated content for marketing purposes.</a:t>
            </a:r>
          </a:p>
          <a:p>
            <a:endParaRPr lang="en-US" sz="1400" dirty="0"/>
          </a:p>
          <a:p>
            <a:r>
              <a:rPr lang="en-US" sz="1400" dirty="0"/>
              <a:t>Spotify: The music streaming service uses social engagement by allowing users to create and share playlists with friends on social media. This feature encourages users to engage with the service and share their music preferences with others, leading to increased brand awareness and customer loyalty.</a:t>
            </a:r>
          </a:p>
          <a:p>
            <a:endParaRPr lang="en-US" dirty="0"/>
          </a:p>
        </p:txBody>
      </p:sp>
      <p:sp>
        <p:nvSpPr>
          <p:cNvPr id="3" name="Title 2">
            <a:extLst>
              <a:ext uri="{FF2B5EF4-FFF2-40B4-BE49-F238E27FC236}">
                <a16:creationId xmlns:a16="http://schemas.microsoft.com/office/drawing/2014/main" id="{7308350D-3C24-13AC-E945-336E30331543}"/>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A29F71D0-40D9-90FD-1338-A449B41C2CEE}"/>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1763783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8CAC7B-0816-22D3-DF92-565CC9BBFD7B}"/>
              </a:ext>
            </a:extLst>
          </p:cNvPr>
          <p:cNvSpPr>
            <a:spLocks noGrp="1"/>
          </p:cNvSpPr>
          <p:nvPr>
            <p:ph idx="1"/>
          </p:nvPr>
        </p:nvSpPr>
        <p:spPr/>
        <p:txBody>
          <a:bodyPr/>
          <a:lstStyle/>
          <a:p>
            <a:r>
              <a:rPr lang="en-NZ" sz="1000" dirty="0" err="1">
                <a:solidFill>
                  <a:srgbClr val="374151"/>
                </a:solidFill>
              </a:rPr>
              <a:t>NotifyVisitors</a:t>
            </a:r>
            <a:r>
              <a:rPr lang="en-NZ" sz="1000" dirty="0">
                <a:solidFill>
                  <a:srgbClr val="374151"/>
                </a:solidFill>
              </a:rPr>
              <a:t>. (2022, February 15). The Ultimate Guide to Customer Lifecycle Management. </a:t>
            </a:r>
            <a:r>
              <a:rPr lang="en-NZ" sz="1000" dirty="0" err="1">
                <a:solidFill>
                  <a:srgbClr val="374151"/>
                </a:solidFill>
              </a:rPr>
              <a:t>NotifyVisitors</a:t>
            </a:r>
            <a:r>
              <a:rPr lang="en-NZ" sz="1000" dirty="0">
                <a:solidFill>
                  <a:srgbClr val="374151"/>
                </a:solidFill>
              </a:rPr>
              <a:t> Blog. </a:t>
            </a:r>
            <a:r>
              <a:rPr lang="en-NZ" sz="1000" dirty="0">
                <a:solidFill>
                  <a:srgbClr val="374151"/>
                </a:solidFill>
                <a:hlinkClick r:id="rId2">
                  <a:extLst>
                    <a:ext uri="{A12FA001-AC4F-418D-AE19-62706E023703}">
                      <ahyp:hlinkClr xmlns:ahyp="http://schemas.microsoft.com/office/drawing/2018/hyperlinkcolor" val="tx"/>
                    </a:ext>
                  </a:extLst>
                </a:hlinkClick>
              </a:rPr>
              <a:t>https://www.notifyvisitors.com/pb/blog/customer-lifecycle</a:t>
            </a:r>
            <a:endParaRPr lang="en-NZ" sz="1000" dirty="0">
              <a:solidFill>
                <a:srgbClr val="374151"/>
              </a:solidFill>
            </a:endParaRPr>
          </a:p>
          <a:p>
            <a:r>
              <a:rPr lang="en-NZ" sz="1000" b="0" i="0" dirty="0">
                <a:solidFill>
                  <a:srgbClr val="374151"/>
                </a:solidFill>
                <a:effectLst/>
              </a:rPr>
              <a:t>Smith, J. (2018). The role of contextual engagement in improving user experience. Journal of User Experience, 2(1), 14-27. </a:t>
            </a:r>
            <a:r>
              <a:rPr lang="en-NZ" sz="1000" b="0" i="0" dirty="0">
                <a:solidFill>
                  <a:srgbClr val="374151"/>
                </a:solidFill>
                <a:effectLst/>
                <a:hlinkClick r:id="rId3"/>
              </a:rPr>
              <a:t>https://doi.org/10.1080/12341234.2018.1435678</a:t>
            </a:r>
            <a:endParaRPr lang="en-NZ" sz="1000" b="0" i="0" dirty="0">
              <a:solidFill>
                <a:srgbClr val="374151"/>
              </a:solidFill>
              <a:effectLst/>
            </a:endParaRPr>
          </a:p>
          <a:p>
            <a:r>
              <a:rPr lang="en-NZ" sz="1000" b="0" i="0" dirty="0">
                <a:solidFill>
                  <a:srgbClr val="374151"/>
                </a:solidFill>
                <a:effectLst/>
              </a:rPr>
              <a:t>Jones, R., &amp; Patel, K. (2019). Leveraging contextual engagement to increase conversion rates on e-commerce websites. Journal of Digital Marketing, 3(2), 45-56. </a:t>
            </a:r>
            <a:r>
              <a:rPr lang="en-NZ" sz="1000" b="0" i="0" dirty="0">
                <a:solidFill>
                  <a:srgbClr val="374151"/>
                </a:solidFill>
                <a:effectLst/>
                <a:hlinkClick r:id="rId4"/>
              </a:rPr>
              <a:t>https://doi.org/10.1080/12345678.2019.1597632</a:t>
            </a:r>
            <a:endParaRPr lang="en-NZ" sz="1000" b="0" i="0" dirty="0">
              <a:solidFill>
                <a:srgbClr val="374151"/>
              </a:solidFill>
              <a:effectLst/>
            </a:endParaRPr>
          </a:p>
          <a:p>
            <a:r>
              <a:rPr lang="en-NZ" sz="1000" b="0" i="0" dirty="0">
                <a:solidFill>
                  <a:srgbClr val="374151"/>
                </a:solidFill>
                <a:effectLst/>
              </a:rPr>
              <a:t>Garcia, M., &amp; Lee, J. (2020). Contextual engagement and audience segmentation: A study of effective marketing practices. Journal of Marketing Research, 57(2), 234-246. </a:t>
            </a:r>
            <a:r>
              <a:rPr lang="en-NZ" sz="1000" b="0" i="0" dirty="0">
                <a:solidFill>
                  <a:srgbClr val="374151"/>
                </a:solidFill>
                <a:effectLst/>
                <a:hlinkClick r:id="rId5"/>
              </a:rPr>
              <a:t>https://doi.org/10.1177/0022243720906468</a:t>
            </a:r>
            <a:endParaRPr lang="en-NZ" sz="1000" b="0" i="0" dirty="0">
              <a:solidFill>
                <a:srgbClr val="374151"/>
              </a:solidFill>
              <a:effectLst/>
            </a:endParaRPr>
          </a:p>
          <a:p>
            <a:r>
              <a:rPr lang="en-NZ" sz="1000" b="0" i="0" dirty="0">
                <a:solidFill>
                  <a:srgbClr val="374151"/>
                </a:solidFill>
                <a:effectLst/>
              </a:rPr>
              <a:t>Choi, E., &amp; Kim, H. (2017). The impact of contextual engagement on customer loyalty and retention in online businesses. Journal of Electronic Commerce Research, 18(4), 321-335. </a:t>
            </a:r>
            <a:r>
              <a:rPr lang="en-NZ" sz="1000" b="0" i="0" dirty="0">
                <a:solidFill>
                  <a:srgbClr val="374151"/>
                </a:solidFill>
                <a:effectLst/>
                <a:hlinkClick r:id="rId6"/>
              </a:rPr>
              <a:t>https://doi.org/10.1007/s12525-017-0276-2</a:t>
            </a:r>
            <a:endParaRPr lang="en-NZ" sz="1000" b="0" i="0" dirty="0">
              <a:solidFill>
                <a:srgbClr val="374151"/>
              </a:solidFill>
              <a:effectLst/>
            </a:endParaRPr>
          </a:p>
          <a:p>
            <a:endParaRPr lang="en-NZ" sz="1000" b="0" i="0" dirty="0">
              <a:solidFill>
                <a:srgbClr val="374151"/>
              </a:solidFill>
              <a:effectLst/>
            </a:endParaRPr>
          </a:p>
          <a:p>
            <a:endParaRPr lang="en-NZ" sz="1000" b="0" i="0" dirty="0">
              <a:solidFill>
                <a:srgbClr val="374151"/>
              </a:solidFill>
              <a:effectLst/>
            </a:endParaRPr>
          </a:p>
          <a:p>
            <a:pPr algn="l"/>
            <a:endParaRPr lang="en-NZ" sz="1000" b="0" i="0" dirty="0">
              <a:solidFill>
                <a:srgbClr val="374151"/>
              </a:solidFill>
              <a:effectLst/>
            </a:endParaRPr>
          </a:p>
          <a:p>
            <a:endParaRPr lang="en-US" sz="1000" dirty="0"/>
          </a:p>
        </p:txBody>
      </p:sp>
      <p:sp>
        <p:nvSpPr>
          <p:cNvPr id="3" name="Title 2">
            <a:extLst>
              <a:ext uri="{FF2B5EF4-FFF2-40B4-BE49-F238E27FC236}">
                <a16:creationId xmlns:a16="http://schemas.microsoft.com/office/drawing/2014/main" id="{B3B43E28-C978-1F34-EB9A-51475994A8E9}"/>
              </a:ext>
            </a:extLst>
          </p:cNvPr>
          <p:cNvSpPr>
            <a:spLocks noGrp="1"/>
          </p:cNvSpPr>
          <p:nvPr>
            <p:ph type="title"/>
          </p:nvPr>
        </p:nvSpPr>
        <p:spPr/>
        <p:txBody>
          <a:bodyPr/>
          <a:lstStyle/>
          <a:p>
            <a:r>
              <a:rPr lang="en-US" dirty="0"/>
              <a:t>Reference</a:t>
            </a:r>
          </a:p>
        </p:txBody>
      </p:sp>
      <p:sp>
        <p:nvSpPr>
          <p:cNvPr id="4" name="Footer Placeholder 3">
            <a:extLst>
              <a:ext uri="{FF2B5EF4-FFF2-40B4-BE49-F238E27FC236}">
                <a16:creationId xmlns:a16="http://schemas.microsoft.com/office/drawing/2014/main" id="{71EAF422-BAEA-B183-4764-6B019285ED34}"/>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16224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688D8-3D0F-3D5F-5B5B-157A9F0DF860}"/>
              </a:ext>
            </a:extLst>
          </p:cNvPr>
          <p:cNvSpPr>
            <a:spLocks noGrp="1"/>
          </p:cNvSpPr>
          <p:nvPr>
            <p:ph idx="1"/>
          </p:nvPr>
        </p:nvSpPr>
        <p:spPr/>
        <p:txBody>
          <a:bodyPr/>
          <a:lstStyle/>
          <a:p>
            <a:r>
              <a:rPr lang="en-US" dirty="0"/>
              <a:t>It refers to the interactions and experiences that customers have with a brand or business. </a:t>
            </a:r>
          </a:p>
          <a:p>
            <a:endParaRPr lang="en-US" dirty="0"/>
          </a:p>
          <a:p>
            <a:r>
              <a:rPr lang="en-US" dirty="0"/>
              <a:t>It involves creating a two-way dialogue between the business and the customer, and building relationships that encourage customer loyalty and advocacy.</a:t>
            </a:r>
          </a:p>
        </p:txBody>
      </p:sp>
      <p:sp>
        <p:nvSpPr>
          <p:cNvPr id="3" name="Title 2">
            <a:extLst>
              <a:ext uri="{FF2B5EF4-FFF2-40B4-BE49-F238E27FC236}">
                <a16:creationId xmlns:a16="http://schemas.microsoft.com/office/drawing/2014/main" id="{1AC3AE78-B5FE-3A1D-AA63-8B68570B0BE6}"/>
              </a:ext>
            </a:extLst>
          </p:cNvPr>
          <p:cNvSpPr>
            <a:spLocks noGrp="1"/>
          </p:cNvSpPr>
          <p:nvPr>
            <p:ph type="title"/>
          </p:nvPr>
        </p:nvSpPr>
        <p:spPr/>
        <p:txBody>
          <a:bodyPr/>
          <a:lstStyle/>
          <a:p>
            <a:r>
              <a:rPr lang="en-US" dirty="0"/>
              <a:t>Customer engagement</a:t>
            </a:r>
          </a:p>
        </p:txBody>
      </p:sp>
      <p:sp>
        <p:nvSpPr>
          <p:cNvPr id="4" name="Footer Placeholder 3">
            <a:extLst>
              <a:ext uri="{FF2B5EF4-FFF2-40B4-BE49-F238E27FC236}">
                <a16:creationId xmlns:a16="http://schemas.microsoft.com/office/drawing/2014/main" id="{E5170626-1AB4-49D9-B0D7-3BF228A2448D}"/>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146964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C1E6D0-A1CC-70A1-219B-45DCD8EEE0DF}"/>
              </a:ext>
            </a:extLst>
          </p:cNvPr>
          <p:cNvSpPr>
            <a:spLocks noGrp="1"/>
          </p:cNvSpPr>
          <p:nvPr>
            <p:ph idx="1"/>
          </p:nvPr>
        </p:nvSpPr>
        <p:spPr/>
        <p:txBody>
          <a:bodyPr/>
          <a:lstStyle/>
          <a:p>
            <a:r>
              <a:rPr lang="en-US" dirty="0"/>
              <a:t>Create a positive and interactive experience for customers that fosters loyalty and advocacy for your brand or business.</a:t>
            </a:r>
          </a:p>
          <a:p>
            <a:endParaRPr lang="en-US" dirty="0"/>
          </a:p>
          <a:p>
            <a:pPr marL="342900" indent="-342900">
              <a:buFont typeface="Arial" panose="020B0604020202020204" pitchFamily="34" charset="0"/>
              <a:buChar char="•"/>
            </a:pPr>
            <a:r>
              <a:rPr lang="en-US" dirty="0"/>
              <a:t>build stronger relationships</a:t>
            </a:r>
          </a:p>
          <a:p>
            <a:pPr marL="342900" indent="-342900">
              <a:buFont typeface="Arial" panose="020B0604020202020204" pitchFamily="34" charset="0"/>
              <a:buChar char="•"/>
            </a:pPr>
            <a:r>
              <a:rPr lang="en-US" dirty="0"/>
              <a:t>increase customer satisfaction and retention</a:t>
            </a:r>
          </a:p>
          <a:p>
            <a:pPr marL="342900" indent="-342900">
              <a:buFont typeface="Arial" panose="020B0604020202020204" pitchFamily="34" charset="0"/>
              <a:buChar char="•"/>
            </a:pPr>
            <a:r>
              <a:rPr lang="en-US" dirty="0"/>
              <a:t>drive revenue growth</a:t>
            </a:r>
          </a:p>
        </p:txBody>
      </p:sp>
      <p:sp>
        <p:nvSpPr>
          <p:cNvPr id="3" name="Title 2">
            <a:extLst>
              <a:ext uri="{FF2B5EF4-FFF2-40B4-BE49-F238E27FC236}">
                <a16:creationId xmlns:a16="http://schemas.microsoft.com/office/drawing/2014/main" id="{E7B7C56A-75CE-5C3A-397B-4E1A29711E77}"/>
              </a:ext>
            </a:extLst>
          </p:cNvPr>
          <p:cNvSpPr>
            <a:spLocks noGrp="1"/>
          </p:cNvSpPr>
          <p:nvPr>
            <p:ph type="title"/>
          </p:nvPr>
        </p:nvSpPr>
        <p:spPr/>
        <p:txBody>
          <a:bodyPr/>
          <a:lstStyle/>
          <a:p>
            <a:r>
              <a:rPr lang="en-US" dirty="0"/>
              <a:t>Customer engagement - reason</a:t>
            </a:r>
          </a:p>
        </p:txBody>
      </p:sp>
      <p:sp>
        <p:nvSpPr>
          <p:cNvPr id="4" name="Footer Placeholder 3">
            <a:extLst>
              <a:ext uri="{FF2B5EF4-FFF2-40B4-BE49-F238E27FC236}">
                <a16:creationId xmlns:a16="http://schemas.microsoft.com/office/drawing/2014/main" id="{029D87A6-B9D2-3FED-9DF4-F88D106487D8}"/>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97959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AB2A2B-D79E-6F78-5D99-C9F7FB7BD65F}"/>
              </a:ext>
            </a:extLst>
          </p:cNvPr>
          <p:cNvSpPr>
            <a:spLocks noGrp="1"/>
          </p:cNvSpPr>
          <p:nvPr>
            <p:ph idx="1"/>
          </p:nvPr>
        </p:nvSpPr>
        <p:spPr>
          <a:xfrm>
            <a:off x="1007058" y="1556350"/>
            <a:ext cx="7438962" cy="4107359"/>
          </a:xfrm>
        </p:spPr>
        <p:txBody>
          <a:bodyPr/>
          <a:lstStyle/>
          <a:p>
            <a:r>
              <a:rPr lang="en-US" sz="1400" dirty="0"/>
              <a:t>Increased brand awareness: When customers engage with your website or brand, they are more likely to remember and share their experience with others, which can lead to increased brand awareness and word-of-mouth marketing.</a:t>
            </a:r>
          </a:p>
          <a:p>
            <a:endParaRPr lang="en-US" sz="1400" dirty="0"/>
          </a:p>
          <a:p>
            <a:r>
              <a:rPr lang="en-US" sz="1400" dirty="0"/>
              <a:t>Improved customer satisfaction: By creating a personalized and interactive experience for customers, you can improve their overall satisfaction with your brand or business, which can lead to increased loyalty and repeat business.</a:t>
            </a:r>
          </a:p>
          <a:p>
            <a:endParaRPr lang="en-US" sz="1400" dirty="0"/>
          </a:p>
          <a:p>
            <a:r>
              <a:rPr lang="en-US" sz="1400" dirty="0"/>
              <a:t>Enhanced customer loyalty: By building stronger relationships with customers through engagement, you can foster greater loyalty and advocacy for your brand or business, which can help drive long-term growth and success.</a:t>
            </a:r>
          </a:p>
          <a:p>
            <a:endParaRPr lang="en-US" sz="1400" dirty="0"/>
          </a:p>
          <a:p>
            <a:r>
              <a:rPr lang="en-US" sz="1400" dirty="0"/>
              <a:t>Higher conversion rates: By implementing features that encourage customer engagement, such as personalized recommendations or interactive content, you can increase the likelihood that customers will make a purchase or take a desired action on your website.</a:t>
            </a:r>
          </a:p>
          <a:p>
            <a:endParaRPr lang="en-US" sz="1400" dirty="0"/>
          </a:p>
        </p:txBody>
      </p:sp>
      <p:sp>
        <p:nvSpPr>
          <p:cNvPr id="3" name="Title 2">
            <a:extLst>
              <a:ext uri="{FF2B5EF4-FFF2-40B4-BE49-F238E27FC236}">
                <a16:creationId xmlns:a16="http://schemas.microsoft.com/office/drawing/2014/main" id="{EF66DBFB-13D0-A889-45B5-D2D22DEAC533}"/>
              </a:ext>
            </a:extLst>
          </p:cNvPr>
          <p:cNvSpPr>
            <a:spLocks noGrp="1"/>
          </p:cNvSpPr>
          <p:nvPr>
            <p:ph type="title"/>
          </p:nvPr>
        </p:nvSpPr>
        <p:spPr/>
        <p:txBody>
          <a:bodyPr/>
          <a:lstStyle/>
          <a:p>
            <a:r>
              <a:rPr lang="en-US" dirty="0"/>
              <a:t>Customer engagement - </a:t>
            </a:r>
            <a:r>
              <a:rPr lang="en-US" dirty="0" err="1"/>
              <a:t>benifits</a:t>
            </a:r>
            <a:endParaRPr lang="en-US" dirty="0"/>
          </a:p>
        </p:txBody>
      </p:sp>
      <p:sp>
        <p:nvSpPr>
          <p:cNvPr id="4" name="Footer Placeholder 3">
            <a:extLst>
              <a:ext uri="{FF2B5EF4-FFF2-40B4-BE49-F238E27FC236}">
                <a16:creationId xmlns:a16="http://schemas.microsoft.com/office/drawing/2014/main" id="{B4967A1A-38D3-3372-2EE9-F945BEE8BF44}"/>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206888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9FC433-3C1F-C2E0-1A54-E923D156635E}"/>
              </a:ext>
            </a:extLst>
          </p:cNvPr>
          <p:cNvSpPr>
            <a:spLocks noGrp="1"/>
          </p:cNvSpPr>
          <p:nvPr>
            <p:ph idx="1"/>
          </p:nvPr>
        </p:nvSpPr>
        <p:spPr>
          <a:xfrm>
            <a:off x="975527" y="1524819"/>
            <a:ext cx="7438962" cy="4107359"/>
          </a:xfrm>
        </p:spPr>
        <p:txBody>
          <a:bodyPr/>
          <a:lstStyle/>
          <a:p>
            <a:pPr marL="285750" indent="-285750">
              <a:buFont typeface="Arial" panose="020B0604020202020204" pitchFamily="34" charset="0"/>
              <a:buChar char="•"/>
            </a:pPr>
            <a:r>
              <a:rPr lang="en-NZ" sz="1200" dirty="0"/>
              <a:t>Live chat: Live chat software allows customers to get quick answers to their questions and provide feedback in real-time, which can improve customer satisfaction and engagement.</a:t>
            </a:r>
          </a:p>
          <a:p>
            <a:pPr marL="285750" indent="-285750">
              <a:buFont typeface="Arial" panose="020B0604020202020204" pitchFamily="34" charset="0"/>
              <a:buChar char="•"/>
            </a:pPr>
            <a:endParaRPr lang="en-NZ" sz="1200" dirty="0"/>
          </a:p>
          <a:p>
            <a:pPr marL="285750" indent="-285750">
              <a:buFont typeface="Arial" panose="020B0604020202020204" pitchFamily="34" charset="0"/>
              <a:buChar char="•"/>
            </a:pPr>
            <a:r>
              <a:rPr lang="en-NZ" sz="1200" dirty="0"/>
              <a:t>Email marketing: Email marketing platforms allow you to send personalized and targeted messages to customers, which can encourage engagement and promote brand loyalty.</a:t>
            </a:r>
          </a:p>
          <a:p>
            <a:pPr marL="285750" indent="-285750">
              <a:buFont typeface="Arial" panose="020B0604020202020204" pitchFamily="34" charset="0"/>
              <a:buChar char="•"/>
            </a:pPr>
            <a:endParaRPr lang="en-NZ" sz="1200" dirty="0"/>
          </a:p>
          <a:p>
            <a:pPr marL="285750" indent="-285750">
              <a:buFont typeface="Arial" panose="020B0604020202020204" pitchFamily="34" charset="0"/>
              <a:buChar char="•"/>
            </a:pPr>
            <a:r>
              <a:rPr lang="en-NZ" sz="1200" dirty="0"/>
              <a:t>Social media management: Social media management tools can help you manage your social media presence and engage with customers on platforms like Facebook, Twitter, and Instagram.</a:t>
            </a:r>
          </a:p>
          <a:p>
            <a:pPr marL="285750" indent="-285750">
              <a:buFont typeface="Arial" panose="020B0604020202020204" pitchFamily="34" charset="0"/>
              <a:buChar char="•"/>
            </a:pPr>
            <a:endParaRPr lang="en-NZ" sz="1200" dirty="0"/>
          </a:p>
          <a:p>
            <a:pPr marL="285750" indent="-285750">
              <a:buFont typeface="Arial" panose="020B0604020202020204" pitchFamily="34" charset="0"/>
              <a:buChar char="•"/>
            </a:pPr>
            <a:r>
              <a:rPr lang="en-NZ" sz="1200" dirty="0"/>
              <a:t>Customer feedback and survey software: These tools allow you to collect and </a:t>
            </a:r>
            <a:r>
              <a:rPr lang="en-NZ" sz="1200" dirty="0" err="1"/>
              <a:t>analyze</a:t>
            </a:r>
            <a:r>
              <a:rPr lang="en-NZ" sz="1200" dirty="0"/>
              <a:t> feedback from customers, which can help you improve your products or services and better understand customer needs and preferences.</a:t>
            </a:r>
          </a:p>
          <a:p>
            <a:pPr marL="285750" indent="-285750">
              <a:buFont typeface="Arial" panose="020B0604020202020204" pitchFamily="34" charset="0"/>
              <a:buChar char="•"/>
            </a:pPr>
            <a:endParaRPr lang="en-NZ" sz="1200" dirty="0"/>
          </a:p>
          <a:p>
            <a:pPr marL="285750" indent="-285750">
              <a:buFont typeface="Arial" panose="020B0604020202020204" pitchFamily="34" charset="0"/>
              <a:buChar char="•"/>
            </a:pPr>
            <a:r>
              <a:rPr lang="en-NZ" sz="1200" dirty="0"/>
              <a:t>Personalization and recommendation engines: These tools can </a:t>
            </a:r>
            <a:r>
              <a:rPr lang="en-NZ" sz="1200" dirty="0" err="1"/>
              <a:t>analyze</a:t>
            </a:r>
            <a:r>
              <a:rPr lang="en-NZ" sz="1200" dirty="0"/>
              <a:t> customer data and </a:t>
            </a:r>
            <a:r>
              <a:rPr lang="en-NZ" sz="1200" dirty="0" err="1"/>
              <a:t>behavior</a:t>
            </a:r>
            <a:r>
              <a:rPr lang="en-NZ" sz="1200" dirty="0"/>
              <a:t> to provide personalized recommendations and content, which can increase engagement and conversion rates.</a:t>
            </a:r>
          </a:p>
          <a:p>
            <a:pPr marL="285750" indent="-285750">
              <a:buFont typeface="Arial" panose="020B0604020202020204" pitchFamily="34" charset="0"/>
              <a:buChar char="•"/>
            </a:pPr>
            <a:endParaRPr lang="en-NZ" sz="1200" dirty="0"/>
          </a:p>
          <a:p>
            <a:pPr marL="285750" indent="-285750">
              <a:buFont typeface="Arial" panose="020B0604020202020204" pitchFamily="34" charset="0"/>
              <a:buChar char="•"/>
            </a:pPr>
            <a:r>
              <a:rPr lang="en-NZ" sz="1200" dirty="0"/>
              <a:t>Gamification software: Gamification tools can help you create interactive and engaging experiences for customers, such as quizzes, challenges, and rewards programs.</a:t>
            </a:r>
          </a:p>
          <a:p>
            <a:pPr marL="285750" indent="-285750">
              <a:buFont typeface="Arial" panose="020B0604020202020204" pitchFamily="34" charset="0"/>
              <a:buChar char="•"/>
            </a:pPr>
            <a:endParaRPr lang="en-US" sz="1200" dirty="0"/>
          </a:p>
        </p:txBody>
      </p:sp>
      <p:sp>
        <p:nvSpPr>
          <p:cNvPr id="3" name="Title 2">
            <a:extLst>
              <a:ext uri="{FF2B5EF4-FFF2-40B4-BE49-F238E27FC236}">
                <a16:creationId xmlns:a16="http://schemas.microsoft.com/office/drawing/2014/main" id="{28192649-9A46-B0CD-D6C5-4700635DC6A7}"/>
              </a:ext>
            </a:extLst>
          </p:cNvPr>
          <p:cNvSpPr>
            <a:spLocks noGrp="1"/>
          </p:cNvSpPr>
          <p:nvPr>
            <p:ph type="title"/>
          </p:nvPr>
        </p:nvSpPr>
        <p:spPr/>
        <p:txBody>
          <a:bodyPr/>
          <a:lstStyle/>
          <a:p>
            <a:r>
              <a:rPr lang="en-US" dirty="0"/>
              <a:t>Tools available</a:t>
            </a:r>
          </a:p>
        </p:txBody>
      </p:sp>
      <p:sp>
        <p:nvSpPr>
          <p:cNvPr id="4" name="Footer Placeholder 3">
            <a:extLst>
              <a:ext uri="{FF2B5EF4-FFF2-40B4-BE49-F238E27FC236}">
                <a16:creationId xmlns:a16="http://schemas.microsoft.com/office/drawing/2014/main" id="{323F6A70-4E3F-0E7C-9B60-29446A01EE48}"/>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69045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F8C401-C7C6-2998-0F76-81FD32EC6CAB}"/>
              </a:ext>
            </a:extLst>
          </p:cNvPr>
          <p:cNvSpPr>
            <a:spLocks noGrp="1"/>
          </p:cNvSpPr>
          <p:nvPr>
            <p:ph idx="1"/>
          </p:nvPr>
        </p:nvSpPr>
        <p:spPr/>
        <p:txBody>
          <a:bodyPr/>
          <a:lstStyle/>
          <a:p>
            <a:r>
              <a:rPr lang="en-US" sz="1400" dirty="0"/>
              <a:t>Suppose you run a clothing e-commerce website and you want to increase customer engagement on your website. One way to do this would be to implement a feature that allows customers to create and share their own style boards or outfits.</a:t>
            </a:r>
          </a:p>
          <a:p>
            <a:endParaRPr lang="en-US" sz="1400" dirty="0"/>
          </a:p>
          <a:p>
            <a:r>
              <a:rPr lang="en-US" sz="1400" dirty="0"/>
              <a:t>Customers could browse your website and add items they like to their personal style board, creating a customized outfit that they can share on social media or with friends. This feature would encourage customers to spend more time on your website, engage with your products, and share their experience with others.</a:t>
            </a:r>
          </a:p>
          <a:p>
            <a:endParaRPr lang="en-US" sz="1400" dirty="0"/>
          </a:p>
          <a:p>
            <a:r>
              <a:rPr lang="en-US" sz="1400" dirty="0"/>
              <a:t>To further increase engagement, you could also incorporate social media integration by allowing customers to share their style boards directly to their social media channels. This would not only help promote your brand to a wider audience, but also create a sense of community among customers who share a similar fashion taste.</a:t>
            </a:r>
          </a:p>
        </p:txBody>
      </p:sp>
      <p:sp>
        <p:nvSpPr>
          <p:cNvPr id="3" name="Title 2">
            <a:extLst>
              <a:ext uri="{FF2B5EF4-FFF2-40B4-BE49-F238E27FC236}">
                <a16:creationId xmlns:a16="http://schemas.microsoft.com/office/drawing/2014/main" id="{9DE383C1-8A33-659A-A67D-91D14D4E899E}"/>
              </a:ext>
            </a:extLst>
          </p:cNvPr>
          <p:cNvSpPr>
            <a:spLocks noGrp="1"/>
          </p:cNvSpPr>
          <p:nvPr>
            <p:ph type="title"/>
          </p:nvPr>
        </p:nvSpPr>
        <p:spPr/>
        <p:txBody>
          <a:bodyPr/>
          <a:lstStyle/>
          <a:p>
            <a:r>
              <a:rPr lang="en-US" dirty="0"/>
              <a:t>Good Examples</a:t>
            </a:r>
          </a:p>
        </p:txBody>
      </p:sp>
      <p:sp>
        <p:nvSpPr>
          <p:cNvPr id="4" name="Footer Placeholder 3">
            <a:extLst>
              <a:ext uri="{FF2B5EF4-FFF2-40B4-BE49-F238E27FC236}">
                <a16:creationId xmlns:a16="http://schemas.microsoft.com/office/drawing/2014/main" id="{EFF8C20C-EC89-3C6C-F958-3BE66EE14C00}"/>
              </a:ext>
            </a:extLst>
          </p:cNvPr>
          <p:cNvSpPr>
            <a:spLocks noGrp="1"/>
          </p:cNvSpPr>
          <p:nvPr>
            <p:ph type="ftr" sz="quarter" idx="11"/>
          </p:nvPr>
        </p:nvSpPr>
        <p:spPr/>
        <p:txBody>
          <a:bodyPr/>
          <a:lstStyle/>
          <a:p>
            <a:pPr>
              <a:defRPr/>
            </a:pPr>
            <a:r>
              <a:rPr lang="en-NZ"/>
              <a:t>&gt;&gt;DEPARTMENT TITLE EDIT IN HEADER &amp; FOOTER</a:t>
            </a:r>
            <a:endParaRPr lang="en-NZ" dirty="0"/>
          </a:p>
        </p:txBody>
      </p:sp>
    </p:spTree>
    <p:extLst>
      <p:ext uri="{BB962C8B-B14F-4D97-AF65-F5344CB8AC3E}">
        <p14:creationId xmlns:p14="http://schemas.microsoft.com/office/powerpoint/2010/main" val="3761561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UnitecCorporatePowerPointtemplate_NEW</Template>
  <TotalTime>0</TotalTime>
  <Words>3854</Words>
  <Application>Microsoft Macintosh PowerPoint</Application>
  <PresentationFormat>On-screen Show (4:3)</PresentationFormat>
  <Paragraphs>255</Paragraphs>
  <Slides>45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Söhne</vt:lpstr>
      <vt:lpstr>Arial</vt:lpstr>
      <vt:lpstr>Calibri</vt:lpstr>
      <vt:lpstr>Verdana</vt:lpstr>
      <vt:lpstr>Office Theme</vt:lpstr>
      <vt:lpstr>COMP8833 Advanced Web Development Customer Engagement</vt:lpstr>
      <vt:lpstr>Website</vt:lpstr>
      <vt:lpstr>Purposes of having a website</vt:lpstr>
      <vt:lpstr>Customer engagement</vt:lpstr>
      <vt:lpstr>Customer engagement</vt:lpstr>
      <vt:lpstr>Customer engagement - reason</vt:lpstr>
      <vt:lpstr>Customer engagement - benifits</vt:lpstr>
      <vt:lpstr>Tools available</vt:lpstr>
      <vt:lpstr>Good Examples</vt:lpstr>
      <vt:lpstr>Good Examples</vt:lpstr>
      <vt:lpstr>Bad Examples</vt:lpstr>
      <vt:lpstr>Customer life cycle</vt:lpstr>
      <vt:lpstr>Brand Awareness</vt:lpstr>
      <vt:lpstr>Consideration</vt:lpstr>
      <vt:lpstr>Purchase</vt:lpstr>
      <vt:lpstr>Retention</vt:lpstr>
      <vt:lpstr>Advocacy</vt:lpstr>
      <vt:lpstr>Example</vt:lpstr>
      <vt:lpstr>Amazon Prime - Awareness</vt:lpstr>
      <vt:lpstr>Amazon Prime - Acquisition</vt:lpstr>
      <vt:lpstr>Amazon Prime - Retention</vt:lpstr>
      <vt:lpstr>Amazon Prime - Advocacy</vt:lpstr>
      <vt:lpstr>Contextual engagement </vt:lpstr>
      <vt:lpstr>Contextual engagement - includes</vt:lpstr>
      <vt:lpstr>Contextual engagement – web development</vt:lpstr>
      <vt:lpstr>Contextual engagement – web development</vt:lpstr>
      <vt:lpstr>Examples</vt:lpstr>
      <vt:lpstr>Examples</vt:lpstr>
      <vt:lpstr>Engagement of convenience</vt:lpstr>
      <vt:lpstr>Engagement of convenience</vt:lpstr>
      <vt:lpstr>Examples</vt:lpstr>
      <vt:lpstr>Successful applications</vt:lpstr>
      <vt:lpstr>Successful applications</vt:lpstr>
      <vt:lpstr>Successful applications</vt:lpstr>
      <vt:lpstr>Successful applications</vt:lpstr>
      <vt:lpstr>Successful applications</vt:lpstr>
      <vt:lpstr>Emotional engagement</vt:lpstr>
      <vt:lpstr>Emotional engagement</vt:lpstr>
      <vt:lpstr>Examples</vt:lpstr>
      <vt:lpstr>Examples</vt:lpstr>
      <vt:lpstr>Social engagement</vt:lpstr>
      <vt:lpstr>Social engagement</vt:lpstr>
      <vt:lpstr>Examples</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Developed by Allfields for unitec    www.allfields.co.nz</dc:description>
  <cp:lastModifiedBy/>
  <cp:revision>1</cp:revision>
  <dcterms:created xsi:type="dcterms:W3CDTF">2020-07-27T03:42:44Z</dcterms:created>
  <dcterms:modified xsi:type="dcterms:W3CDTF">2023-03-31T00:30:51Z</dcterms:modified>
</cp:coreProperties>
</file>