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sldIdLst>
    <p:sldId id="257" r:id="rId2"/>
    <p:sldId id="258" r:id="rId3"/>
    <p:sldId id="259" r:id="rId4"/>
    <p:sldId id="260" r:id="rId5"/>
    <p:sldId id="261" r:id="rId6"/>
    <p:sldId id="262" r:id="rId7"/>
    <p:sldId id="263" r:id="rId8"/>
    <p:sldId id="264" r:id="rId9"/>
    <p:sldId id="272" r:id="rId10"/>
    <p:sldId id="273" r:id="rId11"/>
    <p:sldId id="275" r:id="rId12"/>
    <p:sldId id="274" r:id="rId13"/>
    <p:sldId id="265" r:id="rId14"/>
    <p:sldId id="266" r:id="rId15"/>
    <p:sldId id="26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5D8FEA5-80C7-4D73-80A2-6D1D75064E34}" v="12" dt="2023-05-10T01:45:01.95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n Zhou" userId="f03aa8dd-485d-4cb7-91f4-57df3a53554c" providerId="ADAL" clId="{55D8FEA5-80C7-4D73-80A2-6D1D75064E34}"/>
    <pc:docChg chg="undo custSel addSld delSld modSld">
      <pc:chgData name="Ann Zhou" userId="f03aa8dd-485d-4cb7-91f4-57df3a53554c" providerId="ADAL" clId="{55D8FEA5-80C7-4D73-80A2-6D1D75064E34}" dt="2023-05-10T01:47:39.352" v="74" actId="27636"/>
      <pc:docMkLst>
        <pc:docMk/>
      </pc:docMkLst>
      <pc:sldChg chg="modSp mod">
        <pc:chgData name="Ann Zhou" userId="f03aa8dd-485d-4cb7-91f4-57df3a53554c" providerId="ADAL" clId="{55D8FEA5-80C7-4D73-80A2-6D1D75064E34}" dt="2023-05-10T01:47:39.352" v="74" actId="27636"/>
        <pc:sldMkLst>
          <pc:docMk/>
          <pc:sldMk cId="191714609" sldId="258"/>
        </pc:sldMkLst>
        <pc:spChg chg="mod">
          <ac:chgData name="Ann Zhou" userId="f03aa8dd-485d-4cb7-91f4-57df3a53554c" providerId="ADAL" clId="{55D8FEA5-80C7-4D73-80A2-6D1D75064E34}" dt="2023-05-10T01:47:39.352" v="74" actId="27636"/>
          <ac:spMkLst>
            <pc:docMk/>
            <pc:sldMk cId="191714609" sldId="258"/>
            <ac:spMk id="2" creationId="{9AB2EA78-AEB3-469B-9025-3B17201A457B}"/>
          </ac:spMkLst>
        </pc:spChg>
      </pc:sldChg>
      <pc:sldChg chg="del">
        <pc:chgData name="Ann Zhou" userId="f03aa8dd-485d-4cb7-91f4-57df3a53554c" providerId="ADAL" clId="{55D8FEA5-80C7-4D73-80A2-6D1D75064E34}" dt="2023-05-10T01:25:10.428" v="46" actId="47"/>
        <pc:sldMkLst>
          <pc:docMk/>
          <pc:sldMk cId="4119366942" sldId="268"/>
        </pc:sldMkLst>
      </pc:sldChg>
      <pc:sldChg chg="del">
        <pc:chgData name="Ann Zhou" userId="f03aa8dd-485d-4cb7-91f4-57df3a53554c" providerId="ADAL" clId="{55D8FEA5-80C7-4D73-80A2-6D1D75064E34}" dt="2023-05-10T01:25:09.677" v="45" actId="47"/>
        <pc:sldMkLst>
          <pc:docMk/>
          <pc:sldMk cId="2659260098" sldId="269"/>
        </pc:sldMkLst>
      </pc:sldChg>
      <pc:sldChg chg="del">
        <pc:chgData name="Ann Zhou" userId="f03aa8dd-485d-4cb7-91f4-57df3a53554c" providerId="ADAL" clId="{55D8FEA5-80C7-4D73-80A2-6D1D75064E34}" dt="2023-05-10T01:25:07.671" v="43" actId="47"/>
        <pc:sldMkLst>
          <pc:docMk/>
          <pc:sldMk cId="3613849518" sldId="270"/>
        </pc:sldMkLst>
      </pc:sldChg>
      <pc:sldChg chg="del">
        <pc:chgData name="Ann Zhou" userId="f03aa8dd-485d-4cb7-91f4-57df3a53554c" providerId="ADAL" clId="{55D8FEA5-80C7-4D73-80A2-6D1D75064E34}" dt="2023-05-10T01:25:08.689" v="44" actId="47"/>
        <pc:sldMkLst>
          <pc:docMk/>
          <pc:sldMk cId="1130567490" sldId="271"/>
        </pc:sldMkLst>
      </pc:sldChg>
      <pc:sldChg chg="addSp delSp modSp new mod modClrScheme chgLayout">
        <pc:chgData name="Ann Zhou" userId="f03aa8dd-485d-4cb7-91f4-57df3a53554c" providerId="ADAL" clId="{55D8FEA5-80C7-4D73-80A2-6D1D75064E34}" dt="2023-05-10T01:21:42.014" v="29" actId="26606"/>
        <pc:sldMkLst>
          <pc:docMk/>
          <pc:sldMk cId="1524548939" sldId="272"/>
        </pc:sldMkLst>
        <pc:spChg chg="del">
          <ac:chgData name="Ann Zhou" userId="f03aa8dd-485d-4cb7-91f4-57df3a53554c" providerId="ADAL" clId="{55D8FEA5-80C7-4D73-80A2-6D1D75064E34}" dt="2023-05-10T01:20:17.861" v="2" actId="478"/>
          <ac:spMkLst>
            <pc:docMk/>
            <pc:sldMk cId="1524548939" sldId="272"/>
            <ac:spMk id="2" creationId="{56D6243D-6A7D-D030-7613-0B229F6B3A6A}"/>
          </ac:spMkLst>
        </pc:spChg>
        <pc:spChg chg="del">
          <ac:chgData name="Ann Zhou" userId="f03aa8dd-485d-4cb7-91f4-57df3a53554c" providerId="ADAL" clId="{55D8FEA5-80C7-4D73-80A2-6D1D75064E34}" dt="2023-05-10T01:20:19.600" v="3" actId="478"/>
          <ac:spMkLst>
            <pc:docMk/>
            <pc:sldMk cId="1524548939" sldId="272"/>
            <ac:spMk id="3" creationId="{EB0864C9-EF0E-2889-D2A3-35BE03370A86}"/>
          </ac:spMkLst>
        </pc:spChg>
        <pc:spChg chg="add del mod">
          <ac:chgData name="Ann Zhou" userId="f03aa8dd-485d-4cb7-91f4-57df3a53554c" providerId="ADAL" clId="{55D8FEA5-80C7-4D73-80A2-6D1D75064E34}" dt="2023-05-10T01:21:39.466" v="23" actId="478"/>
          <ac:spMkLst>
            <pc:docMk/>
            <pc:sldMk cId="1524548939" sldId="272"/>
            <ac:spMk id="6" creationId="{E6FEBFA3-DBFE-C3CA-65B5-0E87A60A6BF6}"/>
          </ac:spMkLst>
        </pc:spChg>
        <pc:spChg chg="add del mod">
          <ac:chgData name="Ann Zhou" userId="f03aa8dd-485d-4cb7-91f4-57df3a53554c" providerId="ADAL" clId="{55D8FEA5-80C7-4D73-80A2-6D1D75064E34}" dt="2023-05-10T01:20:30.092" v="5" actId="26606"/>
          <ac:spMkLst>
            <pc:docMk/>
            <pc:sldMk cId="1524548939" sldId="272"/>
            <ac:spMk id="9" creationId="{9C61E48C-59D3-A72F-FF08-4911B755D5AD}"/>
          </ac:spMkLst>
        </pc:spChg>
        <pc:spChg chg="add del mod">
          <ac:chgData name="Ann Zhou" userId="f03aa8dd-485d-4cb7-91f4-57df3a53554c" providerId="ADAL" clId="{55D8FEA5-80C7-4D73-80A2-6D1D75064E34}" dt="2023-05-10T01:20:30.092" v="5" actId="26606"/>
          <ac:spMkLst>
            <pc:docMk/>
            <pc:sldMk cId="1524548939" sldId="272"/>
            <ac:spMk id="11" creationId="{FED65A4E-80F5-2785-5799-577ED5A1067D}"/>
          </ac:spMkLst>
        </pc:spChg>
        <pc:spChg chg="add del">
          <ac:chgData name="Ann Zhou" userId="f03aa8dd-485d-4cb7-91f4-57df3a53554c" providerId="ADAL" clId="{55D8FEA5-80C7-4D73-80A2-6D1D75064E34}" dt="2023-05-10T01:20:32.562" v="7" actId="26606"/>
          <ac:spMkLst>
            <pc:docMk/>
            <pc:sldMk cId="1524548939" sldId="272"/>
            <ac:spMk id="13" creationId="{643D7D51-5683-887F-FFD4-CF38D13A8AA2}"/>
          </ac:spMkLst>
        </pc:spChg>
        <pc:spChg chg="add del mod">
          <ac:chgData name="Ann Zhou" userId="f03aa8dd-485d-4cb7-91f4-57df3a53554c" providerId="ADAL" clId="{55D8FEA5-80C7-4D73-80A2-6D1D75064E34}" dt="2023-05-10T01:20:33.972" v="9" actId="26606"/>
          <ac:spMkLst>
            <pc:docMk/>
            <pc:sldMk cId="1524548939" sldId="272"/>
            <ac:spMk id="15" creationId="{2AF80BAF-D981-0C38-9F52-21307515E514}"/>
          </ac:spMkLst>
        </pc:spChg>
        <pc:spChg chg="add del mod">
          <ac:chgData name="Ann Zhou" userId="f03aa8dd-485d-4cb7-91f4-57df3a53554c" providerId="ADAL" clId="{55D8FEA5-80C7-4D73-80A2-6D1D75064E34}" dt="2023-05-10T01:20:33.972" v="9" actId="26606"/>
          <ac:spMkLst>
            <pc:docMk/>
            <pc:sldMk cId="1524548939" sldId="272"/>
            <ac:spMk id="16" creationId="{0C33FD38-AE3B-2F1F-5EA5-DC5095A77A0F}"/>
          </ac:spMkLst>
        </pc:spChg>
        <pc:spChg chg="add del mod">
          <ac:chgData name="Ann Zhou" userId="f03aa8dd-485d-4cb7-91f4-57df3a53554c" providerId="ADAL" clId="{55D8FEA5-80C7-4D73-80A2-6D1D75064E34}" dt="2023-05-10T01:20:35.229" v="11" actId="26606"/>
          <ac:spMkLst>
            <pc:docMk/>
            <pc:sldMk cId="1524548939" sldId="272"/>
            <ac:spMk id="18" creationId="{F8288974-2328-534D-F5BE-1A080EB54593}"/>
          </ac:spMkLst>
        </pc:spChg>
        <pc:spChg chg="add del mod">
          <ac:chgData name="Ann Zhou" userId="f03aa8dd-485d-4cb7-91f4-57df3a53554c" providerId="ADAL" clId="{55D8FEA5-80C7-4D73-80A2-6D1D75064E34}" dt="2023-05-10T01:20:35.229" v="11" actId="26606"/>
          <ac:spMkLst>
            <pc:docMk/>
            <pc:sldMk cId="1524548939" sldId="272"/>
            <ac:spMk id="19" creationId="{E94D7FB3-6A24-4FF5-4F21-A360CC3EBF5C}"/>
          </ac:spMkLst>
        </pc:spChg>
        <pc:spChg chg="add del mod">
          <ac:chgData name="Ann Zhou" userId="f03aa8dd-485d-4cb7-91f4-57df3a53554c" providerId="ADAL" clId="{55D8FEA5-80C7-4D73-80A2-6D1D75064E34}" dt="2023-05-10T01:20:37.383" v="13" actId="26606"/>
          <ac:spMkLst>
            <pc:docMk/>
            <pc:sldMk cId="1524548939" sldId="272"/>
            <ac:spMk id="21" creationId="{4F119884-0431-747B-580E-89258250B152}"/>
          </ac:spMkLst>
        </pc:spChg>
        <pc:spChg chg="add del mod">
          <ac:chgData name="Ann Zhou" userId="f03aa8dd-485d-4cb7-91f4-57df3a53554c" providerId="ADAL" clId="{55D8FEA5-80C7-4D73-80A2-6D1D75064E34}" dt="2023-05-10T01:20:37.383" v="13" actId="26606"/>
          <ac:spMkLst>
            <pc:docMk/>
            <pc:sldMk cId="1524548939" sldId="272"/>
            <ac:spMk id="22" creationId="{873D0973-F0C8-A412-8BCA-DD06933EE5D9}"/>
          </ac:spMkLst>
        </pc:spChg>
        <pc:spChg chg="add del mod">
          <ac:chgData name="Ann Zhou" userId="f03aa8dd-485d-4cb7-91f4-57df3a53554c" providerId="ADAL" clId="{55D8FEA5-80C7-4D73-80A2-6D1D75064E34}" dt="2023-05-10T01:20:37.383" v="13" actId="26606"/>
          <ac:spMkLst>
            <pc:docMk/>
            <pc:sldMk cId="1524548939" sldId="272"/>
            <ac:spMk id="23" creationId="{76CF447E-6FBA-494F-CA87-A7D0C2927E2D}"/>
          </ac:spMkLst>
        </pc:spChg>
        <pc:spChg chg="add del mod">
          <ac:chgData name="Ann Zhou" userId="f03aa8dd-485d-4cb7-91f4-57df3a53554c" providerId="ADAL" clId="{55D8FEA5-80C7-4D73-80A2-6D1D75064E34}" dt="2023-05-10T01:20:37.383" v="13" actId="26606"/>
          <ac:spMkLst>
            <pc:docMk/>
            <pc:sldMk cId="1524548939" sldId="272"/>
            <ac:spMk id="24" creationId="{3B466FB0-CDDD-2162-200B-10325DEB8608}"/>
          </ac:spMkLst>
        </pc:spChg>
        <pc:spChg chg="add del mod">
          <ac:chgData name="Ann Zhou" userId="f03aa8dd-485d-4cb7-91f4-57df3a53554c" providerId="ADAL" clId="{55D8FEA5-80C7-4D73-80A2-6D1D75064E34}" dt="2023-05-10T01:21:42.014" v="29" actId="26606"/>
          <ac:spMkLst>
            <pc:docMk/>
            <pc:sldMk cId="1524548939" sldId="272"/>
            <ac:spMk id="26" creationId="{2AF80BAF-D981-0C38-9F52-21307515E514}"/>
          </ac:spMkLst>
        </pc:spChg>
        <pc:spChg chg="add del mod">
          <ac:chgData name="Ann Zhou" userId="f03aa8dd-485d-4cb7-91f4-57df3a53554c" providerId="ADAL" clId="{55D8FEA5-80C7-4D73-80A2-6D1D75064E34}" dt="2023-05-10T01:21:42.014" v="29" actId="26606"/>
          <ac:spMkLst>
            <pc:docMk/>
            <pc:sldMk cId="1524548939" sldId="272"/>
            <ac:spMk id="27" creationId="{0C33FD38-AE3B-2F1F-5EA5-DC5095A77A0F}"/>
          </ac:spMkLst>
        </pc:spChg>
        <pc:picChg chg="add mod">
          <ac:chgData name="Ann Zhou" userId="f03aa8dd-485d-4cb7-91f4-57df3a53554c" providerId="ADAL" clId="{55D8FEA5-80C7-4D73-80A2-6D1D75064E34}" dt="2023-05-10T01:21:42.014" v="29" actId="26606"/>
          <ac:picMkLst>
            <pc:docMk/>
            <pc:sldMk cId="1524548939" sldId="272"/>
            <ac:picMk id="4" creationId="{C98D2111-4613-9876-4BBA-0071017E093E}"/>
          </ac:picMkLst>
        </pc:picChg>
      </pc:sldChg>
      <pc:sldChg chg="addSp delSp modSp new mod">
        <pc:chgData name="Ann Zhou" userId="f03aa8dd-485d-4cb7-91f4-57df3a53554c" providerId="ADAL" clId="{55D8FEA5-80C7-4D73-80A2-6D1D75064E34}" dt="2023-05-10T01:24:36.546" v="42" actId="14100"/>
        <pc:sldMkLst>
          <pc:docMk/>
          <pc:sldMk cId="1371930747" sldId="273"/>
        </pc:sldMkLst>
        <pc:spChg chg="del">
          <ac:chgData name="Ann Zhou" userId="f03aa8dd-485d-4cb7-91f4-57df3a53554c" providerId="ADAL" clId="{55D8FEA5-80C7-4D73-80A2-6D1D75064E34}" dt="2023-05-10T01:22:13.018" v="31" actId="478"/>
          <ac:spMkLst>
            <pc:docMk/>
            <pc:sldMk cId="1371930747" sldId="273"/>
            <ac:spMk id="2" creationId="{9F649B04-E148-79CD-6B48-1CE6635D13CE}"/>
          </ac:spMkLst>
        </pc:spChg>
        <pc:spChg chg="del">
          <ac:chgData name="Ann Zhou" userId="f03aa8dd-485d-4cb7-91f4-57df3a53554c" providerId="ADAL" clId="{55D8FEA5-80C7-4D73-80A2-6D1D75064E34}" dt="2023-05-10T01:22:16.237" v="32" actId="478"/>
          <ac:spMkLst>
            <pc:docMk/>
            <pc:sldMk cId="1371930747" sldId="273"/>
            <ac:spMk id="3" creationId="{481520EE-8963-3234-CEBB-08C445D06EB2}"/>
          </ac:spMkLst>
        </pc:spChg>
        <pc:spChg chg="add del mod">
          <ac:chgData name="Ann Zhou" userId="f03aa8dd-485d-4cb7-91f4-57df3a53554c" providerId="ADAL" clId="{55D8FEA5-80C7-4D73-80A2-6D1D75064E34}" dt="2023-05-10T01:22:49.303" v="34"/>
          <ac:spMkLst>
            <pc:docMk/>
            <pc:sldMk cId="1371930747" sldId="273"/>
            <ac:spMk id="5" creationId="{C242BA10-83F6-4756-9473-2AA367D1A112}"/>
          </ac:spMkLst>
        </pc:spChg>
        <pc:spChg chg="add del mod">
          <ac:chgData name="Ann Zhou" userId="f03aa8dd-485d-4cb7-91f4-57df3a53554c" providerId="ADAL" clId="{55D8FEA5-80C7-4D73-80A2-6D1D75064E34}" dt="2023-05-10T01:22:49.303" v="34"/>
          <ac:spMkLst>
            <pc:docMk/>
            <pc:sldMk cId="1371930747" sldId="273"/>
            <ac:spMk id="6" creationId="{430D3274-C77E-43B3-8965-C27C71237371}"/>
          </ac:spMkLst>
        </pc:spChg>
        <pc:spChg chg="add del mod">
          <ac:chgData name="Ann Zhou" userId="f03aa8dd-485d-4cb7-91f4-57df3a53554c" providerId="ADAL" clId="{55D8FEA5-80C7-4D73-80A2-6D1D75064E34}" dt="2023-05-10T01:22:49.303" v="34"/>
          <ac:spMkLst>
            <pc:docMk/>
            <pc:sldMk cId="1371930747" sldId="273"/>
            <ac:spMk id="7" creationId="{C63B8632-FF88-47E4-9340-9AD74783576C}"/>
          </ac:spMkLst>
        </pc:spChg>
        <pc:spChg chg="add del mod">
          <ac:chgData name="Ann Zhou" userId="f03aa8dd-485d-4cb7-91f4-57df3a53554c" providerId="ADAL" clId="{55D8FEA5-80C7-4D73-80A2-6D1D75064E34}" dt="2023-05-10T01:22:49.303" v="34"/>
          <ac:spMkLst>
            <pc:docMk/>
            <pc:sldMk cId="1371930747" sldId="273"/>
            <ac:spMk id="8" creationId="{8A08AFDD-F9CC-48C5-9838-10375101B365}"/>
          </ac:spMkLst>
        </pc:spChg>
        <pc:spChg chg="add del mod">
          <ac:chgData name="Ann Zhou" userId="f03aa8dd-485d-4cb7-91f4-57df3a53554c" providerId="ADAL" clId="{55D8FEA5-80C7-4D73-80A2-6D1D75064E34}" dt="2023-05-10T01:22:49.303" v="34"/>
          <ac:spMkLst>
            <pc:docMk/>
            <pc:sldMk cId="1371930747" sldId="273"/>
            <ac:spMk id="9" creationId="{B78B47D9-660B-4CB9-9385-BD5C6DF719DE}"/>
          </ac:spMkLst>
        </pc:spChg>
        <pc:spChg chg="add del mod">
          <ac:chgData name="Ann Zhou" userId="f03aa8dd-485d-4cb7-91f4-57df3a53554c" providerId="ADAL" clId="{55D8FEA5-80C7-4D73-80A2-6D1D75064E34}" dt="2023-05-10T01:22:49.303" v="34"/>
          <ac:spMkLst>
            <pc:docMk/>
            <pc:sldMk cId="1371930747" sldId="273"/>
            <ac:spMk id="10" creationId="{0F2702EE-DA92-4244-A55B-5B4A940450F3}"/>
          </ac:spMkLst>
        </pc:spChg>
        <pc:spChg chg="add del mod">
          <ac:chgData name="Ann Zhou" userId="f03aa8dd-485d-4cb7-91f4-57df3a53554c" providerId="ADAL" clId="{55D8FEA5-80C7-4D73-80A2-6D1D75064E34}" dt="2023-05-10T01:22:49.303" v="34"/>
          <ac:spMkLst>
            <pc:docMk/>
            <pc:sldMk cId="1371930747" sldId="273"/>
            <ac:spMk id="11" creationId="{F98D4036-6F95-4C22-ACF6-368B55A20882}"/>
          </ac:spMkLst>
        </pc:spChg>
        <pc:spChg chg="add del mod">
          <ac:chgData name="Ann Zhou" userId="f03aa8dd-485d-4cb7-91f4-57df3a53554c" providerId="ADAL" clId="{55D8FEA5-80C7-4D73-80A2-6D1D75064E34}" dt="2023-05-10T01:22:49.303" v="34"/>
          <ac:spMkLst>
            <pc:docMk/>
            <pc:sldMk cId="1371930747" sldId="273"/>
            <ac:spMk id="12" creationId="{C1B6ACE7-55AF-4C00-A97B-545DAA3E0EC5}"/>
          </ac:spMkLst>
        </pc:spChg>
        <pc:spChg chg="add del mod">
          <ac:chgData name="Ann Zhou" userId="f03aa8dd-485d-4cb7-91f4-57df3a53554c" providerId="ADAL" clId="{55D8FEA5-80C7-4D73-80A2-6D1D75064E34}" dt="2023-05-10T01:22:49.303" v="34"/>
          <ac:spMkLst>
            <pc:docMk/>
            <pc:sldMk cId="1371930747" sldId="273"/>
            <ac:spMk id="13" creationId="{D7915634-0B0A-40D5-B039-95F441333CB5}"/>
          </ac:spMkLst>
        </pc:spChg>
        <pc:spChg chg="add del mod">
          <ac:chgData name="Ann Zhou" userId="f03aa8dd-485d-4cb7-91f4-57df3a53554c" providerId="ADAL" clId="{55D8FEA5-80C7-4D73-80A2-6D1D75064E34}" dt="2023-05-10T01:22:49.303" v="34"/>
          <ac:spMkLst>
            <pc:docMk/>
            <pc:sldMk cId="1371930747" sldId="273"/>
            <ac:spMk id="14" creationId="{A73F35F2-F0E4-44C0-AAE6-148AA93F9B8C}"/>
          </ac:spMkLst>
        </pc:spChg>
        <pc:spChg chg="add del mod">
          <ac:chgData name="Ann Zhou" userId="f03aa8dd-485d-4cb7-91f4-57df3a53554c" providerId="ADAL" clId="{55D8FEA5-80C7-4D73-80A2-6D1D75064E34}" dt="2023-05-10T01:22:49.303" v="34"/>
          <ac:spMkLst>
            <pc:docMk/>
            <pc:sldMk cId="1371930747" sldId="273"/>
            <ac:spMk id="15" creationId="{881AAF57-D856-44AB-80E1-50223CF35951}"/>
          </ac:spMkLst>
        </pc:spChg>
        <pc:spChg chg="add del mod">
          <ac:chgData name="Ann Zhou" userId="f03aa8dd-485d-4cb7-91f4-57df3a53554c" providerId="ADAL" clId="{55D8FEA5-80C7-4D73-80A2-6D1D75064E34}" dt="2023-05-10T01:22:49.303" v="34"/>
          <ac:spMkLst>
            <pc:docMk/>
            <pc:sldMk cId="1371930747" sldId="273"/>
            <ac:spMk id="16" creationId="{41886003-817D-4533-AEE0-6B04ABF70F2F}"/>
          </ac:spMkLst>
        </pc:spChg>
        <pc:spChg chg="add del mod">
          <ac:chgData name="Ann Zhou" userId="f03aa8dd-485d-4cb7-91f4-57df3a53554c" providerId="ADAL" clId="{55D8FEA5-80C7-4D73-80A2-6D1D75064E34}" dt="2023-05-10T01:22:49.303" v="34"/>
          <ac:spMkLst>
            <pc:docMk/>
            <pc:sldMk cId="1371930747" sldId="273"/>
            <ac:spMk id="17" creationId="{55AC1B41-9B0E-429D-AC9A-D5D79D02E362}"/>
          </ac:spMkLst>
        </pc:spChg>
        <pc:spChg chg="add del mod">
          <ac:chgData name="Ann Zhou" userId="f03aa8dd-485d-4cb7-91f4-57df3a53554c" providerId="ADAL" clId="{55D8FEA5-80C7-4D73-80A2-6D1D75064E34}" dt="2023-05-10T01:22:49.303" v="34"/>
          <ac:spMkLst>
            <pc:docMk/>
            <pc:sldMk cId="1371930747" sldId="273"/>
            <ac:spMk id="18" creationId="{E6A9A24E-CAE5-4374-B71C-1C941BBA07B5}"/>
          </ac:spMkLst>
        </pc:spChg>
        <pc:spChg chg="add del mod">
          <ac:chgData name="Ann Zhou" userId="f03aa8dd-485d-4cb7-91f4-57df3a53554c" providerId="ADAL" clId="{55D8FEA5-80C7-4D73-80A2-6D1D75064E34}" dt="2023-05-10T01:22:49.303" v="34"/>
          <ac:spMkLst>
            <pc:docMk/>
            <pc:sldMk cId="1371930747" sldId="273"/>
            <ac:spMk id="19" creationId="{2EDA2E99-536C-41C5-84BB-0FE90087879B}"/>
          </ac:spMkLst>
        </pc:spChg>
        <pc:spChg chg="add del mod">
          <ac:chgData name="Ann Zhou" userId="f03aa8dd-485d-4cb7-91f4-57df3a53554c" providerId="ADAL" clId="{55D8FEA5-80C7-4D73-80A2-6D1D75064E34}" dt="2023-05-10T01:22:49.303" v="34"/>
          <ac:spMkLst>
            <pc:docMk/>
            <pc:sldMk cId="1371930747" sldId="273"/>
            <ac:spMk id="20" creationId="{2A0D5D88-D600-4E13-9D1E-222986417E65}"/>
          </ac:spMkLst>
        </pc:spChg>
        <pc:graphicFrameChg chg="add del mod">
          <ac:chgData name="Ann Zhou" userId="f03aa8dd-485d-4cb7-91f4-57df3a53554c" providerId="ADAL" clId="{55D8FEA5-80C7-4D73-80A2-6D1D75064E34}" dt="2023-05-10T01:22:49.303" v="34"/>
          <ac:graphicFrameMkLst>
            <pc:docMk/>
            <pc:sldMk cId="1371930747" sldId="273"/>
            <ac:graphicFrameMk id="4" creationId="{BCB4ACFF-4A46-526F-97E3-240CF4B2CEE7}"/>
          </ac:graphicFrameMkLst>
        </pc:graphicFrameChg>
        <pc:picChg chg="add del mod">
          <ac:chgData name="Ann Zhou" userId="f03aa8dd-485d-4cb7-91f4-57df3a53554c" providerId="ADAL" clId="{55D8FEA5-80C7-4D73-80A2-6D1D75064E34}" dt="2023-05-10T01:23:05.016" v="38"/>
          <ac:picMkLst>
            <pc:docMk/>
            <pc:sldMk cId="1371930747" sldId="273"/>
            <ac:picMk id="21" creationId="{523808AC-050A-E75A-FA9A-4942022D0710}"/>
          </ac:picMkLst>
        </pc:picChg>
        <pc:picChg chg="add mod">
          <ac:chgData name="Ann Zhou" userId="f03aa8dd-485d-4cb7-91f4-57df3a53554c" providerId="ADAL" clId="{55D8FEA5-80C7-4D73-80A2-6D1D75064E34}" dt="2023-05-10T01:24:36.546" v="42" actId="14100"/>
          <ac:picMkLst>
            <pc:docMk/>
            <pc:sldMk cId="1371930747" sldId="273"/>
            <ac:picMk id="22" creationId="{4C348E8E-2396-EE6A-FF1C-94F110AE6178}"/>
          </ac:picMkLst>
        </pc:picChg>
      </pc:sldChg>
      <pc:sldChg chg="addSp delSp modSp new mod modClrScheme chgLayout">
        <pc:chgData name="Ann Zhou" userId="f03aa8dd-485d-4cb7-91f4-57df3a53554c" providerId="ADAL" clId="{55D8FEA5-80C7-4D73-80A2-6D1D75064E34}" dt="2023-05-10T01:27:49.835" v="61" actId="1076"/>
        <pc:sldMkLst>
          <pc:docMk/>
          <pc:sldMk cId="2560166886" sldId="274"/>
        </pc:sldMkLst>
        <pc:spChg chg="del">
          <ac:chgData name="Ann Zhou" userId="f03aa8dd-485d-4cb7-91f4-57df3a53554c" providerId="ADAL" clId="{55D8FEA5-80C7-4D73-80A2-6D1D75064E34}" dt="2023-05-10T01:26:57.978" v="48" actId="478"/>
          <ac:spMkLst>
            <pc:docMk/>
            <pc:sldMk cId="2560166886" sldId="274"/>
            <ac:spMk id="2" creationId="{1DC8C177-75BF-133E-9E5B-6B2F8A6166E0}"/>
          </ac:spMkLst>
        </pc:spChg>
        <pc:spChg chg="del mod">
          <ac:chgData name="Ann Zhou" userId="f03aa8dd-485d-4cb7-91f4-57df3a53554c" providerId="ADAL" clId="{55D8FEA5-80C7-4D73-80A2-6D1D75064E34}" dt="2023-05-10T01:27:11.435" v="52" actId="478"/>
          <ac:spMkLst>
            <pc:docMk/>
            <pc:sldMk cId="2560166886" sldId="274"/>
            <ac:spMk id="3" creationId="{A200709B-81FB-BAEF-F69C-B6EA63D6A1A1}"/>
          </ac:spMkLst>
        </pc:spChg>
        <pc:spChg chg="add mod">
          <ac:chgData name="Ann Zhou" userId="f03aa8dd-485d-4cb7-91f4-57df3a53554c" providerId="ADAL" clId="{55D8FEA5-80C7-4D73-80A2-6D1D75064E34}" dt="2023-05-10T01:27:37.090" v="58"/>
          <ac:spMkLst>
            <pc:docMk/>
            <pc:sldMk cId="2560166886" sldId="274"/>
            <ac:spMk id="9" creationId="{40CFD433-7E65-753C-DEC4-5D883F4FA17D}"/>
          </ac:spMkLst>
        </pc:spChg>
        <pc:spChg chg="add del mod">
          <ac:chgData name="Ann Zhou" userId="f03aa8dd-485d-4cb7-91f4-57df3a53554c" providerId="ADAL" clId="{55D8FEA5-80C7-4D73-80A2-6D1D75064E34}" dt="2023-05-10T01:27:24.749" v="54" actId="478"/>
          <ac:spMkLst>
            <pc:docMk/>
            <pc:sldMk cId="2560166886" sldId="274"/>
            <ac:spMk id="11" creationId="{92E0E8C7-F36C-F25F-D7ED-154AE27B0D64}"/>
          </ac:spMkLst>
        </pc:spChg>
        <pc:graphicFrameChg chg="add mod">
          <ac:chgData name="Ann Zhou" userId="f03aa8dd-485d-4cb7-91f4-57df3a53554c" providerId="ADAL" clId="{55D8FEA5-80C7-4D73-80A2-6D1D75064E34}" dt="2023-05-10T01:27:28.912" v="57" actId="1076"/>
          <ac:graphicFrameMkLst>
            <pc:docMk/>
            <pc:sldMk cId="2560166886" sldId="274"/>
            <ac:graphicFrameMk id="5" creationId="{0F14A523-0782-5329-550D-BC449456FCFF}"/>
          </ac:graphicFrameMkLst>
        </pc:graphicFrameChg>
        <pc:picChg chg="add del mod">
          <ac:chgData name="Ann Zhou" userId="f03aa8dd-485d-4cb7-91f4-57df3a53554c" providerId="ADAL" clId="{55D8FEA5-80C7-4D73-80A2-6D1D75064E34}" dt="2023-05-10T01:27:40.095" v="59" actId="478"/>
          <ac:picMkLst>
            <pc:docMk/>
            <pc:sldMk cId="2560166886" sldId="274"/>
            <ac:picMk id="4" creationId="{C2F46A18-7793-5BA9-04E1-1EBB6E81D930}"/>
          </ac:picMkLst>
        </pc:picChg>
        <pc:picChg chg="add mod">
          <ac:chgData name="Ann Zhou" userId="f03aa8dd-485d-4cb7-91f4-57df3a53554c" providerId="ADAL" clId="{55D8FEA5-80C7-4D73-80A2-6D1D75064E34}" dt="2023-05-10T01:27:49.835" v="61" actId="1076"/>
          <ac:picMkLst>
            <pc:docMk/>
            <pc:sldMk cId="2560166886" sldId="274"/>
            <ac:picMk id="6" creationId="{7CE08755-5044-E235-DB98-6BCCA4C066BE}"/>
          </ac:picMkLst>
        </pc:picChg>
      </pc:sldChg>
      <pc:sldChg chg="addSp delSp modSp new mod">
        <pc:chgData name="Ann Zhou" userId="f03aa8dd-485d-4cb7-91f4-57df3a53554c" providerId="ADAL" clId="{55D8FEA5-80C7-4D73-80A2-6D1D75064E34}" dt="2023-05-10T01:45:18.841" v="69" actId="1076"/>
        <pc:sldMkLst>
          <pc:docMk/>
          <pc:sldMk cId="3941985693" sldId="275"/>
        </pc:sldMkLst>
        <pc:spChg chg="del">
          <ac:chgData name="Ann Zhou" userId="f03aa8dd-485d-4cb7-91f4-57df3a53554c" providerId="ADAL" clId="{55D8FEA5-80C7-4D73-80A2-6D1D75064E34}" dt="2023-05-10T01:44:59.115" v="63" actId="478"/>
          <ac:spMkLst>
            <pc:docMk/>
            <pc:sldMk cId="3941985693" sldId="275"/>
            <ac:spMk id="2" creationId="{3E061642-BDB7-97F4-CFDD-48ED1413F473}"/>
          </ac:spMkLst>
        </pc:spChg>
        <pc:spChg chg="del">
          <ac:chgData name="Ann Zhou" userId="f03aa8dd-485d-4cb7-91f4-57df3a53554c" providerId="ADAL" clId="{55D8FEA5-80C7-4D73-80A2-6D1D75064E34}" dt="2023-05-10T01:45:00.332" v="64" actId="478"/>
          <ac:spMkLst>
            <pc:docMk/>
            <pc:sldMk cId="3941985693" sldId="275"/>
            <ac:spMk id="3" creationId="{626DC246-E55D-BE59-C12E-39D9833D18EC}"/>
          </ac:spMkLst>
        </pc:spChg>
        <pc:picChg chg="add mod modCrop">
          <ac:chgData name="Ann Zhou" userId="f03aa8dd-485d-4cb7-91f4-57df3a53554c" providerId="ADAL" clId="{55D8FEA5-80C7-4D73-80A2-6D1D75064E34}" dt="2023-05-10T01:45:18.841" v="69" actId="1076"/>
          <ac:picMkLst>
            <pc:docMk/>
            <pc:sldMk cId="3941985693" sldId="275"/>
            <ac:picMk id="5" creationId="{9FCD05EC-9004-E327-A3D7-9340A84CB1D5}"/>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sunnydevelopment-my.sharepoint.com/personal/ann_z_rislandnz_co_nz/Documents/New%20folder/Coding/Agile%20programming/Magic%20location%20project-Group3.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AU" altLang="zh-CN" dirty="0"/>
              <a:t>Burn Down Chart</a:t>
            </a:r>
          </a:p>
        </c:rich>
      </c:tx>
      <c:layout>
        <c:manualLayout>
          <c:xMode val="edge"/>
          <c:yMode val="edge"/>
          <c:x val="0.36119444444444443"/>
          <c:y val="2.7777777777777776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tx>
            <c:strRef>
              <c:f>'Burn down chart'!$F$22</c:f>
              <c:strCache>
                <c:ptCount val="1"/>
                <c:pt idx="0">
                  <c:v>Story Points remind-Actual</c:v>
                </c:pt>
              </c:strCache>
            </c:strRef>
          </c:tx>
          <c:spPr>
            <a:ln w="28575" cap="rnd">
              <a:solidFill>
                <a:schemeClr val="accent1"/>
              </a:solidFill>
              <a:round/>
            </a:ln>
            <a:effectLst/>
          </c:spPr>
          <c:marker>
            <c:symbol val="none"/>
          </c:marker>
          <c:cat>
            <c:strRef>
              <c:f>'Burn down chart'!$E$23:$E$25</c:f>
              <c:strCache>
                <c:ptCount val="3"/>
                <c:pt idx="0">
                  <c:v>Start</c:v>
                </c:pt>
                <c:pt idx="1">
                  <c:v>sprint0</c:v>
                </c:pt>
                <c:pt idx="2">
                  <c:v>sprint1</c:v>
                </c:pt>
              </c:strCache>
            </c:strRef>
          </c:cat>
          <c:val>
            <c:numRef>
              <c:f>'Burn down chart'!$F$23:$F$25</c:f>
              <c:numCache>
                <c:formatCode>General</c:formatCode>
                <c:ptCount val="3"/>
                <c:pt idx="0">
                  <c:v>151</c:v>
                </c:pt>
                <c:pt idx="1">
                  <c:v>62</c:v>
                </c:pt>
                <c:pt idx="2">
                  <c:v>0</c:v>
                </c:pt>
              </c:numCache>
            </c:numRef>
          </c:val>
          <c:smooth val="0"/>
          <c:extLst>
            <c:ext xmlns:c16="http://schemas.microsoft.com/office/drawing/2014/chart" uri="{C3380CC4-5D6E-409C-BE32-E72D297353CC}">
              <c16:uniqueId val="{00000000-6980-478F-B179-C906DC9B6AD2}"/>
            </c:ext>
          </c:extLst>
        </c:ser>
        <c:ser>
          <c:idx val="1"/>
          <c:order val="1"/>
          <c:tx>
            <c:strRef>
              <c:f>'Burn down chart'!$G$22</c:f>
              <c:strCache>
                <c:ptCount val="1"/>
                <c:pt idx="0">
                  <c:v>Story Points remind-Plan</c:v>
                </c:pt>
              </c:strCache>
            </c:strRef>
          </c:tx>
          <c:spPr>
            <a:ln w="28575" cap="rnd">
              <a:solidFill>
                <a:schemeClr val="accent2"/>
              </a:solidFill>
              <a:round/>
            </a:ln>
            <a:effectLst/>
          </c:spPr>
          <c:marker>
            <c:symbol val="none"/>
          </c:marker>
          <c:cat>
            <c:strRef>
              <c:f>'Burn down chart'!$E$23:$E$25</c:f>
              <c:strCache>
                <c:ptCount val="3"/>
                <c:pt idx="0">
                  <c:v>Start</c:v>
                </c:pt>
                <c:pt idx="1">
                  <c:v>sprint0</c:v>
                </c:pt>
                <c:pt idx="2">
                  <c:v>sprint1</c:v>
                </c:pt>
              </c:strCache>
            </c:strRef>
          </c:cat>
          <c:val>
            <c:numRef>
              <c:f>'Burn down chart'!$G$23:$G$25</c:f>
              <c:numCache>
                <c:formatCode>General</c:formatCode>
                <c:ptCount val="3"/>
                <c:pt idx="0">
                  <c:v>151</c:v>
                </c:pt>
                <c:pt idx="1">
                  <c:v>49</c:v>
                </c:pt>
                <c:pt idx="2">
                  <c:v>0</c:v>
                </c:pt>
              </c:numCache>
            </c:numRef>
          </c:val>
          <c:smooth val="0"/>
          <c:extLst>
            <c:ext xmlns:c16="http://schemas.microsoft.com/office/drawing/2014/chart" uri="{C3380CC4-5D6E-409C-BE32-E72D297353CC}">
              <c16:uniqueId val="{00000001-6980-478F-B179-C906DC9B6AD2}"/>
            </c:ext>
          </c:extLst>
        </c:ser>
        <c:dLbls>
          <c:showLegendKey val="0"/>
          <c:showVal val="0"/>
          <c:showCatName val="0"/>
          <c:showSerName val="0"/>
          <c:showPercent val="0"/>
          <c:showBubbleSize val="0"/>
        </c:dLbls>
        <c:smooth val="0"/>
        <c:axId val="1908609679"/>
        <c:axId val="1908606799"/>
      </c:lineChart>
      <c:catAx>
        <c:axId val="190860967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908606799"/>
        <c:crosses val="autoZero"/>
        <c:auto val="1"/>
        <c:lblAlgn val="ctr"/>
        <c:lblOffset val="100"/>
        <c:noMultiLvlLbl val="0"/>
      </c:catAx>
      <c:valAx>
        <c:axId val="190860679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90860967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5/10/2023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5/10/2023</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5/10/2023</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5/10/2023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5/10/2023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5/10/2023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5/10/2023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5/10/2023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5/10/2023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5/10/2023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5/10/2023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5/10/2023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sz="8000" dirty="0"/>
              <a:t>G</a:t>
            </a:r>
            <a:r>
              <a:rPr lang="en-US" altLang="zh-CN" sz="8000" dirty="0"/>
              <a:t>roup3</a:t>
            </a:r>
            <a:br>
              <a:rPr lang="en-US" altLang="zh-CN" sz="8000" dirty="0"/>
            </a:br>
            <a:br>
              <a:rPr lang="en-US" altLang="zh-CN" sz="8000" dirty="0"/>
            </a:br>
            <a:r>
              <a:rPr lang="en-US" altLang="zh-CN" sz="6000" dirty="0" err="1"/>
              <a:t>LocalNet</a:t>
            </a:r>
            <a:r>
              <a:rPr lang="en-US" altLang="zh-CN" sz="6000" dirty="0"/>
              <a:t> Squad</a:t>
            </a:r>
            <a:endParaRPr lang="en-US" sz="6000" dirty="0"/>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4754880" y="4672738"/>
            <a:ext cx="7437120" cy="2093819"/>
          </a:xfrm>
        </p:spPr>
        <p:txBody>
          <a:bodyPr>
            <a:normAutofit/>
          </a:bodyPr>
          <a:lstStyle/>
          <a:p>
            <a:r>
              <a:rPr lang="en-NZ" sz="1400" dirty="0">
                <a:solidFill>
                  <a:schemeClr val="tx1">
                    <a:lumMod val="85000"/>
                    <a:lumOff val="15000"/>
                  </a:schemeClr>
                </a:solidFill>
              </a:rPr>
              <a:t>Scrum Master    X</a:t>
            </a:r>
            <a:r>
              <a:rPr lang="en-US" altLang="zh-CN" sz="1400" dirty="0" err="1">
                <a:solidFill>
                  <a:schemeClr val="tx1">
                    <a:lumMod val="85000"/>
                    <a:lumOff val="15000"/>
                  </a:schemeClr>
                </a:solidFill>
              </a:rPr>
              <a:t>iaoyu</a:t>
            </a:r>
            <a:r>
              <a:rPr lang="en-US" altLang="zh-CN" sz="1400" dirty="0">
                <a:solidFill>
                  <a:schemeClr val="tx1">
                    <a:lumMod val="85000"/>
                    <a:lumOff val="15000"/>
                  </a:schemeClr>
                </a:solidFill>
              </a:rPr>
              <a:t> Zhou 1565763 kilizxy@gmail.com</a:t>
            </a:r>
            <a:endParaRPr lang="en-NZ" sz="1400" dirty="0">
              <a:solidFill>
                <a:schemeClr val="tx1">
                  <a:lumMod val="85000"/>
                  <a:lumOff val="15000"/>
                </a:schemeClr>
              </a:solidFill>
            </a:endParaRPr>
          </a:p>
          <a:p>
            <a:r>
              <a:rPr lang="en-NZ" sz="1400" dirty="0">
                <a:solidFill>
                  <a:schemeClr val="tx1">
                    <a:lumMod val="85000"/>
                    <a:lumOff val="15000"/>
                  </a:schemeClr>
                </a:solidFill>
              </a:rPr>
              <a:t>Product Owner  </a:t>
            </a:r>
            <a:r>
              <a:rPr lang="en-US" altLang="zh-CN" sz="1400" dirty="0" err="1">
                <a:solidFill>
                  <a:schemeClr val="tx1">
                    <a:lumMod val="85000"/>
                    <a:lumOff val="15000"/>
                  </a:schemeClr>
                </a:solidFill>
              </a:rPr>
              <a:t>jiqiang</a:t>
            </a:r>
            <a:r>
              <a:rPr lang="en-US" altLang="zh-CN" sz="1400" dirty="0">
                <a:solidFill>
                  <a:schemeClr val="tx1">
                    <a:lumMod val="85000"/>
                    <a:lumOff val="15000"/>
                  </a:schemeClr>
                </a:solidFill>
              </a:rPr>
              <a:t> wang 1564710 robin.nz420@gmail.com</a:t>
            </a:r>
            <a:endParaRPr lang="en-NZ" sz="1400" dirty="0">
              <a:solidFill>
                <a:schemeClr val="tx1">
                  <a:lumMod val="85000"/>
                  <a:lumOff val="15000"/>
                </a:schemeClr>
              </a:solidFill>
            </a:endParaRPr>
          </a:p>
          <a:p>
            <a:r>
              <a:rPr lang="en-NZ" sz="1400" dirty="0">
                <a:solidFill>
                  <a:schemeClr val="tx1">
                    <a:lumMod val="85000"/>
                    <a:lumOff val="15000"/>
                  </a:schemeClr>
                </a:solidFill>
              </a:rPr>
              <a:t>Team Members    l</a:t>
            </a:r>
            <a:r>
              <a:rPr lang="en-US" altLang="zh-CN" sz="1400" dirty="0" err="1">
                <a:solidFill>
                  <a:schemeClr val="tx1">
                    <a:lumMod val="85000"/>
                    <a:lumOff val="15000"/>
                  </a:schemeClr>
                </a:solidFill>
              </a:rPr>
              <a:t>iang</a:t>
            </a:r>
            <a:r>
              <a:rPr lang="en-US" altLang="zh-CN" sz="1400" dirty="0">
                <a:solidFill>
                  <a:schemeClr val="tx1">
                    <a:lumMod val="85000"/>
                    <a:lumOff val="15000"/>
                  </a:schemeClr>
                </a:solidFill>
              </a:rPr>
              <a:t> </a:t>
            </a:r>
            <a:r>
              <a:rPr lang="en-US" altLang="zh-CN" sz="1400" dirty="0" err="1">
                <a:solidFill>
                  <a:schemeClr val="tx1">
                    <a:lumMod val="85000"/>
                    <a:lumOff val="15000"/>
                  </a:schemeClr>
                </a:solidFill>
              </a:rPr>
              <a:t>yue</a:t>
            </a:r>
            <a:r>
              <a:rPr lang="en-US" altLang="zh-CN" sz="1400" dirty="0">
                <a:solidFill>
                  <a:schemeClr val="tx1">
                    <a:lumMod val="85000"/>
                    <a:lumOff val="15000"/>
                  </a:schemeClr>
                </a:solidFill>
              </a:rPr>
              <a:t>  1573011 liangyuemoon666@gmail.com</a:t>
            </a:r>
          </a:p>
          <a:p>
            <a:r>
              <a:rPr lang="en-US" altLang="zh-CN" sz="1400" dirty="0">
                <a:solidFill>
                  <a:schemeClr val="tx1">
                    <a:lumMod val="85000"/>
                    <a:lumOff val="15000"/>
                  </a:schemeClr>
                </a:solidFill>
              </a:rPr>
              <a:t>                          </a:t>
            </a:r>
            <a:r>
              <a:rPr lang="en-US" altLang="zh-CN" sz="1400" dirty="0" err="1">
                <a:solidFill>
                  <a:schemeClr val="tx1">
                    <a:lumMod val="85000"/>
                    <a:lumOff val="15000"/>
                  </a:schemeClr>
                </a:solidFill>
              </a:rPr>
              <a:t>Xiupeng</a:t>
            </a:r>
            <a:r>
              <a:rPr lang="en-US" altLang="zh-CN" sz="1400" dirty="0">
                <a:solidFill>
                  <a:schemeClr val="tx1">
                    <a:lumMod val="85000"/>
                    <a:lumOff val="15000"/>
                  </a:schemeClr>
                </a:solidFill>
              </a:rPr>
              <a:t> Cui 1566716 123kobebrant@gmail.com</a:t>
            </a:r>
            <a:endParaRPr lang="en-NZ" sz="1400" dirty="0">
              <a:solidFill>
                <a:schemeClr val="tx1">
                  <a:lumMod val="85000"/>
                  <a:lumOff val="15000"/>
                </a:schemeClr>
              </a:solidFill>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4C348E8E-2396-EE6A-FF1C-94F110AE6178}"/>
              </a:ext>
            </a:extLst>
          </p:cNvPr>
          <p:cNvPicPr>
            <a:picLocks noChangeAspect="1"/>
          </p:cNvPicPr>
          <p:nvPr/>
        </p:nvPicPr>
        <p:blipFill>
          <a:blip r:embed="rId2"/>
          <a:stretch>
            <a:fillRect/>
          </a:stretch>
        </p:blipFill>
        <p:spPr>
          <a:xfrm>
            <a:off x="1443038" y="619009"/>
            <a:ext cx="8726198" cy="5772555"/>
          </a:xfrm>
          <a:prstGeom prst="rect">
            <a:avLst/>
          </a:prstGeom>
        </p:spPr>
      </p:pic>
    </p:spTree>
    <p:extLst>
      <p:ext uri="{BB962C8B-B14F-4D97-AF65-F5344CB8AC3E}">
        <p14:creationId xmlns:p14="http://schemas.microsoft.com/office/powerpoint/2010/main" val="13719307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omputer screen&#10;&#10;Description automatically generated with low confidence">
            <a:extLst>
              <a:ext uri="{FF2B5EF4-FFF2-40B4-BE49-F238E27FC236}">
                <a16:creationId xmlns:a16="http://schemas.microsoft.com/office/drawing/2014/main" id="{9FCD05EC-9004-E327-A3D7-9340A84CB1D5}"/>
              </a:ext>
            </a:extLst>
          </p:cNvPr>
          <p:cNvPicPr>
            <a:picLocks noChangeAspect="1"/>
          </p:cNvPicPr>
          <p:nvPr/>
        </p:nvPicPr>
        <p:blipFill rotWithShape="1">
          <a:blip r:embed="rId2">
            <a:extLst>
              <a:ext uri="{28A0092B-C50C-407E-A947-70E740481C1C}">
                <a14:useLocalDpi xmlns:a14="http://schemas.microsoft.com/office/drawing/2010/main" val="0"/>
              </a:ext>
            </a:extLst>
          </a:blip>
          <a:srcRect l="15909" t="2171"/>
          <a:stretch/>
        </p:blipFill>
        <p:spPr>
          <a:xfrm>
            <a:off x="1182254" y="129309"/>
            <a:ext cx="10252364" cy="6182407"/>
          </a:xfrm>
          <a:prstGeom prst="rect">
            <a:avLst/>
          </a:prstGeom>
        </p:spPr>
      </p:pic>
    </p:spTree>
    <p:extLst>
      <p:ext uri="{BB962C8B-B14F-4D97-AF65-F5344CB8AC3E}">
        <p14:creationId xmlns:p14="http://schemas.microsoft.com/office/powerpoint/2010/main" val="39419856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40CFD433-7E65-753C-DEC4-5D883F4FA17D}"/>
              </a:ext>
            </a:extLst>
          </p:cNvPr>
          <p:cNvSpPr>
            <a:spLocks noGrp="1"/>
          </p:cNvSpPr>
          <p:nvPr>
            <p:ph type="title"/>
          </p:nvPr>
        </p:nvSpPr>
        <p:spPr>
          <a:xfrm>
            <a:off x="1097280" y="286603"/>
            <a:ext cx="10058400" cy="1450757"/>
          </a:xfrm>
        </p:spPr>
        <p:txBody>
          <a:bodyPr/>
          <a:lstStyle/>
          <a:p>
            <a:r>
              <a:rPr lang="en-AU" altLang="zh-CN" dirty="0"/>
              <a:t>Burn Down Chart</a:t>
            </a:r>
            <a:br>
              <a:rPr lang="en-AU" altLang="zh-CN" dirty="0"/>
            </a:br>
            <a:endParaRPr lang="en-US" dirty="0"/>
          </a:p>
        </p:txBody>
      </p:sp>
      <p:graphicFrame>
        <p:nvGraphicFramePr>
          <p:cNvPr id="5" name="Chart 4">
            <a:extLst>
              <a:ext uri="{FF2B5EF4-FFF2-40B4-BE49-F238E27FC236}">
                <a16:creationId xmlns:a16="http://schemas.microsoft.com/office/drawing/2014/main" id="{0F14A523-0782-5329-550D-BC449456FCFF}"/>
              </a:ext>
            </a:extLst>
          </p:cNvPr>
          <p:cNvGraphicFramePr>
            <a:graphicFrameLocks/>
          </p:cNvGraphicFramePr>
          <p:nvPr>
            <p:extLst>
              <p:ext uri="{D42A27DB-BD31-4B8C-83A1-F6EECF244321}">
                <p14:modId xmlns:p14="http://schemas.microsoft.com/office/powerpoint/2010/main" val="2855146721"/>
              </p:ext>
            </p:extLst>
          </p:nvPr>
        </p:nvGraphicFramePr>
        <p:xfrm>
          <a:off x="6126480" y="2432296"/>
          <a:ext cx="4572000" cy="2743200"/>
        </p:xfrm>
        <a:graphic>
          <a:graphicData uri="http://schemas.openxmlformats.org/drawingml/2006/chart">
            <c:chart xmlns:c="http://schemas.openxmlformats.org/drawingml/2006/chart" xmlns:r="http://schemas.openxmlformats.org/officeDocument/2006/relationships" r:id="rId2"/>
          </a:graphicData>
        </a:graphic>
      </p:graphicFrame>
      <p:pic>
        <p:nvPicPr>
          <p:cNvPr id="6" name="Picture 5">
            <a:extLst>
              <a:ext uri="{FF2B5EF4-FFF2-40B4-BE49-F238E27FC236}">
                <a16:creationId xmlns:a16="http://schemas.microsoft.com/office/drawing/2014/main" id="{7CE08755-5044-E235-DB98-6BCCA4C066BE}"/>
              </a:ext>
            </a:extLst>
          </p:cNvPr>
          <p:cNvPicPr>
            <a:picLocks noChangeAspect="1"/>
          </p:cNvPicPr>
          <p:nvPr/>
        </p:nvPicPr>
        <p:blipFill>
          <a:blip r:embed="rId3"/>
          <a:stretch>
            <a:fillRect/>
          </a:stretch>
        </p:blipFill>
        <p:spPr>
          <a:xfrm>
            <a:off x="693421" y="2155435"/>
            <a:ext cx="5372100" cy="3133725"/>
          </a:xfrm>
          <a:prstGeom prst="rect">
            <a:avLst/>
          </a:prstGeom>
        </p:spPr>
      </p:pic>
    </p:spTree>
    <p:extLst>
      <p:ext uri="{BB962C8B-B14F-4D97-AF65-F5344CB8AC3E}">
        <p14:creationId xmlns:p14="http://schemas.microsoft.com/office/powerpoint/2010/main" val="25601668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F3E20-3394-36AF-FCEA-351C15F3A45B}"/>
              </a:ext>
            </a:extLst>
          </p:cNvPr>
          <p:cNvSpPr>
            <a:spLocks noGrp="1"/>
          </p:cNvSpPr>
          <p:nvPr>
            <p:ph type="title"/>
          </p:nvPr>
        </p:nvSpPr>
        <p:spPr/>
        <p:txBody>
          <a:bodyPr/>
          <a:lstStyle/>
          <a:p>
            <a:endParaRPr lang="en-NZ" dirty="0"/>
          </a:p>
        </p:txBody>
      </p:sp>
      <p:sp>
        <p:nvSpPr>
          <p:cNvPr id="3" name="Content Placeholder 2">
            <a:extLst>
              <a:ext uri="{FF2B5EF4-FFF2-40B4-BE49-F238E27FC236}">
                <a16:creationId xmlns:a16="http://schemas.microsoft.com/office/drawing/2014/main" id="{0CCCDFAD-6C27-1B92-AE26-E07E784BEECD}"/>
              </a:ext>
            </a:extLst>
          </p:cNvPr>
          <p:cNvSpPr>
            <a:spLocks noGrp="1"/>
          </p:cNvSpPr>
          <p:nvPr>
            <p:ph idx="1"/>
          </p:nvPr>
        </p:nvSpPr>
        <p:spPr/>
        <p:txBody>
          <a:bodyPr/>
          <a:lstStyle/>
          <a:p>
            <a:endParaRPr lang="en-NZ"/>
          </a:p>
        </p:txBody>
      </p:sp>
      <p:pic>
        <p:nvPicPr>
          <p:cNvPr id="4" name="Picture 3">
            <a:extLst>
              <a:ext uri="{FF2B5EF4-FFF2-40B4-BE49-F238E27FC236}">
                <a16:creationId xmlns:a16="http://schemas.microsoft.com/office/drawing/2014/main" id="{7B3949AB-5BE7-9BEB-16AE-6FD1C93E74EB}"/>
              </a:ext>
            </a:extLst>
          </p:cNvPr>
          <p:cNvPicPr>
            <a:picLocks noChangeAspect="1"/>
          </p:cNvPicPr>
          <p:nvPr/>
        </p:nvPicPr>
        <p:blipFill>
          <a:blip r:embed="rId2"/>
          <a:stretch>
            <a:fillRect/>
          </a:stretch>
        </p:blipFill>
        <p:spPr>
          <a:xfrm>
            <a:off x="655358" y="286603"/>
            <a:ext cx="5471122" cy="5766442"/>
          </a:xfrm>
          <a:prstGeom prst="rect">
            <a:avLst/>
          </a:prstGeom>
        </p:spPr>
      </p:pic>
      <p:pic>
        <p:nvPicPr>
          <p:cNvPr id="5" name="Picture 4">
            <a:extLst>
              <a:ext uri="{FF2B5EF4-FFF2-40B4-BE49-F238E27FC236}">
                <a16:creationId xmlns:a16="http://schemas.microsoft.com/office/drawing/2014/main" id="{50FBC9A6-E9B2-A219-0A52-3E508EA2D518}"/>
              </a:ext>
            </a:extLst>
          </p:cNvPr>
          <p:cNvPicPr>
            <a:picLocks noChangeAspect="1"/>
          </p:cNvPicPr>
          <p:nvPr/>
        </p:nvPicPr>
        <p:blipFill>
          <a:blip r:embed="rId3"/>
          <a:stretch>
            <a:fillRect/>
          </a:stretch>
        </p:blipFill>
        <p:spPr>
          <a:xfrm>
            <a:off x="5296601" y="569232"/>
            <a:ext cx="6688958" cy="5719536"/>
          </a:xfrm>
          <a:prstGeom prst="rect">
            <a:avLst/>
          </a:prstGeom>
        </p:spPr>
      </p:pic>
    </p:spTree>
    <p:extLst>
      <p:ext uri="{BB962C8B-B14F-4D97-AF65-F5344CB8AC3E}">
        <p14:creationId xmlns:p14="http://schemas.microsoft.com/office/powerpoint/2010/main" val="1922943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2E455-05B9-664A-BE27-CBCF05B6D534}"/>
              </a:ext>
            </a:extLst>
          </p:cNvPr>
          <p:cNvSpPr>
            <a:spLocks noGrp="1"/>
          </p:cNvSpPr>
          <p:nvPr>
            <p:ph type="title"/>
          </p:nvPr>
        </p:nvSpPr>
        <p:spPr/>
        <p:txBody>
          <a:bodyPr/>
          <a:lstStyle/>
          <a:p>
            <a:endParaRPr lang="en-NZ"/>
          </a:p>
        </p:txBody>
      </p:sp>
      <p:pic>
        <p:nvPicPr>
          <p:cNvPr id="6" name="Content Placeholder 5" descr="Graphical user interface, application&#10;&#10;Description automatically generated">
            <a:extLst>
              <a:ext uri="{FF2B5EF4-FFF2-40B4-BE49-F238E27FC236}">
                <a16:creationId xmlns:a16="http://schemas.microsoft.com/office/drawing/2014/main" id="{306FFBD5-C818-8FA9-CA34-187D8B5D4E8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24323" y="286603"/>
            <a:ext cx="10343353" cy="6008054"/>
          </a:xfrm>
        </p:spPr>
      </p:pic>
    </p:spTree>
    <p:extLst>
      <p:ext uri="{BB962C8B-B14F-4D97-AF65-F5344CB8AC3E}">
        <p14:creationId xmlns:p14="http://schemas.microsoft.com/office/powerpoint/2010/main" val="26165562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CBFB0-4F7F-F1B1-DF00-6D2D20975318}"/>
              </a:ext>
            </a:extLst>
          </p:cNvPr>
          <p:cNvSpPr>
            <a:spLocks noGrp="1"/>
          </p:cNvSpPr>
          <p:nvPr>
            <p:ph type="title"/>
          </p:nvPr>
        </p:nvSpPr>
        <p:spPr/>
        <p:txBody>
          <a:bodyPr/>
          <a:lstStyle/>
          <a:p>
            <a:endParaRPr lang="en-NZ"/>
          </a:p>
        </p:txBody>
      </p:sp>
      <p:pic>
        <p:nvPicPr>
          <p:cNvPr id="5" name="Content Placeholder 4" descr="Graphical user interface&#10;&#10;Description automatically generated">
            <a:extLst>
              <a:ext uri="{FF2B5EF4-FFF2-40B4-BE49-F238E27FC236}">
                <a16:creationId xmlns:a16="http://schemas.microsoft.com/office/drawing/2014/main" id="{7E6CC377-7773-958F-6C72-BDF9A64A4BA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7834" y="180753"/>
            <a:ext cx="10457846" cy="6039293"/>
          </a:xfrm>
        </p:spPr>
      </p:pic>
    </p:spTree>
    <p:extLst>
      <p:ext uri="{BB962C8B-B14F-4D97-AF65-F5344CB8AC3E}">
        <p14:creationId xmlns:p14="http://schemas.microsoft.com/office/powerpoint/2010/main" val="11663176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100050" y="646981"/>
            <a:ext cx="10147069" cy="4306019"/>
          </a:xfrm>
        </p:spPr>
        <p:txBody>
          <a:bodyPr anchor="ctr">
            <a:normAutofit/>
          </a:bodyPr>
          <a:lstStyle/>
          <a:p>
            <a:r>
              <a:rPr lang="en-US" altLang="zh-CN" sz="2400" b="1" kern="100" dirty="0">
                <a:latin typeface="Arial" panose="020B0604020202020204" pitchFamily="34" charset="0"/>
                <a:ea typeface="等线" panose="02010600030101010101" pitchFamily="2" charset="-122"/>
                <a:cs typeface="Times New Roman" panose="02020603050405020304" pitchFamily="18" charset="0"/>
              </a:rPr>
              <a:t>Problem</a:t>
            </a:r>
            <a:br>
              <a:rPr lang="en-US" sz="1800" kern="100" dirty="0">
                <a:effectLst/>
                <a:latin typeface="Arial" panose="020B0604020202020204" pitchFamily="34" charset="0"/>
                <a:ea typeface="等线" panose="02010600030101010101" pitchFamily="2" charset="-122"/>
                <a:cs typeface="Times New Roman" panose="02020603050405020304" pitchFamily="18" charset="0"/>
              </a:rPr>
            </a:br>
            <a:r>
              <a:rPr lang="en-US" sz="1800" kern="100" dirty="0">
                <a:effectLst/>
                <a:latin typeface="Arial" panose="020B0604020202020204" pitchFamily="34" charset="0"/>
                <a:ea typeface="等线" panose="02010600030101010101" pitchFamily="2" charset="-122"/>
                <a:cs typeface="Times New Roman" panose="02020603050405020304" pitchFamily="18" charset="0"/>
              </a:rPr>
              <a:t>Currently people use map service for individual purposes, but it is always a challenge of coordinating with a large group of people in a crowded location, such as a music festival or sporting event. </a:t>
            </a:r>
            <a:br>
              <a:rPr lang="en-NZ" sz="1800" kern="100" dirty="0">
                <a:effectLst/>
                <a:latin typeface="等线" panose="02010600030101010101" pitchFamily="2" charset="-122"/>
                <a:ea typeface="等线" panose="02010600030101010101" pitchFamily="2" charset="-122"/>
                <a:cs typeface="Times New Roman" panose="02020603050405020304" pitchFamily="18" charset="0"/>
              </a:rPr>
            </a:br>
            <a:r>
              <a:rPr lang="en-US" sz="1800" kern="100" dirty="0">
                <a:effectLst/>
                <a:latin typeface="Arial" panose="020B0604020202020204" pitchFamily="34" charset="0"/>
                <a:ea typeface="等线" panose="02010600030101010101" pitchFamily="2" charset="-122"/>
                <a:cs typeface="Times New Roman" panose="02020603050405020304" pitchFamily="18" charset="0"/>
              </a:rPr>
              <a:t> </a:t>
            </a:r>
            <a:br>
              <a:rPr lang="en-US" sz="1800" kern="100" dirty="0">
                <a:effectLst/>
                <a:latin typeface="Arial" panose="020B0604020202020204" pitchFamily="34" charset="0"/>
                <a:ea typeface="等线" panose="02010600030101010101" pitchFamily="2" charset="-122"/>
                <a:cs typeface="Times New Roman" panose="02020603050405020304" pitchFamily="18" charset="0"/>
              </a:rPr>
            </a:br>
            <a:r>
              <a:rPr lang="en-US" sz="2200" b="1" kern="100" dirty="0">
                <a:effectLst/>
                <a:latin typeface="Arial" panose="020B0604020202020204" pitchFamily="34" charset="0"/>
                <a:ea typeface="等线" panose="02010600030101010101" pitchFamily="2" charset="-122"/>
                <a:cs typeface="Times New Roman" panose="02020603050405020304" pitchFamily="18" charset="0"/>
              </a:rPr>
              <a:t>V</a:t>
            </a:r>
            <a:r>
              <a:rPr lang="en-US" altLang="zh-CN" sz="2200" b="1" kern="100" dirty="0">
                <a:effectLst/>
                <a:latin typeface="Arial" panose="020B0604020202020204" pitchFamily="34" charset="0"/>
                <a:ea typeface="等线" panose="02010600030101010101" pitchFamily="2" charset="-122"/>
                <a:cs typeface="Times New Roman" panose="02020603050405020304" pitchFamily="18" charset="0"/>
              </a:rPr>
              <a:t>ision statement</a:t>
            </a:r>
            <a:br>
              <a:rPr lang="en-NZ" sz="1800" b="1" kern="100" dirty="0">
                <a:effectLst/>
                <a:latin typeface="等线" panose="02010600030101010101" pitchFamily="2" charset="-122"/>
                <a:ea typeface="等线" panose="02010600030101010101" pitchFamily="2" charset="-122"/>
                <a:cs typeface="Times New Roman" panose="02020603050405020304" pitchFamily="18" charset="0"/>
              </a:rPr>
            </a:br>
            <a:r>
              <a:rPr lang="en-US" sz="1800" b="1" kern="100" dirty="0">
                <a:effectLst/>
                <a:latin typeface="Arial" panose="020B0604020202020204" pitchFamily="34" charset="0"/>
                <a:ea typeface="等线" panose="02010600030101010101" pitchFamily="2" charset="-122"/>
                <a:cs typeface="Times New Roman" panose="02020603050405020304" pitchFamily="18" charset="0"/>
              </a:rPr>
              <a:t>For </a:t>
            </a:r>
            <a:r>
              <a:rPr lang="en-US" sz="1800" kern="100" dirty="0">
                <a:effectLst/>
                <a:latin typeface="Arial" panose="020B0604020202020204" pitchFamily="34" charset="0"/>
                <a:ea typeface="等线" panose="02010600030101010101" pitchFamily="2" charset="-122"/>
                <a:cs typeface="Times New Roman" panose="02020603050405020304" pitchFamily="18" charset="0"/>
              </a:rPr>
              <a:t>a group of users</a:t>
            </a:r>
            <a:br>
              <a:rPr lang="en-NZ" sz="1800" kern="100" dirty="0">
                <a:effectLst/>
                <a:latin typeface="等线" panose="02010600030101010101" pitchFamily="2" charset="-122"/>
                <a:ea typeface="等线" panose="02010600030101010101" pitchFamily="2" charset="-122"/>
                <a:cs typeface="Times New Roman" panose="02020603050405020304" pitchFamily="18" charset="0"/>
              </a:rPr>
            </a:br>
            <a:r>
              <a:rPr lang="en-US" sz="1800" b="1" kern="100" dirty="0">
                <a:effectLst/>
                <a:latin typeface="Arial" panose="020B0604020202020204" pitchFamily="34" charset="0"/>
                <a:ea typeface="等线" panose="02010600030101010101" pitchFamily="2" charset="-122"/>
                <a:cs typeface="Times New Roman" panose="02020603050405020304" pitchFamily="18" charset="0"/>
              </a:rPr>
              <a:t>Who </a:t>
            </a:r>
            <a:r>
              <a:rPr lang="en-US" sz="1800" kern="100" dirty="0">
                <a:effectLst/>
                <a:latin typeface="Arial" panose="020B0604020202020204" pitchFamily="34" charset="0"/>
                <a:ea typeface="等线" panose="02010600030101010101" pitchFamily="2" charset="-122"/>
                <a:cs typeface="Times New Roman" panose="02020603050405020304" pitchFamily="18" charset="0"/>
              </a:rPr>
              <a:t>want to know each other’s location</a:t>
            </a:r>
            <a:br>
              <a:rPr lang="en-NZ" sz="1800" kern="100" dirty="0">
                <a:effectLst/>
                <a:latin typeface="等线" panose="02010600030101010101" pitchFamily="2" charset="-122"/>
                <a:ea typeface="等线" panose="02010600030101010101" pitchFamily="2" charset="-122"/>
                <a:cs typeface="Times New Roman" panose="02020603050405020304" pitchFamily="18" charset="0"/>
              </a:rPr>
            </a:br>
            <a:r>
              <a:rPr lang="en-US" sz="1800" b="1" kern="100" dirty="0">
                <a:effectLst/>
                <a:latin typeface="Arial" panose="020B0604020202020204" pitchFamily="34" charset="0"/>
                <a:ea typeface="等线" panose="02010600030101010101" pitchFamily="2" charset="-122"/>
                <a:cs typeface="Times New Roman" panose="02020603050405020304" pitchFamily="18" charset="0"/>
              </a:rPr>
              <a:t>The</a:t>
            </a:r>
            <a:r>
              <a:rPr lang="en-US" sz="1800" kern="100" dirty="0">
                <a:effectLst/>
                <a:latin typeface="Arial" panose="020B0604020202020204" pitchFamily="34" charset="0"/>
                <a:ea typeface="等线" panose="02010600030101010101" pitchFamily="2" charset="-122"/>
                <a:cs typeface="Times New Roman" panose="02020603050405020304" pitchFamily="18" charset="0"/>
              </a:rPr>
              <a:t> magical location</a:t>
            </a:r>
            <a:br>
              <a:rPr lang="en-NZ" sz="1800" kern="100" dirty="0">
                <a:effectLst/>
                <a:latin typeface="等线" panose="02010600030101010101" pitchFamily="2" charset="-122"/>
                <a:ea typeface="等线" panose="02010600030101010101" pitchFamily="2" charset="-122"/>
                <a:cs typeface="Times New Roman" panose="02020603050405020304" pitchFamily="18" charset="0"/>
              </a:rPr>
            </a:br>
            <a:r>
              <a:rPr lang="en-US" sz="1800" b="1" kern="100" dirty="0">
                <a:effectLst/>
                <a:latin typeface="Arial" panose="020B0604020202020204" pitchFamily="34" charset="0"/>
                <a:ea typeface="等线" panose="02010600030101010101" pitchFamily="2" charset="-122"/>
                <a:cs typeface="Times New Roman" panose="02020603050405020304" pitchFamily="18" charset="0"/>
              </a:rPr>
              <a:t>Is</a:t>
            </a:r>
            <a:r>
              <a:rPr lang="en-US" sz="1800" kern="100" dirty="0">
                <a:effectLst/>
                <a:latin typeface="Arial" panose="020B0604020202020204" pitchFamily="34" charset="0"/>
                <a:ea typeface="等线" panose="02010600030101010101" pitchFamily="2" charset="-122"/>
                <a:cs typeface="Times New Roman" panose="02020603050405020304" pitchFamily="18" charset="0"/>
              </a:rPr>
              <a:t> a mobile map service</a:t>
            </a:r>
            <a:br>
              <a:rPr lang="en-NZ" sz="1800" kern="100" dirty="0">
                <a:effectLst/>
                <a:latin typeface="等线" panose="02010600030101010101" pitchFamily="2" charset="-122"/>
                <a:ea typeface="等线" panose="02010600030101010101" pitchFamily="2" charset="-122"/>
                <a:cs typeface="Times New Roman" panose="02020603050405020304" pitchFamily="18" charset="0"/>
              </a:rPr>
            </a:br>
            <a:r>
              <a:rPr lang="en-US" sz="1800" b="1" kern="100" dirty="0">
                <a:effectLst/>
                <a:latin typeface="Arial" panose="020B0604020202020204" pitchFamily="34" charset="0"/>
                <a:ea typeface="等线" panose="02010600030101010101" pitchFamily="2" charset="-122"/>
                <a:cs typeface="Times New Roman" panose="02020603050405020304" pitchFamily="18" charset="0"/>
              </a:rPr>
              <a:t>That </a:t>
            </a:r>
            <a:r>
              <a:rPr lang="en-US" sz="1800" kern="100" dirty="0">
                <a:effectLst/>
                <a:latin typeface="Arial" panose="020B0604020202020204" pitchFamily="34" charset="0"/>
                <a:ea typeface="等线" panose="02010600030101010101" pitchFamily="2" charset="-122"/>
                <a:cs typeface="Times New Roman" panose="02020603050405020304" pitchFamily="18" charset="0"/>
              </a:rPr>
              <a:t>people </a:t>
            </a:r>
            <a:r>
              <a:rPr lang="en-US" altLang="zh-CN" sz="1800" kern="100" dirty="0">
                <a:effectLst/>
                <a:latin typeface="Arial" panose="020B0604020202020204" pitchFamily="34" charset="0"/>
                <a:ea typeface="等线" panose="02010600030101010101" pitchFamily="2" charset="-122"/>
                <a:cs typeface="Times New Roman" panose="02020603050405020304" pitchFamily="18" charset="0"/>
              </a:rPr>
              <a:t>can create or join </a:t>
            </a:r>
            <a:r>
              <a:rPr lang="en-US" sz="1800" kern="100" dirty="0">
                <a:effectLst/>
                <a:latin typeface="Arial" panose="020B0604020202020204" pitchFamily="34" charset="0"/>
                <a:ea typeface="等线" panose="02010600030101010101" pitchFamily="2" charset="-122"/>
                <a:cs typeface="Times New Roman" panose="02020603050405020304" pitchFamily="18" charset="0"/>
              </a:rPr>
              <a:t>in </a:t>
            </a:r>
            <a:r>
              <a:rPr lang="en-US" altLang="zh-CN" sz="1800" kern="100" dirty="0">
                <a:effectLst/>
                <a:latin typeface="Arial" panose="020B0604020202020204" pitchFamily="34" charset="0"/>
                <a:ea typeface="等线" panose="02010600030101010101" pitchFamily="2" charset="-122"/>
                <a:cs typeface="Times New Roman" panose="02020603050405020304" pitchFamily="18" charset="0"/>
              </a:rPr>
              <a:t>a</a:t>
            </a:r>
            <a:r>
              <a:rPr lang="en-US" sz="1800" kern="100" dirty="0">
                <a:effectLst/>
                <a:latin typeface="Arial" panose="020B0604020202020204" pitchFamily="34" charset="0"/>
                <a:ea typeface="等线" panose="02010600030101010101" pitchFamily="2" charset="-122"/>
                <a:cs typeface="Times New Roman" panose="02020603050405020304" pitchFamily="18" charset="0"/>
              </a:rPr>
              <a:t> group </a:t>
            </a:r>
            <a:r>
              <a:rPr lang="en-US" altLang="zh-CN" sz="1800" kern="100" dirty="0">
                <a:effectLst/>
                <a:latin typeface="Arial" panose="020B0604020202020204" pitchFamily="34" charset="0"/>
                <a:ea typeface="等线" panose="02010600030101010101" pitchFamily="2" charset="-122"/>
                <a:cs typeface="Times New Roman" panose="02020603050405020304" pitchFamily="18" charset="0"/>
              </a:rPr>
              <a:t>and </a:t>
            </a:r>
            <a:r>
              <a:rPr lang="en-US" sz="1800" kern="100" dirty="0">
                <a:effectLst/>
                <a:latin typeface="Arial" panose="020B0604020202020204" pitchFamily="34" charset="0"/>
                <a:ea typeface="等线" panose="02010600030101010101" pitchFamily="2" charset="-122"/>
                <a:cs typeface="Times New Roman" panose="02020603050405020304" pitchFamily="18" charset="0"/>
              </a:rPr>
              <a:t>share their position </a:t>
            </a:r>
            <a:r>
              <a:rPr lang="en-US" altLang="zh-CN" sz="1800" kern="100" dirty="0">
                <a:effectLst/>
                <a:latin typeface="Arial" panose="020B0604020202020204" pitchFamily="34" charset="0"/>
                <a:ea typeface="等线" panose="02010600030101010101" pitchFamily="2" charset="-122"/>
                <a:cs typeface="Times New Roman" panose="02020603050405020304" pitchFamily="18" charset="0"/>
              </a:rPr>
              <a:t>with team members</a:t>
            </a:r>
            <a:r>
              <a:rPr lang="en-US" sz="1800" kern="100" dirty="0">
                <a:effectLst/>
                <a:latin typeface="Arial" panose="020B0604020202020204" pitchFamily="34" charset="0"/>
                <a:ea typeface="等线" panose="02010600030101010101" pitchFamily="2" charset="-122"/>
                <a:cs typeface="Times New Roman" panose="02020603050405020304" pitchFamily="18" charset="0"/>
              </a:rPr>
              <a:t>.</a:t>
            </a:r>
            <a:br>
              <a:rPr lang="en-NZ" sz="1800" kern="100" dirty="0">
                <a:effectLst/>
                <a:latin typeface="等线" panose="02010600030101010101" pitchFamily="2" charset="-122"/>
                <a:ea typeface="等线" panose="02010600030101010101" pitchFamily="2" charset="-122"/>
                <a:cs typeface="Times New Roman" panose="02020603050405020304" pitchFamily="18" charset="0"/>
              </a:rPr>
            </a:br>
            <a:r>
              <a:rPr lang="en-US" sz="1800" b="1" kern="100" dirty="0">
                <a:effectLst/>
                <a:latin typeface="Arial" panose="020B0604020202020204" pitchFamily="34" charset="0"/>
                <a:ea typeface="等线" panose="02010600030101010101" pitchFamily="2" charset="-122"/>
                <a:cs typeface="Times New Roman" panose="02020603050405020304" pitchFamily="18" charset="0"/>
              </a:rPr>
              <a:t>Unlike</a:t>
            </a:r>
            <a:r>
              <a:rPr lang="en-US" sz="1800" kern="100" dirty="0">
                <a:effectLst/>
                <a:latin typeface="Arial" panose="020B0604020202020204" pitchFamily="34" charset="0"/>
                <a:ea typeface="等线" panose="02010600030101010101" pitchFamily="2" charset="-122"/>
                <a:cs typeface="Times New Roman" panose="02020603050405020304" pitchFamily="18" charset="0"/>
              </a:rPr>
              <a:t> the normal map service that only supports one user.</a:t>
            </a:r>
            <a:br>
              <a:rPr lang="en-NZ" sz="1800" kern="100" dirty="0">
                <a:effectLst/>
                <a:latin typeface="等线" panose="02010600030101010101" pitchFamily="2" charset="-122"/>
                <a:ea typeface="等线" panose="02010600030101010101" pitchFamily="2" charset="-122"/>
                <a:cs typeface="Times New Roman" panose="02020603050405020304" pitchFamily="18" charset="0"/>
              </a:rPr>
            </a:br>
            <a:r>
              <a:rPr lang="en-US" sz="1800" kern="100" dirty="0">
                <a:effectLst/>
                <a:latin typeface="Arial" panose="020B0604020202020204" pitchFamily="34" charset="0"/>
                <a:ea typeface="等线" panose="02010600030101010101" pitchFamily="2" charset="-122"/>
                <a:cs typeface="Times New Roman" panose="02020603050405020304" pitchFamily="18" charset="0"/>
              </a:rPr>
              <a:t> </a:t>
            </a:r>
            <a:br>
              <a:rPr lang="en-NZ" sz="1800" kern="100" dirty="0">
                <a:effectLst/>
                <a:latin typeface="等线" panose="02010600030101010101" pitchFamily="2" charset="-122"/>
                <a:ea typeface="等线" panose="02010600030101010101" pitchFamily="2" charset="-122"/>
                <a:cs typeface="Times New Roman" panose="02020603050405020304" pitchFamily="18" charset="0"/>
              </a:rPr>
            </a:br>
            <a:r>
              <a:rPr lang="en-US" sz="1800" kern="100" dirty="0">
                <a:effectLst/>
                <a:latin typeface="Arial" panose="020B0604020202020204" pitchFamily="34" charset="0"/>
                <a:ea typeface="等线" panose="02010600030101010101" pitchFamily="2" charset="-122"/>
                <a:cs typeface="Times New Roman" panose="02020603050405020304" pitchFamily="18" charset="0"/>
              </a:rPr>
              <a:t>This could be particularly useful during long road trips or when traveling to unfamiliar destinations, as it can</a:t>
            </a:r>
            <a:r>
              <a:rPr lang="en-US"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en-US" sz="1800" kern="100" dirty="0">
                <a:effectLst/>
                <a:latin typeface="Arial" panose="020B0604020202020204" pitchFamily="34" charset="0"/>
                <a:ea typeface="等线" panose="02010600030101010101" pitchFamily="2" charset="-122"/>
                <a:cs typeface="Times New Roman" panose="02020603050405020304" pitchFamily="18" charset="0"/>
              </a:rPr>
              <a:t>enable users to easily share their location within the group and ensure that no one gets lost or left behind.</a:t>
            </a:r>
            <a:br>
              <a:rPr lang="en-NZ" sz="1800" kern="100" dirty="0">
                <a:effectLst/>
                <a:latin typeface="等线" panose="02010600030101010101" pitchFamily="2" charset="-122"/>
                <a:ea typeface="等线" panose="02010600030101010101" pitchFamily="2" charset="-122"/>
                <a:cs typeface="Times New Roman" panose="02020603050405020304" pitchFamily="18" charset="0"/>
              </a:rPr>
            </a:br>
            <a:endParaRPr lang="en-US" sz="1800" i="1" dirty="0">
              <a:solidFill>
                <a:srgbClr val="FFFFFF"/>
              </a:solidFill>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638800"/>
            <a:ext cx="10058400" cy="729440"/>
          </a:xfrm>
        </p:spPr>
        <p:txBody>
          <a:bodyPr>
            <a:normAutofit/>
          </a:bodyPr>
          <a:lstStyle/>
          <a:p>
            <a:r>
              <a:rPr lang="en-US" dirty="0">
                <a:solidFill>
                  <a:srgbClr val="FFFFFF"/>
                </a:solidFill>
              </a:rPr>
              <a:t>- Magical location</a:t>
            </a:r>
          </a:p>
        </p:txBody>
      </p:sp>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3E66E-5146-5268-B031-46C83455F537}"/>
              </a:ext>
            </a:extLst>
          </p:cNvPr>
          <p:cNvSpPr>
            <a:spLocks noGrp="1"/>
          </p:cNvSpPr>
          <p:nvPr>
            <p:ph type="title"/>
          </p:nvPr>
        </p:nvSpPr>
        <p:spPr>
          <a:xfrm>
            <a:off x="1066800" y="662523"/>
            <a:ext cx="10058400" cy="1064677"/>
          </a:xfrm>
        </p:spPr>
        <p:txBody>
          <a:bodyPr>
            <a:normAutofit/>
          </a:bodyPr>
          <a:lstStyle/>
          <a:p>
            <a:r>
              <a:rPr lang="en-US" altLang="zh-CN" sz="3200" dirty="0"/>
              <a:t>Key Features</a:t>
            </a:r>
            <a:endParaRPr lang="en-NZ" sz="3200" dirty="0"/>
          </a:p>
        </p:txBody>
      </p:sp>
      <p:sp>
        <p:nvSpPr>
          <p:cNvPr id="3" name="Content Placeholder 2">
            <a:extLst>
              <a:ext uri="{FF2B5EF4-FFF2-40B4-BE49-F238E27FC236}">
                <a16:creationId xmlns:a16="http://schemas.microsoft.com/office/drawing/2014/main" id="{85006596-76AF-E3A4-622D-08F76DA3311D}"/>
              </a:ext>
            </a:extLst>
          </p:cNvPr>
          <p:cNvSpPr>
            <a:spLocks noGrp="1"/>
          </p:cNvSpPr>
          <p:nvPr>
            <p:ph idx="1"/>
          </p:nvPr>
        </p:nvSpPr>
        <p:spPr>
          <a:xfrm>
            <a:off x="1066800" y="2108201"/>
            <a:ext cx="10058400" cy="3760891"/>
          </a:xfrm>
        </p:spPr>
        <p:txBody>
          <a:bodyPr/>
          <a:lstStyle/>
          <a:p>
            <a:r>
              <a:rPr lang="en-NZ" dirty="0"/>
              <a:t>Distance limitation</a:t>
            </a:r>
            <a:r>
              <a:rPr lang="zh-CN" altLang="en-US" dirty="0"/>
              <a:t>：</a:t>
            </a:r>
            <a:r>
              <a:rPr lang="en-NZ" altLang="zh-CN" dirty="0"/>
              <a:t>5</a:t>
            </a:r>
            <a:r>
              <a:rPr lang="en-US" altLang="zh-CN" dirty="0"/>
              <a:t>km</a:t>
            </a:r>
          </a:p>
          <a:p>
            <a:r>
              <a:rPr lang="en-NZ" dirty="0"/>
              <a:t>User Registration: Allow users to create an account and provide basic information such as name, email, and password</a:t>
            </a:r>
          </a:p>
          <a:p>
            <a:r>
              <a:rPr lang="en-NZ" dirty="0"/>
              <a:t>Team authority</a:t>
            </a:r>
            <a:r>
              <a:rPr lang="zh-CN" altLang="en-US" dirty="0"/>
              <a:t>；</a:t>
            </a:r>
            <a:r>
              <a:rPr lang="en-NZ" altLang="zh-CN" dirty="0"/>
              <a:t>Users can create team and automatically became team leader; team leader has the authority to add member in </a:t>
            </a:r>
            <a:r>
              <a:rPr lang="en-US" altLang="zh-CN" dirty="0"/>
              <a:t>and remove them or transfer the team leader</a:t>
            </a:r>
            <a:endParaRPr lang="en-NZ" dirty="0"/>
          </a:p>
          <a:p>
            <a:r>
              <a:rPr lang="en-NZ" dirty="0"/>
              <a:t>Start and end the location share service</a:t>
            </a:r>
            <a:r>
              <a:rPr lang="en-US" altLang="zh-CN" dirty="0"/>
              <a:t>s</a:t>
            </a:r>
            <a:r>
              <a:rPr lang="zh-CN" altLang="en-US" dirty="0"/>
              <a:t>：</a:t>
            </a:r>
            <a:r>
              <a:rPr lang="en-NZ" altLang="zh-CN" dirty="0"/>
              <a:t>A</a:t>
            </a:r>
            <a:r>
              <a:rPr lang="en-US" altLang="zh-CN" dirty="0" err="1"/>
              <a:t>llow</a:t>
            </a:r>
            <a:r>
              <a:rPr lang="en-US" altLang="zh-CN" dirty="0"/>
              <a:t> u</a:t>
            </a:r>
            <a:r>
              <a:rPr lang="en-NZ" altLang="zh-CN" dirty="0"/>
              <a:t>ser</a:t>
            </a:r>
            <a:r>
              <a:rPr lang="en-US" altLang="zh-CN" dirty="0"/>
              <a:t>s</a:t>
            </a:r>
            <a:r>
              <a:rPr lang="en-NZ" altLang="zh-CN" dirty="0"/>
              <a:t> </a:t>
            </a:r>
            <a:r>
              <a:rPr lang="en-US" altLang="zh-CN" dirty="0"/>
              <a:t>apply to</a:t>
            </a:r>
            <a:r>
              <a:rPr lang="en-NZ" altLang="zh-CN" dirty="0"/>
              <a:t> joint a team,</a:t>
            </a:r>
            <a:r>
              <a:rPr lang="zh-CN" altLang="en-US" dirty="0"/>
              <a:t> </a:t>
            </a:r>
            <a:r>
              <a:rPr lang="en-NZ" altLang="zh-CN" dirty="0"/>
              <a:t>start</a:t>
            </a:r>
            <a:r>
              <a:rPr lang="zh-CN" altLang="en-US" dirty="0"/>
              <a:t> </a:t>
            </a:r>
            <a:r>
              <a:rPr lang="en-NZ" altLang="zh-CN" dirty="0"/>
              <a:t>to</a:t>
            </a:r>
            <a:r>
              <a:rPr lang="zh-CN" altLang="en-US" dirty="0"/>
              <a:t> </a:t>
            </a:r>
            <a:r>
              <a:rPr lang="en-NZ" altLang="zh-CN" dirty="0"/>
              <a:t>share</a:t>
            </a:r>
            <a:r>
              <a:rPr lang="zh-CN" altLang="en-US" dirty="0"/>
              <a:t> </a:t>
            </a:r>
            <a:r>
              <a:rPr lang="en-NZ" altLang="zh-CN" dirty="0"/>
              <a:t>location</a:t>
            </a:r>
            <a:r>
              <a:rPr lang="zh-CN" altLang="en-US" dirty="0"/>
              <a:t> </a:t>
            </a:r>
            <a:r>
              <a:rPr lang="en-NZ" altLang="zh-CN" dirty="0"/>
              <a:t>and</a:t>
            </a:r>
            <a:r>
              <a:rPr lang="zh-CN" altLang="en-US" dirty="0"/>
              <a:t> </a:t>
            </a:r>
            <a:r>
              <a:rPr lang="en-NZ" altLang="zh-CN" dirty="0"/>
              <a:t>end</a:t>
            </a:r>
            <a:r>
              <a:rPr lang="zh-CN" altLang="en-US" dirty="0"/>
              <a:t> </a:t>
            </a:r>
            <a:r>
              <a:rPr lang="en-NZ" altLang="zh-CN" dirty="0"/>
              <a:t>in</a:t>
            </a:r>
            <a:r>
              <a:rPr lang="zh-CN" altLang="en-US" dirty="0"/>
              <a:t> </a:t>
            </a:r>
            <a:r>
              <a:rPr lang="en-NZ" altLang="zh-CN" dirty="0"/>
              <a:t>anytime</a:t>
            </a:r>
            <a:endParaRPr lang="en-NZ" dirty="0"/>
          </a:p>
          <a:p>
            <a:r>
              <a:rPr lang="en-US" altLang="zh-CN" dirty="0"/>
              <a:t>Privacy statement</a:t>
            </a:r>
            <a:r>
              <a:rPr lang="zh-CN" altLang="en-US" dirty="0"/>
              <a:t>：</a:t>
            </a:r>
            <a:r>
              <a:rPr lang="en-NZ" altLang="zh-CN" dirty="0"/>
              <a:t>User must agree to the </a:t>
            </a:r>
            <a:r>
              <a:rPr lang="en-US" altLang="zh-CN" dirty="0"/>
              <a:t>Privacy statement before they can use the service</a:t>
            </a:r>
            <a:endParaRPr lang="en-NZ" dirty="0"/>
          </a:p>
        </p:txBody>
      </p:sp>
    </p:spTree>
    <p:extLst>
      <p:ext uri="{BB962C8B-B14F-4D97-AF65-F5344CB8AC3E}">
        <p14:creationId xmlns:p14="http://schemas.microsoft.com/office/powerpoint/2010/main" val="20443865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a:extLst>
              <a:ext uri="{FF2B5EF4-FFF2-40B4-BE49-F238E27FC236}">
                <a16:creationId xmlns:a16="http://schemas.microsoft.com/office/drawing/2014/main" id="{B067E88D-F05A-6904-9A9C-4FAE324BD998}"/>
              </a:ext>
            </a:extLst>
          </p:cNvPr>
          <p:cNvSpPr>
            <a:spLocks noGrp="1"/>
          </p:cNvSpPr>
          <p:nvPr>
            <p:ph idx="1"/>
          </p:nvPr>
        </p:nvSpPr>
        <p:spPr/>
        <p:txBody>
          <a:bodyPr/>
          <a:lstStyle/>
          <a:p>
            <a:endParaRPr lang="en-NZ"/>
          </a:p>
        </p:txBody>
      </p:sp>
      <p:pic>
        <p:nvPicPr>
          <p:cNvPr id="13" name="Picture 12">
            <a:extLst>
              <a:ext uri="{FF2B5EF4-FFF2-40B4-BE49-F238E27FC236}">
                <a16:creationId xmlns:a16="http://schemas.microsoft.com/office/drawing/2014/main" id="{56B5C928-1C03-B35A-2FEE-9085AB22969A}"/>
              </a:ext>
            </a:extLst>
          </p:cNvPr>
          <p:cNvPicPr>
            <a:picLocks noChangeAspect="1"/>
          </p:cNvPicPr>
          <p:nvPr/>
        </p:nvPicPr>
        <p:blipFill>
          <a:blip r:embed="rId2"/>
          <a:stretch>
            <a:fillRect/>
          </a:stretch>
        </p:blipFill>
        <p:spPr>
          <a:xfrm>
            <a:off x="0" y="486194"/>
            <a:ext cx="12192000" cy="5885612"/>
          </a:xfrm>
          <a:prstGeom prst="rect">
            <a:avLst/>
          </a:prstGeom>
        </p:spPr>
      </p:pic>
    </p:spTree>
    <p:extLst>
      <p:ext uri="{BB962C8B-B14F-4D97-AF65-F5344CB8AC3E}">
        <p14:creationId xmlns:p14="http://schemas.microsoft.com/office/powerpoint/2010/main" val="23477122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C260E8EC-4016-A105-AEF2-29861C7AB28F}"/>
              </a:ext>
            </a:extLst>
          </p:cNvPr>
          <p:cNvSpPr>
            <a:spLocks noGrp="1"/>
          </p:cNvSpPr>
          <p:nvPr>
            <p:ph idx="1"/>
          </p:nvPr>
        </p:nvSpPr>
        <p:spPr/>
        <p:txBody>
          <a:bodyPr/>
          <a:lstStyle/>
          <a:p>
            <a:endParaRPr lang="en-NZ"/>
          </a:p>
        </p:txBody>
      </p:sp>
      <p:pic>
        <p:nvPicPr>
          <p:cNvPr id="11" name="Picture 10">
            <a:extLst>
              <a:ext uri="{FF2B5EF4-FFF2-40B4-BE49-F238E27FC236}">
                <a16:creationId xmlns:a16="http://schemas.microsoft.com/office/drawing/2014/main" id="{5CB1584D-DDFA-C497-AAE7-7726F4D10F09}"/>
              </a:ext>
            </a:extLst>
          </p:cNvPr>
          <p:cNvPicPr>
            <a:picLocks noChangeAspect="1"/>
          </p:cNvPicPr>
          <p:nvPr/>
        </p:nvPicPr>
        <p:blipFill>
          <a:blip r:embed="rId2"/>
          <a:stretch>
            <a:fillRect/>
          </a:stretch>
        </p:blipFill>
        <p:spPr>
          <a:xfrm>
            <a:off x="0" y="622946"/>
            <a:ext cx="12192000" cy="5612107"/>
          </a:xfrm>
          <a:prstGeom prst="rect">
            <a:avLst/>
          </a:prstGeom>
        </p:spPr>
      </p:pic>
    </p:spTree>
    <p:extLst>
      <p:ext uri="{BB962C8B-B14F-4D97-AF65-F5344CB8AC3E}">
        <p14:creationId xmlns:p14="http://schemas.microsoft.com/office/powerpoint/2010/main" val="19015271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C543CE1A-C18D-48CE-85A7-85678396A1D5}"/>
              </a:ext>
            </a:extLst>
          </p:cNvPr>
          <p:cNvPicPr>
            <a:picLocks noGrp="1" noChangeAspect="1"/>
          </p:cNvPicPr>
          <p:nvPr>
            <p:ph idx="1"/>
          </p:nvPr>
        </p:nvPicPr>
        <p:blipFill>
          <a:blip r:embed="rId2"/>
          <a:stretch>
            <a:fillRect/>
          </a:stretch>
        </p:blipFill>
        <p:spPr>
          <a:xfrm>
            <a:off x="435807" y="155944"/>
            <a:ext cx="11365209" cy="6202326"/>
          </a:xfrm>
          <a:prstGeom prst="rect">
            <a:avLst/>
          </a:prstGeom>
        </p:spPr>
      </p:pic>
    </p:spTree>
    <p:extLst>
      <p:ext uri="{BB962C8B-B14F-4D97-AF65-F5344CB8AC3E}">
        <p14:creationId xmlns:p14="http://schemas.microsoft.com/office/powerpoint/2010/main" val="19635686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45F6ABE-A603-4D7F-0BA1-64180C1C4C07}"/>
              </a:ext>
            </a:extLst>
          </p:cNvPr>
          <p:cNvPicPr>
            <a:picLocks noChangeAspect="1"/>
          </p:cNvPicPr>
          <p:nvPr/>
        </p:nvPicPr>
        <p:blipFill>
          <a:blip r:embed="rId2"/>
          <a:stretch>
            <a:fillRect/>
          </a:stretch>
        </p:blipFill>
        <p:spPr>
          <a:xfrm>
            <a:off x="0" y="757069"/>
            <a:ext cx="12192000" cy="5343862"/>
          </a:xfrm>
          <a:prstGeom prst="rect">
            <a:avLst/>
          </a:prstGeom>
        </p:spPr>
      </p:pic>
    </p:spTree>
    <p:extLst>
      <p:ext uri="{BB962C8B-B14F-4D97-AF65-F5344CB8AC3E}">
        <p14:creationId xmlns:p14="http://schemas.microsoft.com/office/powerpoint/2010/main" val="20991104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03E65D-1D92-A25F-D3AE-BFCC81EFF4F4}"/>
              </a:ext>
            </a:extLst>
          </p:cNvPr>
          <p:cNvSpPr>
            <a:spLocks noGrp="1"/>
          </p:cNvSpPr>
          <p:nvPr>
            <p:ph idx="1"/>
          </p:nvPr>
        </p:nvSpPr>
        <p:spPr/>
        <p:txBody>
          <a:bodyPr/>
          <a:lstStyle/>
          <a:p>
            <a:endParaRPr lang="en-NZ"/>
          </a:p>
        </p:txBody>
      </p:sp>
      <p:pic>
        <p:nvPicPr>
          <p:cNvPr id="4" name="Picture 3">
            <a:extLst>
              <a:ext uri="{FF2B5EF4-FFF2-40B4-BE49-F238E27FC236}">
                <a16:creationId xmlns:a16="http://schemas.microsoft.com/office/drawing/2014/main" id="{623377DD-8941-7346-6D02-84436A896DA5}"/>
              </a:ext>
            </a:extLst>
          </p:cNvPr>
          <p:cNvPicPr>
            <a:picLocks noChangeAspect="1"/>
          </p:cNvPicPr>
          <p:nvPr/>
        </p:nvPicPr>
        <p:blipFill>
          <a:blip r:embed="rId2"/>
          <a:stretch>
            <a:fillRect/>
          </a:stretch>
        </p:blipFill>
        <p:spPr>
          <a:xfrm>
            <a:off x="974594" y="0"/>
            <a:ext cx="10242812" cy="6858000"/>
          </a:xfrm>
          <a:prstGeom prst="rect">
            <a:avLst/>
          </a:prstGeom>
        </p:spPr>
      </p:pic>
    </p:spTree>
    <p:extLst>
      <p:ext uri="{BB962C8B-B14F-4D97-AF65-F5344CB8AC3E}">
        <p14:creationId xmlns:p14="http://schemas.microsoft.com/office/powerpoint/2010/main" val="40836020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98D2111-4613-9876-4BBA-0071017E093E}"/>
              </a:ext>
            </a:extLst>
          </p:cNvPr>
          <p:cNvPicPr>
            <a:picLocks noChangeAspect="1"/>
          </p:cNvPicPr>
          <p:nvPr/>
        </p:nvPicPr>
        <p:blipFill>
          <a:blip r:embed="rId2"/>
          <a:stretch>
            <a:fillRect/>
          </a:stretch>
        </p:blipFill>
        <p:spPr>
          <a:xfrm>
            <a:off x="1443037" y="590550"/>
            <a:ext cx="9305925" cy="5676900"/>
          </a:xfrm>
          <a:prstGeom prst="rect">
            <a:avLst/>
          </a:prstGeom>
        </p:spPr>
      </p:pic>
    </p:spTree>
    <p:extLst>
      <p:ext uri="{BB962C8B-B14F-4D97-AF65-F5344CB8AC3E}">
        <p14:creationId xmlns:p14="http://schemas.microsoft.com/office/powerpoint/2010/main" val="1524548939"/>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{554C4157-A98F-41F7-99C1-F5A76192EBF0}tf56160789_win32</Template>
  <TotalTime>1622</TotalTime>
  <Words>302</Words>
  <Application>Microsoft Office PowerPoint</Application>
  <PresentationFormat>Widescreen</PresentationFormat>
  <Paragraphs>15</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等线</vt:lpstr>
      <vt:lpstr>Arial</vt:lpstr>
      <vt:lpstr>Bookman Old Style</vt:lpstr>
      <vt:lpstr>Calibri</vt:lpstr>
      <vt:lpstr>Franklin Gothic Book</vt:lpstr>
      <vt:lpstr>1_RetrospectVTI</vt:lpstr>
      <vt:lpstr>Group3  LocalNet Squad</vt:lpstr>
      <vt:lpstr>Problem Currently people use map service for individual purposes, but it is always a challenge of coordinating with a large group of people in a crowded location, such as a music festival or sporting event.    Vision statement For a group of users Who want to know each other’s location The magical location Is a mobile map service That people can create or join in a group and share their position with team members. Unlike the normal map service that only supports one user.   This could be particularly useful during long road trips or when traveling to unfamiliar destinations, as it can enable users to easily share their location within the group and ensure that no one gets lost or left behind. </vt:lpstr>
      <vt:lpstr>Key Features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Burn Down Chart </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Group3  LocalNet Squad</dc:title>
  <dc:creator>Ann Zhou</dc:creator>
  <cp:lastModifiedBy>ANN ZHOU</cp:lastModifiedBy>
  <cp:revision>3</cp:revision>
  <dcterms:created xsi:type="dcterms:W3CDTF">2023-03-23T00:14:55Z</dcterms:created>
  <dcterms:modified xsi:type="dcterms:W3CDTF">2023-05-10T01:47:39Z</dcterms:modified>
</cp:coreProperties>
</file>