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12"/>
    <p:restoredTop sz="94674"/>
  </p:normalViewPr>
  <p:slideViewPr>
    <p:cSldViewPr snapToGrid="0" snapToObjects="1">
      <p:cViewPr varScale="1">
        <p:scale>
          <a:sx n="119" d="100"/>
          <a:sy n="119" d="100"/>
        </p:scale>
        <p:origin x="16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i Song" userId="e77005fb-e6b4-4f46-8c86-95621a0ac549" providerId="ADAL" clId="{6E932CC5-23BD-4B4E-9D36-B15FB2586C09}"/>
    <pc:docChg chg="undo custSel addSld delSld modSld">
      <pc:chgData name="Lei Song" userId="e77005fb-e6b4-4f46-8c86-95621a0ac549" providerId="ADAL" clId="{6E932CC5-23BD-4B4E-9D36-B15FB2586C09}" dt="2021-07-23T04:26:02.145" v="522" actId="1076"/>
      <pc:docMkLst>
        <pc:docMk/>
      </pc:docMkLst>
      <pc:sldChg chg="modSp mod">
        <pc:chgData name="Lei Song" userId="e77005fb-e6b4-4f46-8c86-95621a0ac549" providerId="ADAL" clId="{6E932CC5-23BD-4B4E-9D36-B15FB2586C09}" dt="2021-07-23T03:54:58.527" v="140" actId="121"/>
        <pc:sldMkLst>
          <pc:docMk/>
          <pc:sldMk cId="1173771776" sldId="257"/>
        </pc:sldMkLst>
        <pc:spChg chg="mod">
          <ac:chgData name="Lei Song" userId="e77005fb-e6b4-4f46-8c86-95621a0ac549" providerId="ADAL" clId="{6E932CC5-23BD-4B4E-9D36-B15FB2586C09}" dt="2021-07-23T03:54:58.527" v="140" actId="121"/>
          <ac:spMkLst>
            <pc:docMk/>
            <pc:sldMk cId="1173771776" sldId="257"/>
            <ac:spMk id="2" creationId="{00000000-0000-0000-0000-000000000000}"/>
          </ac:spMkLst>
        </pc:spChg>
        <pc:spChg chg="mod">
          <ac:chgData name="Lei Song" userId="e77005fb-e6b4-4f46-8c86-95621a0ac549" providerId="ADAL" clId="{6E932CC5-23BD-4B4E-9D36-B15FB2586C09}" dt="2021-07-23T03:52:39.745" v="30" actId="6549"/>
          <ac:spMkLst>
            <pc:docMk/>
            <pc:sldMk cId="1173771776" sldId="257"/>
            <ac:spMk id="3" creationId="{00000000-0000-0000-0000-000000000000}"/>
          </ac:spMkLst>
        </pc:spChg>
      </pc:sldChg>
      <pc:sldChg chg="modSp mod">
        <pc:chgData name="Lei Song" userId="e77005fb-e6b4-4f46-8c86-95621a0ac549" providerId="ADAL" clId="{6E932CC5-23BD-4B4E-9D36-B15FB2586C09}" dt="2021-07-23T03:56:27.777" v="168" actId="20577"/>
        <pc:sldMkLst>
          <pc:docMk/>
          <pc:sldMk cId="2121534248" sldId="258"/>
        </pc:sldMkLst>
        <pc:spChg chg="mod">
          <ac:chgData name="Lei Song" userId="e77005fb-e6b4-4f46-8c86-95621a0ac549" providerId="ADAL" clId="{6E932CC5-23BD-4B4E-9D36-B15FB2586C09}" dt="2021-07-23T03:56:27.777" v="168" actId="20577"/>
          <ac:spMkLst>
            <pc:docMk/>
            <pc:sldMk cId="2121534248" sldId="258"/>
            <ac:spMk id="2" creationId="{00000000-0000-0000-0000-000000000000}"/>
          </ac:spMkLst>
        </pc:spChg>
        <pc:spChg chg="mod">
          <ac:chgData name="Lei Song" userId="e77005fb-e6b4-4f46-8c86-95621a0ac549" providerId="ADAL" clId="{6E932CC5-23BD-4B4E-9D36-B15FB2586C09}" dt="2021-07-23T03:56:09.118" v="146"/>
          <ac:spMkLst>
            <pc:docMk/>
            <pc:sldMk cId="2121534248" sldId="258"/>
            <ac:spMk id="3" creationId="{00000000-0000-0000-0000-000000000000}"/>
          </ac:spMkLst>
        </pc:spChg>
      </pc:sldChg>
      <pc:sldChg chg="del">
        <pc:chgData name="Lei Song" userId="e77005fb-e6b4-4f46-8c86-95621a0ac549" providerId="ADAL" clId="{6E932CC5-23BD-4B4E-9D36-B15FB2586C09}" dt="2021-07-23T03:46:21.565" v="0" actId="2696"/>
        <pc:sldMkLst>
          <pc:docMk/>
          <pc:sldMk cId="1557603770" sldId="259"/>
        </pc:sldMkLst>
      </pc:sldChg>
      <pc:sldChg chg="modSp new mod">
        <pc:chgData name="Lei Song" userId="e77005fb-e6b4-4f46-8c86-95621a0ac549" providerId="ADAL" clId="{6E932CC5-23BD-4B4E-9D36-B15FB2586C09}" dt="2021-07-23T03:57:09.462" v="189" actId="20577"/>
        <pc:sldMkLst>
          <pc:docMk/>
          <pc:sldMk cId="2624766043" sldId="259"/>
        </pc:sldMkLst>
        <pc:spChg chg="mod">
          <ac:chgData name="Lei Song" userId="e77005fb-e6b4-4f46-8c86-95621a0ac549" providerId="ADAL" clId="{6E932CC5-23BD-4B4E-9D36-B15FB2586C09}" dt="2021-07-23T03:56:40.876" v="171"/>
          <ac:spMkLst>
            <pc:docMk/>
            <pc:sldMk cId="2624766043" sldId="259"/>
            <ac:spMk id="2" creationId="{AF514C18-96CA-B948-B1F7-C9F1F7825804}"/>
          </ac:spMkLst>
        </pc:spChg>
        <pc:spChg chg="mod">
          <ac:chgData name="Lei Song" userId="e77005fb-e6b4-4f46-8c86-95621a0ac549" providerId="ADAL" clId="{6E932CC5-23BD-4B4E-9D36-B15FB2586C09}" dt="2021-07-23T03:57:09.462" v="189" actId="20577"/>
          <ac:spMkLst>
            <pc:docMk/>
            <pc:sldMk cId="2624766043" sldId="259"/>
            <ac:spMk id="3" creationId="{E0CD99B9-3872-B54E-BDA1-D43A40C650D5}"/>
          </ac:spMkLst>
        </pc:spChg>
      </pc:sldChg>
      <pc:sldChg chg="modSp new mod">
        <pc:chgData name="Lei Song" userId="e77005fb-e6b4-4f46-8c86-95621a0ac549" providerId="ADAL" clId="{6E932CC5-23BD-4B4E-9D36-B15FB2586C09}" dt="2021-07-23T03:58:16.881" v="213" actId="313"/>
        <pc:sldMkLst>
          <pc:docMk/>
          <pc:sldMk cId="356993113" sldId="260"/>
        </pc:sldMkLst>
        <pc:spChg chg="mod">
          <ac:chgData name="Lei Song" userId="e77005fb-e6b4-4f46-8c86-95621a0ac549" providerId="ADAL" clId="{6E932CC5-23BD-4B4E-9D36-B15FB2586C09}" dt="2021-07-23T03:57:53.599" v="202" actId="20577"/>
          <ac:spMkLst>
            <pc:docMk/>
            <pc:sldMk cId="356993113" sldId="260"/>
            <ac:spMk id="2" creationId="{CD581BDB-1927-D04C-9470-A2248A9BDDB0}"/>
          </ac:spMkLst>
        </pc:spChg>
        <pc:spChg chg="mod">
          <ac:chgData name="Lei Song" userId="e77005fb-e6b4-4f46-8c86-95621a0ac549" providerId="ADAL" clId="{6E932CC5-23BD-4B4E-9D36-B15FB2586C09}" dt="2021-07-23T03:58:16.881" v="213" actId="313"/>
          <ac:spMkLst>
            <pc:docMk/>
            <pc:sldMk cId="356993113" sldId="260"/>
            <ac:spMk id="3" creationId="{FB2743A2-4A08-1845-8C81-79F12E4A4020}"/>
          </ac:spMkLst>
        </pc:spChg>
      </pc:sldChg>
      <pc:sldChg chg="del">
        <pc:chgData name="Lei Song" userId="e77005fb-e6b4-4f46-8c86-95621a0ac549" providerId="ADAL" clId="{6E932CC5-23BD-4B4E-9D36-B15FB2586C09}" dt="2021-07-23T03:46:21.565" v="0" actId="2696"/>
        <pc:sldMkLst>
          <pc:docMk/>
          <pc:sldMk cId="820905460" sldId="260"/>
        </pc:sldMkLst>
      </pc:sldChg>
      <pc:sldChg chg="addSp delSp modSp new mod">
        <pc:chgData name="Lei Song" userId="e77005fb-e6b4-4f46-8c86-95621a0ac549" providerId="ADAL" clId="{6E932CC5-23BD-4B4E-9D36-B15FB2586C09}" dt="2021-07-23T04:00:42.669" v="235" actId="14734"/>
        <pc:sldMkLst>
          <pc:docMk/>
          <pc:sldMk cId="823687816" sldId="261"/>
        </pc:sldMkLst>
        <pc:spChg chg="mod">
          <ac:chgData name="Lei Song" userId="e77005fb-e6b4-4f46-8c86-95621a0ac549" providerId="ADAL" clId="{6E932CC5-23BD-4B4E-9D36-B15FB2586C09}" dt="2021-07-23T03:58:40.009" v="216" actId="20577"/>
          <ac:spMkLst>
            <pc:docMk/>
            <pc:sldMk cId="823687816" sldId="261"/>
            <ac:spMk id="2" creationId="{135B4EDC-47D8-6A4A-9D51-539052A39F49}"/>
          </ac:spMkLst>
        </pc:spChg>
        <pc:spChg chg="del mod">
          <ac:chgData name="Lei Song" userId="e77005fb-e6b4-4f46-8c86-95621a0ac549" providerId="ADAL" clId="{6E932CC5-23BD-4B4E-9D36-B15FB2586C09}" dt="2021-07-23T03:59:08.794" v="218" actId="3680"/>
          <ac:spMkLst>
            <pc:docMk/>
            <pc:sldMk cId="823687816" sldId="261"/>
            <ac:spMk id="3" creationId="{266B88F9-33CE-4B40-AC2C-1804C7D46ACC}"/>
          </ac:spMkLst>
        </pc:spChg>
        <pc:graphicFrameChg chg="add mod ord modGraphic">
          <ac:chgData name="Lei Song" userId="e77005fb-e6b4-4f46-8c86-95621a0ac549" providerId="ADAL" clId="{6E932CC5-23BD-4B4E-9D36-B15FB2586C09}" dt="2021-07-23T04:00:42.669" v="235" actId="14734"/>
          <ac:graphicFrameMkLst>
            <pc:docMk/>
            <pc:sldMk cId="823687816" sldId="261"/>
            <ac:graphicFrameMk id="4" creationId="{0F688992-B918-F74E-AC27-7CA5FF9ED517}"/>
          </ac:graphicFrameMkLst>
        </pc:graphicFrameChg>
      </pc:sldChg>
      <pc:sldChg chg="del">
        <pc:chgData name="Lei Song" userId="e77005fb-e6b4-4f46-8c86-95621a0ac549" providerId="ADAL" clId="{6E932CC5-23BD-4B4E-9D36-B15FB2586C09}" dt="2021-07-23T03:46:21.565" v="0" actId="2696"/>
        <pc:sldMkLst>
          <pc:docMk/>
          <pc:sldMk cId="1523117892" sldId="261"/>
        </pc:sldMkLst>
      </pc:sldChg>
      <pc:sldChg chg="del">
        <pc:chgData name="Lei Song" userId="e77005fb-e6b4-4f46-8c86-95621a0ac549" providerId="ADAL" clId="{6E932CC5-23BD-4B4E-9D36-B15FB2586C09}" dt="2021-07-23T03:46:21.565" v="0" actId="2696"/>
        <pc:sldMkLst>
          <pc:docMk/>
          <pc:sldMk cId="216393302" sldId="262"/>
        </pc:sldMkLst>
      </pc:sldChg>
      <pc:sldChg chg="modSp new mod">
        <pc:chgData name="Lei Song" userId="e77005fb-e6b4-4f46-8c86-95621a0ac549" providerId="ADAL" clId="{6E932CC5-23BD-4B4E-9D36-B15FB2586C09}" dt="2021-07-23T04:18:49.213" v="447" actId="20577"/>
        <pc:sldMkLst>
          <pc:docMk/>
          <pc:sldMk cId="533343257" sldId="262"/>
        </pc:sldMkLst>
        <pc:spChg chg="mod">
          <ac:chgData name="Lei Song" userId="e77005fb-e6b4-4f46-8c86-95621a0ac549" providerId="ADAL" clId="{6E932CC5-23BD-4B4E-9D36-B15FB2586C09}" dt="2021-07-23T04:01:24.208" v="240" actId="20577"/>
          <ac:spMkLst>
            <pc:docMk/>
            <pc:sldMk cId="533343257" sldId="262"/>
            <ac:spMk id="2" creationId="{95A6C10E-D364-7F4F-A135-14C75F8B2F7E}"/>
          </ac:spMkLst>
        </pc:spChg>
        <pc:spChg chg="mod">
          <ac:chgData name="Lei Song" userId="e77005fb-e6b4-4f46-8c86-95621a0ac549" providerId="ADAL" clId="{6E932CC5-23BD-4B4E-9D36-B15FB2586C09}" dt="2021-07-23T04:18:49.213" v="447" actId="20577"/>
          <ac:spMkLst>
            <pc:docMk/>
            <pc:sldMk cId="533343257" sldId="262"/>
            <ac:spMk id="3" creationId="{B7C0FB77-DB58-A148-9C0E-4D69A34C3791}"/>
          </ac:spMkLst>
        </pc:spChg>
      </pc:sldChg>
      <pc:sldChg chg="del">
        <pc:chgData name="Lei Song" userId="e77005fb-e6b4-4f46-8c86-95621a0ac549" providerId="ADAL" clId="{6E932CC5-23BD-4B4E-9D36-B15FB2586C09}" dt="2021-07-23T03:46:21.565" v="0" actId="2696"/>
        <pc:sldMkLst>
          <pc:docMk/>
          <pc:sldMk cId="1232412343" sldId="263"/>
        </pc:sldMkLst>
      </pc:sldChg>
      <pc:sldChg chg="addSp delSp modSp new mod">
        <pc:chgData name="Lei Song" userId="e77005fb-e6b4-4f46-8c86-95621a0ac549" providerId="ADAL" clId="{6E932CC5-23BD-4B4E-9D36-B15FB2586C09}" dt="2021-07-23T04:26:02.145" v="522" actId="1076"/>
        <pc:sldMkLst>
          <pc:docMk/>
          <pc:sldMk cId="1884183367" sldId="263"/>
        </pc:sldMkLst>
        <pc:spChg chg="mod">
          <ac:chgData name="Lei Song" userId="e77005fb-e6b4-4f46-8c86-95621a0ac549" providerId="ADAL" clId="{6E932CC5-23BD-4B4E-9D36-B15FB2586C09}" dt="2021-07-23T04:19:12.536" v="465" actId="20577"/>
          <ac:spMkLst>
            <pc:docMk/>
            <pc:sldMk cId="1884183367" sldId="263"/>
            <ac:spMk id="2" creationId="{344B04DA-96FB-364A-A46A-752C4C961195}"/>
          </ac:spMkLst>
        </pc:spChg>
        <pc:spChg chg="del">
          <ac:chgData name="Lei Song" userId="e77005fb-e6b4-4f46-8c86-95621a0ac549" providerId="ADAL" clId="{6E932CC5-23BD-4B4E-9D36-B15FB2586C09}" dt="2021-07-23T04:25:50.460" v="519"/>
          <ac:spMkLst>
            <pc:docMk/>
            <pc:sldMk cId="1884183367" sldId="263"/>
            <ac:spMk id="3" creationId="{179AD3AD-5037-BC47-8E7C-1B7192E69780}"/>
          </ac:spMkLst>
        </pc:spChg>
        <pc:graphicFrameChg chg="add mod modGraphic">
          <ac:chgData name="Lei Song" userId="e77005fb-e6b4-4f46-8c86-95621a0ac549" providerId="ADAL" clId="{6E932CC5-23BD-4B4E-9D36-B15FB2586C09}" dt="2021-07-23T04:26:02.145" v="522" actId="1076"/>
          <ac:graphicFrameMkLst>
            <pc:docMk/>
            <pc:sldMk cId="1884183367" sldId="263"/>
            <ac:graphicFrameMk id="4" creationId="{911BDA60-0AAE-404F-8C92-7165AB1894EC}"/>
          </ac:graphicFrameMkLst>
        </pc:graphicFrameChg>
      </pc:sldChg>
      <pc:sldChg chg="del">
        <pc:chgData name="Lei Song" userId="e77005fb-e6b4-4f46-8c86-95621a0ac549" providerId="ADAL" clId="{6E932CC5-23BD-4B4E-9D36-B15FB2586C09}" dt="2021-07-23T03:46:21.565" v="0" actId="2696"/>
        <pc:sldMkLst>
          <pc:docMk/>
          <pc:sldMk cId="674473486" sldId="264"/>
        </pc:sldMkLst>
      </pc:sldChg>
      <pc:sldChg chg="modSp new mod">
        <pc:chgData name="Lei Song" userId="e77005fb-e6b4-4f46-8c86-95621a0ac549" providerId="ADAL" clId="{6E932CC5-23BD-4B4E-9D36-B15FB2586C09}" dt="2021-07-23T04:24:39.242" v="518" actId="20577"/>
        <pc:sldMkLst>
          <pc:docMk/>
          <pc:sldMk cId="902723751" sldId="264"/>
        </pc:sldMkLst>
        <pc:spChg chg="mod">
          <ac:chgData name="Lei Song" userId="e77005fb-e6b4-4f46-8c86-95621a0ac549" providerId="ADAL" clId="{6E932CC5-23BD-4B4E-9D36-B15FB2586C09}" dt="2021-07-23T04:21:10.583" v="483" actId="20577"/>
          <ac:spMkLst>
            <pc:docMk/>
            <pc:sldMk cId="902723751" sldId="264"/>
            <ac:spMk id="2" creationId="{DD07FDD0-BDB7-AA44-8B52-4E881B1335BF}"/>
          </ac:spMkLst>
        </pc:spChg>
        <pc:spChg chg="mod">
          <ac:chgData name="Lei Song" userId="e77005fb-e6b4-4f46-8c86-95621a0ac549" providerId="ADAL" clId="{6E932CC5-23BD-4B4E-9D36-B15FB2586C09}" dt="2021-07-23T04:24:39.242" v="518" actId="20577"/>
          <ac:spMkLst>
            <pc:docMk/>
            <pc:sldMk cId="902723751" sldId="264"/>
            <ac:spMk id="3" creationId="{B1E22B5B-3EA5-0C4B-A264-B8664BCE3DFE}"/>
          </ac:spMkLst>
        </pc:spChg>
      </pc:sldChg>
      <pc:sldChg chg="del">
        <pc:chgData name="Lei Song" userId="e77005fb-e6b4-4f46-8c86-95621a0ac549" providerId="ADAL" clId="{6E932CC5-23BD-4B4E-9D36-B15FB2586C09}" dt="2021-07-23T03:46:21.565" v="0" actId="2696"/>
        <pc:sldMkLst>
          <pc:docMk/>
          <pc:sldMk cId="1457190336" sldId="265"/>
        </pc:sldMkLst>
      </pc:sldChg>
      <pc:sldChg chg="del">
        <pc:chgData name="Lei Song" userId="e77005fb-e6b4-4f46-8c86-95621a0ac549" providerId="ADAL" clId="{6E932CC5-23BD-4B4E-9D36-B15FB2586C09}" dt="2021-07-23T03:46:21.565" v="0" actId="2696"/>
        <pc:sldMkLst>
          <pc:docMk/>
          <pc:sldMk cId="1094466764" sldId="266"/>
        </pc:sldMkLst>
      </pc:sldChg>
    </pc:docChg>
  </pc:docChgLst>
  <pc:docChgLst>
    <pc:chgData name="Lei Song" userId="e77005fb-e6b4-4f46-8c86-95621a0ac549" providerId="ADAL" clId="{AB163D8B-11CC-CC4D-86BB-E222DD09D84A}"/>
    <pc:docChg chg="custSel delSld modSld">
      <pc:chgData name="Lei Song" userId="e77005fb-e6b4-4f46-8c86-95621a0ac549" providerId="ADAL" clId="{AB163D8B-11CC-CC4D-86BB-E222DD09D84A}" dt="2021-07-23T06:58:10.634" v="103" actId="20577"/>
      <pc:docMkLst>
        <pc:docMk/>
      </pc:docMkLst>
      <pc:sldChg chg="modSp mod">
        <pc:chgData name="Lei Song" userId="e77005fb-e6b4-4f46-8c86-95621a0ac549" providerId="ADAL" clId="{AB163D8B-11CC-CC4D-86BB-E222DD09D84A}" dt="2021-07-23T06:57:06.203" v="19" actId="20577"/>
        <pc:sldMkLst>
          <pc:docMk/>
          <pc:sldMk cId="1173771776" sldId="257"/>
        </pc:sldMkLst>
        <pc:spChg chg="mod">
          <ac:chgData name="Lei Song" userId="e77005fb-e6b4-4f46-8c86-95621a0ac549" providerId="ADAL" clId="{AB163D8B-11CC-CC4D-86BB-E222DD09D84A}" dt="2021-07-23T06:57:06.203" v="19" actId="20577"/>
          <ac:spMkLst>
            <pc:docMk/>
            <pc:sldMk cId="1173771776" sldId="257"/>
            <ac:spMk id="2" creationId="{00000000-0000-0000-0000-000000000000}"/>
          </ac:spMkLst>
        </pc:spChg>
      </pc:sldChg>
      <pc:sldChg chg="modSp mod">
        <pc:chgData name="Lei Song" userId="e77005fb-e6b4-4f46-8c86-95621a0ac549" providerId="ADAL" clId="{AB163D8B-11CC-CC4D-86BB-E222DD09D84A}" dt="2021-07-23T06:58:10.634" v="103" actId="20577"/>
        <pc:sldMkLst>
          <pc:docMk/>
          <pc:sldMk cId="2121534248" sldId="258"/>
        </pc:sldMkLst>
        <pc:spChg chg="mod">
          <ac:chgData name="Lei Song" userId="e77005fb-e6b4-4f46-8c86-95621a0ac549" providerId="ADAL" clId="{AB163D8B-11CC-CC4D-86BB-E222DD09D84A}" dt="2021-07-23T06:57:28.091" v="42" actId="20577"/>
          <ac:spMkLst>
            <pc:docMk/>
            <pc:sldMk cId="2121534248" sldId="258"/>
            <ac:spMk id="2" creationId="{00000000-0000-0000-0000-000000000000}"/>
          </ac:spMkLst>
        </pc:spChg>
        <pc:spChg chg="mod">
          <ac:chgData name="Lei Song" userId="e77005fb-e6b4-4f46-8c86-95621a0ac549" providerId="ADAL" clId="{AB163D8B-11CC-CC4D-86BB-E222DD09D84A}" dt="2021-07-23T06:58:10.634" v="103" actId="20577"/>
          <ac:spMkLst>
            <pc:docMk/>
            <pc:sldMk cId="2121534248" sldId="258"/>
            <ac:spMk id="3" creationId="{00000000-0000-0000-0000-000000000000}"/>
          </ac:spMkLst>
        </pc:spChg>
      </pc:sldChg>
      <pc:sldChg chg="del">
        <pc:chgData name="Lei Song" userId="e77005fb-e6b4-4f46-8c86-95621a0ac549" providerId="ADAL" clId="{AB163D8B-11CC-CC4D-86BB-E222DD09D84A}" dt="2021-07-23T06:57:13.532" v="20" actId="2696"/>
        <pc:sldMkLst>
          <pc:docMk/>
          <pc:sldMk cId="2624766043" sldId="259"/>
        </pc:sldMkLst>
      </pc:sldChg>
      <pc:sldChg chg="del">
        <pc:chgData name="Lei Song" userId="e77005fb-e6b4-4f46-8c86-95621a0ac549" providerId="ADAL" clId="{AB163D8B-11CC-CC4D-86BB-E222DD09D84A}" dt="2021-07-23T06:57:13.532" v="20" actId="2696"/>
        <pc:sldMkLst>
          <pc:docMk/>
          <pc:sldMk cId="356993113" sldId="260"/>
        </pc:sldMkLst>
      </pc:sldChg>
      <pc:sldChg chg="del">
        <pc:chgData name="Lei Song" userId="e77005fb-e6b4-4f46-8c86-95621a0ac549" providerId="ADAL" clId="{AB163D8B-11CC-CC4D-86BB-E222DD09D84A}" dt="2021-07-23T06:57:13.532" v="20" actId="2696"/>
        <pc:sldMkLst>
          <pc:docMk/>
          <pc:sldMk cId="823687816" sldId="261"/>
        </pc:sldMkLst>
      </pc:sldChg>
      <pc:sldChg chg="del">
        <pc:chgData name="Lei Song" userId="e77005fb-e6b4-4f46-8c86-95621a0ac549" providerId="ADAL" clId="{AB163D8B-11CC-CC4D-86BB-E222DD09D84A}" dt="2021-07-23T06:57:13.532" v="20" actId="2696"/>
        <pc:sldMkLst>
          <pc:docMk/>
          <pc:sldMk cId="533343257" sldId="262"/>
        </pc:sldMkLst>
      </pc:sldChg>
      <pc:sldChg chg="del">
        <pc:chgData name="Lei Song" userId="e77005fb-e6b4-4f46-8c86-95621a0ac549" providerId="ADAL" clId="{AB163D8B-11CC-CC4D-86BB-E222DD09D84A}" dt="2021-07-23T06:57:13.532" v="20" actId="2696"/>
        <pc:sldMkLst>
          <pc:docMk/>
          <pc:sldMk cId="1884183367" sldId="263"/>
        </pc:sldMkLst>
      </pc:sldChg>
      <pc:sldChg chg="del">
        <pc:chgData name="Lei Song" userId="e77005fb-e6b4-4f46-8c86-95621a0ac549" providerId="ADAL" clId="{AB163D8B-11CC-CC4D-86BB-E222DD09D84A}" dt="2021-07-23T06:57:13.532" v="20" actId="2696"/>
        <pc:sldMkLst>
          <pc:docMk/>
          <pc:sldMk cId="902723751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5B7D2-0492-BE40-B8BC-4D53EBBF1C0C}" type="datetimeFigureOut">
              <a:rPr lang="en-US" smtClean="0"/>
              <a:t>7/23/21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288B37-7F56-0642-874A-2A90DD4D1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41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7/23/21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533" y="5159141"/>
            <a:ext cx="739267" cy="12642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08859" y="1025926"/>
            <a:ext cx="4307681" cy="4873625"/>
          </a:xfrm>
        </p:spPr>
        <p:txBody>
          <a:bodyPr anchor="t"/>
          <a:lstStyle>
            <a:lvl1pPr marL="0" indent="0">
              <a:buNone/>
              <a:defRPr sz="32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41" y="5365344"/>
            <a:ext cx="664063" cy="1007287"/>
          </a:xfrm>
          <a:prstGeom prst="rect">
            <a:avLst/>
          </a:prstGeom>
        </p:spPr>
      </p:pic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291014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7/23/21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751514"/>
          </a:xfrm>
        </p:spPr>
        <p:txBody>
          <a:bodyPr vert="eaVert"/>
          <a:lstStyle>
            <a:lvl1pPr>
              <a:defRPr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751514"/>
          </a:xfrm>
        </p:spPr>
        <p:txBody>
          <a:bodyPr vert="eaVert"/>
          <a:lstStyle>
            <a:lvl1pPr>
              <a:defRPr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A7CB1D4-0ABF-884B-8689-C4FD95B54EAB}" type="datetimeFigureOut">
              <a:rPr lang="en-US" smtClean="0"/>
              <a:pPr/>
              <a:t>7/23/21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2D05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29101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737" y="5416126"/>
            <a:ext cx="664063" cy="1007287"/>
          </a:xfrm>
          <a:prstGeom prst="rect">
            <a:avLst/>
          </a:prstGeom>
        </p:spPr>
      </p:pic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7/23/21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8" y="418479"/>
            <a:ext cx="739267" cy="1264272"/>
          </a:xfrm>
          <a:prstGeom prst="rect">
            <a:avLst/>
          </a:prstGeom>
        </p:spPr>
      </p:pic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7/23/21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7/23/21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8" y="418479"/>
            <a:ext cx="739267" cy="12642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2D05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75973" cy="429101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29101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7/23/21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solidFill>
                  <a:srgbClr val="92D05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1156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1156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7/23/21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2D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7/23/21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7/23/21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8859" y="987426"/>
            <a:ext cx="4307681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41" y="5365344"/>
            <a:ext cx="664063" cy="100728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291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2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A7CB1D4-0ABF-884B-8689-C4FD95B54EAB}" type="datetimeFigureOut">
              <a:rPr lang="en-US" smtClean="0"/>
              <a:pPr/>
              <a:t>7/23/21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79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84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92D050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br>
              <a:rPr lang="en-US" dirty="0"/>
            </a:br>
            <a:r>
              <a:rPr lang="en-US" dirty="0"/>
              <a:t>Web Application Development</a:t>
            </a:r>
            <a:br>
              <a:rPr lang="en-US" dirty="0"/>
            </a:br>
            <a:r>
              <a:rPr lang="en-US" dirty="0"/>
              <a:t>ISCG7420 </a:t>
            </a:r>
            <a:br>
              <a:rPr lang="en-US" dirty="0"/>
            </a:br>
            <a:r>
              <a:rPr lang="en-US" dirty="0"/>
              <a:t>AJAX, API Revision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NZ" dirty="0"/>
              <a:t>School of Computing, Electrical and Applied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771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Weather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weather.html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weatherScript.js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weather.py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534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31</Words>
  <Application>Microsoft Macintosh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Verdana</vt:lpstr>
      <vt:lpstr>Office Theme</vt:lpstr>
      <vt:lpstr> Web Application Development ISCG7420  AJAX, API Revision</vt:lpstr>
      <vt:lpstr>Open Weather 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 Baird</dc:creator>
  <cp:lastModifiedBy>Lei Song</cp:lastModifiedBy>
  <cp:revision>11</cp:revision>
  <dcterms:created xsi:type="dcterms:W3CDTF">2017-11-02T21:35:40Z</dcterms:created>
  <dcterms:modified xsi:type="dcterms:W3CDTF">2021-07-23T06:58:13Z</dcterms:modified>
</cp:coreProperties>
</file>