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9" r:id="rId31"/>
    <p:sldId id="318" r:id="rId32"/>
    <p:sldId id="320" r:id="rId33"/>
    <p:sldId id="321" r:id="rId34"/>
    <p:sldId id="322" r:id="rId35"/>
    <p:sldId id="323" r:id="rId36"/>
    <p:sldId id="324" r:id="rId3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F22B1-4138-B541-A5D5-151B399827B3}">
          <p14:sldIdLst>
            <p14:sldId id="257"/>
            <p14:sldId id="290"/>
          </p14:sldIdLst>
        </p14:section>
        <p14:section name="Django folder structure" id="{69E6FF0C-AA32-4840-B93C-0800D27D56C7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reate Django App" id="{4AE3B449-E73F-4F41-8BCC-4B926DC470D2}">
          <p14:sldIdLst>
            <p14:sldId id="300"/>
            <p14:sldId id="301"/>
            <p14:sldId id="302"/>
            <p14:sldId id="303"/>
          </p14:sldIdLst>
        </p14:section>
        <p14:section name="Database setup" id="{46D8DCB2-2FB2-AC4E-B602-42E2950C4608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Views" id="{34679659-4297-164E-9013-984F5ACB7A41}">
          <p14:sldIdLst>
            <p14:sldId id="314"/>
            <p14:sldId id="315"/>
            <p14:sldId id="316"/>
          </p14:sldIdLst>
        </p14:section>
        <p14:section name="Templates" id="{823C939A-1251-014B-AAE8-76731A829062}">
          <p14:sldIdLst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2"/>
    <p:restoredTop sz="94686"/>
  </p:normalViewPr>
  <p:slideViewPr>
    <p:cSldViewPr snapToGrid="0" snapToObjects="1">
      <p:cViewPr varScale="1">
        <p:scale>
          <a:sx n="92" d="100"/>
          <a:sy n="92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ref/django-adm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#tut-packag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settin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53C7-EE4B-2748-85E9-98D53D6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asgi.py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6BCC-9EF0-6A48-8A00-A5E76DF9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entry-point for ASGI-compatible web servers to serve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01913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2F56-44FA-B641-8DB5-094EC97C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wsgi.py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469D-6F4D-E445-A903-27541106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entry-point for WSGI-compatible web servers to serve your project.</a:t>
            </a:r>
          </a:p>
          <a:p>
            <a:endParaRPr lang="en-US" dirty="0"/>
          </a:p>
          <a:p>
            <a:r>
              <a:rPr lang="en-US" dirty="0"/>
              <a:t>For your </a:t>
            </a:r>
            <a:r>
              <a:rPr lang="en-US" dirty="0" err="1"/>
              <a:t>Procfile</a:t>
            </a:r>
            <a:r>
              <a:rPr lang="en-US" dirty="0"/>
              <a:t> when you deploy your work on SAAS</a:t>
            </a:r>
          </a:p>
        </p:txBody>
      </p:sp>
    </p:spTree>
    <p:extLst>
      <p:ext uri="{BB962C8B-B14F-4D97-AF65-F5344CB8AC3E}">
        <p14:creationId xmlns:p14="http://schemas.microsoft.com/office/powerpoint/2010/main" val="28809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63F7-2A68-CC40-913A-A5E92086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the Polls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F25B-C1A3-BC41-95B8-83A31FEE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67589-FEDC-C246-AF46-372BE189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4" y="2348305"/>
            <a:ext cx="317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512-0052-3541-851E-C32C351B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EDFC-8306-5240-9215-299DB40B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views.py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B2908-D5F5-AF44-A4E5-690BE101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9" y="2237370"/>
            <a:ext cx="7350274" cy="22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9BC5-4B97-4248-A81D-92C11FDD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view to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2AAE-AC68-FD42-BFCF-DFC33456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urls.py</a:t>
            </a:r>
            <a:r>
              <a:rPr lang="en-US" dirty="0"/>
              <a:t> inside folder polls</a:t>
            </a:r>
          </a:p>
          <a:p>
            <a:r>
              <a:rPr lang="en-US" dirty="0"/>
              <a:t>polls/</a:t>
            </a:r>
            <a:r>
              <a:rPr lang="en-US" dirty="0" err="1"/>
              <a:t>urls.py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E7675-C3C8-CA46-B2A3-09D1E222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87" y="2698974"/>
            <a:ext cx="57531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9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FE81-30EA-1241-9AD2-9F7E769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app </a:t>
            </a:r>
            <a:r>
              <a:rPr lang="en-US" dirty="0" err="1"/>
              <a:t>urls</a:t>
            </a:r>
            <a:r>
              <a:rPr lang="en-US" dirty="0"/>
              <a:t> to project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2F08-7587-CD48-8483-0C54E32F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yoursite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942FB-ECDB-8A4F-AB9C-D197E77E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42382"/>
            <a:ext cx="5727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685-C6A9-D64B-95C5-50BA7334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6E4F8-261A-7E48-BD83-93257B5B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8951"/>
            <a:ext cx="4072442" cy="15220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2C1E5-3C02-954B-ACF2-D0EDCE8F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76" y="1806677"/>
            <a:ext cx="2298700" cy="4876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B584FE8-492A-C14A-B707-825C7093A2AA}"/>
              </a:ext>
            </a:extLst>
          </p:cNvPr>
          <p:cNvSpPr/>
          <p:nvPr/>
        </p:nvSpPr>
        <p:spPr>
          <a:xfrm>
            <a:off x="5895191" y="6110344"/>
            <a:ext cx="1215614" cy="2796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FB7A-701F-3F49-AB72-76ABA633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9FF3-5DC4-A344-A764-2514CFAF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models.py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723A-E4B9-254B-9C74-2D986E7D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4" y="2679323"/>
            <a:ext cx="7030192" cy="35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E94B-E08D-DB48-B2CD-B9F4ABB3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5C86-AAD0-C048-B2E3-CDFB1881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your app in INSTALLED_APPS in setting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7F3C0-E47B-2B49-8F42-530B40F3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31" y="2532496"/>
            <a:ext cx="5565937" cy="3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5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0AD4-F647-A545-B453-4DE4B790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C70-6799-3A4F-A7B5-3CE85AFD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python </a:t>
            </a:r>
            <a:r>
              <a:rPr lang="en-NZ" dirty="0" err="1"/>
              <a:t>manage.py</a:t>
            </a:r>
            <a:r>
              <a:rPr lang="en-NZ" dirty="0"/>
              <a:t> </a:t>
            </a:r>
            <a:r>
              <a:rPr lang="en-NZ" dirty="0" err="1"/>
              <a:t>makemigrations</a:t>
            </a:r>
            <a:r>
              <a:rPr lang="en-NZ" dirty="0"/>
              <a:t> polls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B83AA-E131-AB42-ADB7-1D510CB4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49" y="2267527"/>
            <a:ext cx="2451100" cy="431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2B0FDA-3A43-C046-B8CD-3D3335C42229}"/>
              </a:ext>
            </a:extLst>
          </p:cNvPr>
          <p:cNvSpPr/>
          <p:nvPr/>
        </p:nvSpPr>
        <p:spPr>
          <a:xfrm>
            <a:off x="2790701" y="4239491"/>
            <a:ext cx="1900052" cy="62939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folder structure</a:t>
            </a:r>
          </a:p>
          <a:p>
            <a:r>
              <a:rPr lang="en-US" dirty="0"/>
              <a:t>Create Django App</a:t>
            </a:r>
          </a:p>
          <a:p>
            <a:r>
              <a:rPr lang="en-US" dirty="0"/>
              <a:t>Database setup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320C-3829-664F-8197-EEB507D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FA35-0115-E942-B1C7-D94ECA9D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python </a:t>
            </a:r>
            <a:r>
              <a:rPr lang="en-NZ" dirty="0" err="1"/>
              <a:t>manage.py</a:t>
            </a:r>
            <a:r>
              <a:rPr lang="en-NZ" dirty="0"/>
              <a:t> </a:t>
            </a:r>
            <a:r>
              <a:rPr lang="en-NZ" dirty="0" err="1"/>
              <a:t>sqlmigrate</a:t>
            </a:r>
            <a:r>
              <a:rPr lang="en-NZ" dirty="0"/>
              <a:t> polls 0001</a:t>
            </a:r>
          </a:p>
          <a:p>
            <a:r>
              <a:rPr lang="en-NZ" dirty="0"/>
              <a:t>python </a:t>
            </a:r>
            <a:r>
              <a:rPr lang="en-NZ" dirty="0" err="1"/>
              <a:t>manage.py</a:t>
            </a:r>
            <a:r>
              <a:rPr lang="en-NZ" dirty="0"/>
              <a:t> 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0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D9C2-429F-CA49-AF83-17CC39A0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B708D-84DE-F646-BD67-3F15E4D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299" y="1690689"/>
            <a:ext cx="6071401" cy="4802185"/>
          </a:xfrm>
        </p:spPr>
      </p:pic>
    </p:spTree>
    <p:extLst>
      <p:ext uri="{BB962C8B-B14F-4D97-AF65-F5344CB8AC3E}">
        <p14:creationId xmlns:p14="http://schemas.microsoft.com/office/powerpoint/2010/main" val="225108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6CAF-78F1-7D41-8AC4-FE64C48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3EA96-B335-4243-94CE-1F84824C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82" y="1695619"/>
            <a:ext cx="6164036" cy="5162381"/>
          </a:xfrm>
        </p:spPr>
      </p:pic>
    </p:spTree>
    <p:extLst>
      <p:ext uri="{BB962C8B-B14F-4D97-AF65-F5344CB8AC3E}">
        <p14:creationId xmlns:p14="http://schemas.microsoft.com/office/powerpoint/2010/main" val="240709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0C02-521B-F14D-B78E-8838EC50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new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87BE4-5CD1-9E46-8C24-180419B69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04" y="1690689"/>
            <a:ext cx="4241800" cy="41910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A6AFE0-672F-B147-9BD1-34216FD81400}"/>
              </a:ext>
            </a:extLst>
          </p:cNvPr>
          <p:cNvSpPr/>
          <p:nvPr/>
        </p:nvSpPr>
        <p:spPr>
          <a:xfrm>
            <a:off x="2987040" y="4779818"/>
            <a:ext cx="1901952" cy="4993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9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A076-377B-9949-ADAB-C03AAF8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admin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8DCD-09E8-E848-B095-747425E2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python </a:t>
            </a:r>
            <a:r>
              <a:rPr lang="en-NZ" dirty="0" err="1"/>
              <a:t>manage.py</a:t>
            </a:r>
            <a:r>
              <a:rPr lang="en-NZ" dirty="0"/>
              <a:t> </a:t>
            </a:r>
            <a:r>
              <a:rPr lang="en-NZ" dirty="0" err="1"/>
              <a:t>runserver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8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7B1-B483-A746-82A6-DC269E8A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polls to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8BC6-39E5-A54D-8CAF-3EE2D140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admin.py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0C8A-D33A-444F-AE98-8869EBA7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2616200"/>
            <a:ext cx="54229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4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1F37-2565-8C45-9E0B-8F2004E3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more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2FB3-DCB7-464A-8054-8350DA4E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views.py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E611A-D573-7F4E-A349-5A8C2280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7856"/>
            <a:ext cx="7886701" cy="42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C83E-5AA0-F144-B7ED-9475A419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views to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50FC-A77C-4546-A669-0F3B082A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9CA8E-281B-0142-929C-152FC0A5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5928"/>
            <a:ext cx="9144000" cy="22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DCB-8D22-3B4C-8A7F-F669D71E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your questions to the index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EED9-CC2D-1F49-A91A-697C492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views.py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ABBEF-2A42-2C45-BDDF-495BF6A9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566"/>
            <a:ext cx="9144000" cy="22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8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8B1E-1313-BC4B-952C-648BD57C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4EB9-A91F-A345-B31E-5A8E5F25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index.html</a:t>
            </a:r>
            <a:r>
              <a:rPr lang="en-US" dirty="0"/>
              <a:t> under polls template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ED03D-99AE-2E4D-847E-574DF57F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45" y="2286000"/>
            <a:ext cx="3794991" cy="44462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607BB8-D377-2344-84BB-4761E0F1ED66}"/>
              </a:ext>
            </a:extLst>
          </p:cNvPr>
          <p:cNvSpPr/>
          <p:nvPr/>
        </p:nvSpPr>
        <p:spPr>
          <a:xfrm>
            <a:off x="2507671" y="6507739"/>
            <a:ext cx="1413164" cy="2809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30B3-0796-564A-BE22-70569353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10FD9-1FD9-0A45-8743-578452BC2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49102"/>
            <a:ext cx="7556915" cy="3229451"/>
          </a:xfrm>
        </p:spPr>
      </p:pic>
    </p:spTree>
    <p:extLst>
      <p:ext uri="{BB962C8B-B14F-4D97-AF65-F5344CB8AC3E}">
        <p14:creationId xmlns:p14="http://schemas.microsoft.com/office/powerpoint/2010/main" val="343037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543-9760-2C44-9ABC-CCE53452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1DC86-676B-2B4D-82F5-E48582E72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27560"/>
            <a:ext cx="7886700" cy="2287143"/>
          </a:xfrm>
        </p:spPr>
      </p:pic>
    </p:spTree>
    <p:extLst>
      <p:ext uri="{BB962C8B-B14F-4D97-AF65-F5344CB8AC3E}">
        <p14:creationId xmlns:p14="http://schemas.microsoft.com/office/powerpoint/2010/main" val="416752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8790-7825-AA48-9837-94E2F3A5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your questions string to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2AFF8-9726-4342-86E0-B18A61EE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8539"/>
            <a:ext cx="7886700" cy="24251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AA986-829C-F545-AB44-B32A4B659164}"/>
              </a:ext>
            </a:extLst>
          </p:cNvPr>
          <p:cNvSpPr/>
          <p:nvPr/>
        </p:nvSpPr>
        <p:spPr>
          <a:xfrm>
            <a:off x="628650" y="2074573"/>
            <a:ext cx="2403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polls/</a:t>
            </a:r>
            <a:r>
              <a:rPr lang="en-US" sz="2800" dirty="0" err="1"/>
              <a:t>views.py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62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3DDA-1EA4-7F46-A155-13154897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or render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4EC91-9E11-F247-B20D-B0F23AE3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3893"/>
            <a:ext cx="7886700" cy="33544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D0562E-49A2-6244-B7F6-1066DBF0CDD8}"/>
              </a:ext>
            </a:extLst>
          </p:cNvPr>
          <p:cNvSpPr/>
          <p:nvPr/>
        </p:nvSpPr>
        <p:spPr>
          <a:xfrm>
            <a:off x="628650" y="1714353"/>
            <a:ext cx="2403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polls/</a:t>
            </a:r>
            <a:r>
              <a:rPr lang="en-US" sz="2800" dirty="0" err="1"/>
              <a:t>views.py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23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51EB-5E09-934D-B61C-7B1B13FA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Raising a 404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4C7D-4471-6247-B514-41F0BE71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polls/</a:t>
            </a:r>
            <a:r>
              <a:rPr lang="en-US" dirty="0" err="1"/>
              <a:t>views.py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43F87-6CB5-DC4D-9A3F-B271C6F9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38"/>
            <a:ext cx="9144000" cy="2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6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6CA1-DA27-6646-B4D2-AA063925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of raising 404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9A2B1-B0D2-4640-B90C-DEA3176E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41526"/>
            <a:ext cx="7886700" cy="225921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50B8E-6DE3-5142-869D-54082B42A7F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polls/views.py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F723-E59D-CE4A-B1C1-58B185A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question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391F-D50A-954E-9811-000B5238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template, polls/</a:t>
            </a:r>
            <a:r>
              <a:rPr lang="en-US" dirty="0" err="1"/>
              <a:t>detail.html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E5A6B-9E58-4E4B-AA11-390D1C07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178050"/>
            <a:ext cx="6629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8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6B7B-410E-044E-8329-FB2EB2B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r>
              <a:rPr lang="en-US" dirty="0"/>
              <a:t> URL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B5F7-EE8F-BF4F-8B06-4F8B0EAAB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28353"/>
            <a:ext cx="7886700" cy="268555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8105FB1-92EA-6545-A952-6B1E5CB9E47A}"/>
              </a:ext>
            </a:extLst>
          </p:cNvPr>
          <p:cNvSpPr/>
          <p:nvPr/>
        </p:nvSpPr>
        <p:spPr>
          <a:xfrm>
            <a:off x="2646218" y="3429000"/>
            <a:ext cx="1108364" cy="40870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50D-5997-8142-A977-8776252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3410-A7B1-DB4E-96BB-D4F849D5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command-line utility that lets you interact with this Django project in various ways.</a:t>
            </a:r>
          </a:p>
          <a:p>
            <a:r>
              <a:rPr lang="en-US" dirty="0">
                <a:hlinkClick r:id="rId2"/>
              </a:rPr>
              <a:t>https://docs.djangoproject.com/en/3.2/ref/django-admin/</a:t>
            </a:r>
            <a:endParaRPr lang="en-US" dirty="0"/>
          </a:p>
          <a:p>
            <a:r>
              <a:rPr lang="en-US" dirty="0"/>
              <a:t>Create apps</a:t>
            </a:r>
          </a:p>
          <a:p>
            <a:r>
              <a:rPr lang="en-US" dirty="0"/>
              <a:t>Create superusers</a:t>
            </a:r>
          </a:p>
          <a:p>
            <a:r>
              <a:rPr lang="en-US" dirty="0"/>
              <a:t>Migrate databases</a:t>
            </a:r>
          </a:p>
          <a:p>
            <a:r>
              <a:rPr lang="en-US" dirty="0"/>
              <a:t>Run server</a:t>
            </a:r>
          </a:p>
          <a:p>
            <a:pPr marL="457200" lvl="1" indent="0">
              <a:buNone/>
            </a:pPr>
            <a:r>
              <a:rPr lang="en-NZ" dirty="0"/>
              <a:t>python </a:t>
            </a:r>
            <a:r>
              <a:rPr lang="en-NZ" dirty="0" err="1"/>
              <a:t>manage.py</a:t>
            </a:r>
            <a:r>
              <a:rPr lang="en-NZ" dirty="0"/>
              <a:t> </a:t>
            </a:r>
            <a:r>
              <a:rPr lang="en-NZ" dirty="0" err="1"/>
              <a:t>runserver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195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2180-AAAE-FF41-96D3-8C531BA1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manage.py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04CF2-A47E-0D47-A3F4-CA75FD48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2607128" cy="14935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73A84-6B7B-FD4E-96D6-ABCB61913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73737"/>
            <a:ext cx="2540000" cy="242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F9DD4-45D1-EA43-9B80-4EA2B53A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62" y="365668"/>
            <a:ext cx="2783788" cy="63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E377-E0F4-434C-ADEB-E33D6671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CD0E-4979-5A4E-87DE-5526AFE2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file that tells Python that this directory should be considered a Python package.</a:t>
            </a:r>
          </a:p>
          <a:p>
            <a:r>
              <a:rPr lang="en-US" dirty="0">
                <a:hlinkClick r:id="rId2"/>
              </a:rPr>
              <a:t>https://docs.python.org/3/tutorial/modules.html#tut-packages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0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6B30-FFD1-8E41-A65D-6C3BA7A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8A64-FC40-134D-8697-CDF7A316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Settings/configuration for this Django project.</a:t>
            </a:r>
          </a:p>
          <a:p>
            <a:r>
              <a:rPr lang="en-US" dirty="0">
                <a:hlinkClick r:id="rId2"/>
              </a:rPr>
              <a:t>https://docs.djangoproject.com/en/3.2/topics/settings/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CB-107A-E442-9BD1-DCD20DD5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settings.py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13644-E564-3241-847F-F2399BB2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181" y="0"/>
            <a:ext cx="3515181" cy="68893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61DCE-7592-B04F-8089-27067A40D257}"/>
              </a:ext>
            </a:extLst>
          </p:cNvPr>
          <p:cNvSpPr txBox="1"/>
          <p:nvPr/>
        </p:nvSpPr>
        <p:spPr>
          <a:xfrm>
            <a:off x="2635624" y="193638"/>
            <a:ext cx="1348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For all people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AE9831-BF18-2C4C-91E0-13D22252843F}"/>
              </a:ext>
            </a:extLst>
          </p:cNvPr>
          <p:cNvCxnSpPr>
            <a:stCxn id="7" idx="3"/>
          </p:cNvCxnSpPr>
          <p:nvPr/>
        </p:nvCxnSpPr>
        <p:spPr>
          <a:xfrm flipV="1">
            <a:off x="3984070" y="204395"/>
            <a:ext cx="491111" cy="13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A71908-D478-DD41-B216-6AA2FBB46560}"/>
              </a:ext>
            </a:extLst>
          </p:cNvPr>
          <p:cNvSpPr txBox="1"/>
          <p:nvPr/>
        </p:nvSpPr>
        <p:spPr>
          <a:xfrm>
            <a:off x="1731976" y="1280156"/>
            <a:ext cx="22333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your Django apps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F1A730-57B0-1C4B-ADDC-9D7FE2328DF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65280" y="1430197"/>
            <a:ext cx="509901" cy="5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92360E-B1DA-F74D-A751-B042910DA9B0}"/>
              </a:ext>
            </a:extLst>
          </p:cNvPr>
          <p:cNvSpPr txBox="1"/>
          <p:nvPr/>
        </p:nvSpPr>
        <p:spPr>
          <a:xfrm>
            <a:off x="1753498" y="1871830"/>
            <a:ext cx="20313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Plugins you need to use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8E0E18-5F5E-1146-B280-DF9E13D914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84823" y="2021871"/>
            <a:ext cx="69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A73AA3-234E-DC4C-8C1C-4E22CD600C82}"/>
              </a:ext>
            </a:extLst>
          </p:cNvPr>
          <p:cNvSpPr txBox="1"/>
          <p:nvPr/>
        </p:nvSpPr>
        <p:spPr>
          <a:xfrm>
            <a:off x="1753498" y="2943011"/>
            <a:ext cx="206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Templates location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CB19FF-4236-534D-B76A-6CB6394126DA}"/>
              </a:ext>
            </a:extLst>
          </p:cNvPr>
          <p:cNvCxnSpPr>
            <a:cxnSpLocks/>
          </p:cNvCxnSpPr>
          <p:nvPr/>
        </p:nvCxnSpPr>
        <p:spPr>
          <a:xfrm flipV="1">
            <a:off x="3726321" y="3077443"/>
            <a:ext cx="719709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7BB13-A50A-CF42-AF37-D39BF7A21035}"/>
              </a:ext>
            </a:extLst>
          </p:cNvPr>
          <p:cNvSpPr txBox="1"/>
          <p:nvPr/>
        </p:nvSpPr>
        <p:spPr>
          <a:xfrm>
            <a:off x="882121" y="3427444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server to detect your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AEC5FA-25A1-3A4E-9DD8-715499CFC67F}"/>
              </a:ext>
            </a:extLst>
          </p:cNvPr>
          <p:cNvCxnSpPr>
            <a:cxnSpLocks/>
          </p:cNvCxnSpPr>
          <p:nvPr/>
        </p:nvCxnSpPr>
        <p:spPr>
          <a:xfrm flipV="1">
            <a:off x="3749625" y="3584848"/>
            <a:ext cx="719709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7F516E-6564-5241-99AD-AF7858F5720D}"/>
              </a:ext>
            </a:extLst>
          </p:cNvPr>
          <p:cNvSpPr txBox="1"/>
          <p:nvPr/>
        </p:nvSpPr>
        <p:spPr>
          <a:xfrm>
            <a:off x="1983521" y="4975639"/>
            <a:ext cx="1829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your 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AB90C-ACB0-B945-A9D0-7B75A9B161D5}"/>
              </a:ext>
            </a:extLst>
          </p:cNvPr>
          <p:cNvCxnSpPr>
            <a:cxnSpLocks/>
          </p:cNvCxnSpPr>
          <p:nvPr/>
        </p:nvCxnSpPr>
        <p:spPr>
          <a:xfrm flipV="1">
            <a:off x="3730858" y="5147824"/>
            <a:ext cx="719709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AA3F60-C09B-8340-B5F6-463AA8B08773}"/>
              </a:ext>
            </a:extLst>
          </p:cNvPr>
          <p:cNvSpPr txBox="1"/>
          <p:nvPr/>
        </p:nvSpPr>
        <p:spPr>
          <a:xfrm>
            <a:off x="975834" y="6545978"/>
            <a:ext cx="2906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your authentication method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1B639A-AD56-D24A-A5DA-3F11F7905D8A}"/>
              </a:ext>
            </a:extLst>
          </p:cNvPr>
          <p:cNvCxnSpPr>
            <a:cxnSpLocks/>
          </p:cNvCxnSpPr>
          <p:nvPr/>
        </p:nvCxnSpPr>
        <p:spPr>
          <a:xfrm flipV="1">
            <a:off x="3732647" y="6720239"/>
            <a:ext cx="719709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56DB-B7AC-FD41-9F38-C91972D1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A688-3C8A-6446-B236-2358AECD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URL declarations for this Django project; a “table of contents” of your Django-powered 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8FF3F-1C4E-884F-AF6E-142F97C4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32" y="2644887"/>
            <a:ext cx="5029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452</Words>
  <Application>Microsoft Macintosh PowerPoint</Application>
  <PresentationFormat>On-screen Show (4:3)</PresentationFormat>
  <Paragraphs>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</vt:lpstr>
      <vt:lpstr>Django Files</vt:lpstr>
      <vt:lpstr>manage.py</vt:lpstr>
      <vt:lpstr>manage.py</vt:lpstr>
      <vt:lpstr>__init__.py</vt:lpstr>
      <vt:lpstr>settings.py</vt:lpstr>
      <vt:lpstr>settings.py</vt:lpstr>
      <vt:lpstr>urls.py</vt:lpstr>
      <vt:lpstr>asgi.py</vt:lpstr>
      <vt:lpstr>wsgi.py</vt:lpstr>
      <vt:lpstr>Creating the Polls app</vt:lpstr>
      <vt:lpstr>Create your first view</vt:lpstr>
      <vt:lpstr>Register your view to urls.py</vt:lpstr>
      <vt:lpstr>Add your app urls to project urls</vt:lpstr>
      <vt:lpstr>Database setup</vt:lpstr>
      <vt:lpstr>Create your models</vt:lpstr>
      <vt:lpstr>Activating models</vt:lpstr>
      <vt:lpstr>makemigrations</vt:lpstr>
      <vt:lpstr>makemigrate</vt:lpstr>
      <vt:lpstr>Connect to database</vt:lpstr>
      <vt:lpstr>Connect to database</vt:lpstr>
      <vt:lpstr>Find your new tables</vt:lpstr>
      <vt:lpstr>Creating an admin user</vt:lpstr>
      <vt:lpstr>Add polls to Admin</vt:lpstr>
      <vt:lpstr>Writing more views</vt:lpstr>
      <vt:lpstr>Add new views to urls</vt:lpstr>
      <vt:lpstr>Show your questions to the index page</vt:lpstr>
      <vt:lpstr>Templates</vt:lpstr>
      <vt:lpstr>index.html</vt:lpstr>
      <vt:lpstr>Change your questions string to list</vt:lpstr>
      <vt:lpstr>Shortcut or render</vt:lpstr>
      <vt:lpstr>Raising a 404 error</vt:lpstr>
      <vt:lpstr>Shortcut of raising 404</vt:lpstr>
      <vt:lpstr>Show question text</vt:lpstr>
      <vt:lpstr>Namespacing URL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56</cp:revision>
  <dcterms:created xsi:type="dcterms:W3CDTF">2017-11-02T21:35:40Z</dcterms:created>
  <dcterms:modified xsi:type="dcterms:W3CDTF">2021-08-06T09:59:38Z</dcterms:modified>
</cp:coreProperties>
</file>