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7" r:id="rId2"/>
    <p:sldId id="290" r:id="rId3"/>
    <p:sldId id="298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76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Song" userId="e77005fb-e6b4-4f46-8c86-95621a0ac549" providerId="ADAL" clId="{39F0A17F-6FC4-F04A-864A-CBDC18D94806}"/>
    <pc:docChg chg="addSld delSld modSld delSection modSection">
      <pc:chgData name="Lei Song" userId="e77005fb-e6b4-4f46-8c86-95621a0ac549" providerId="ADAL" clId="{39F0A17F-6FC4-F04A-864A-CBDC18D94806}" dt="2021-08-03T05:46:55.237" v="85" actId="20577"/>
      <pc:docMkLst>
        <pc:docMk/>
      </pc:docMkLst>
      <pc:sldChg chg="modSp">
        <pc:chgData name="Lei Song" userId="e77005fb-e6b4-4f46-8c86-95621a0ac549" providerId="ADAL" clId="{39F0A17F-6FC4-F04A-864A-CBDC18D94806}" dt="2021-08-03T05:35:12.967" v="19"/>
        <pc:sldMkLst>
          <pc:docMk/>
          <pc:sldMk cId="4138580771" sldId="290"/>
        </pc:sldMkLst>
        <pc:spChg chg="mod">
          <ac:chgData name="Lei Song" userId="e77005fb-e6b4-4f46-8c86-95621a0ac549" providerId="ADAL" clId="{39F0A17F-6FC4-F04A-864A-CBDC18D94806}" dt="2021-08-03T05:35:12.967" v="19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76170912" sldId="291"/>
        </pc:sldMkLst>
      </pc:sldChg>
      <pc:sldChg chg="modSp new mod">
        <pc:chgData name="Lei Song" userId="e77005fb-e6b4-4f46-8c86-95621a0ac549" providerId="ADAL" clId="{39F0A17F-6FC4-F04A-864A-CBDC18D94806}" dt="2021-08-03T05:36:04.611" v="26" actId="20577"/>
        <pc:sldMkLst>
          <pc:docMk/>
          <pc:sldMk cId="3545827169" sldId="291"/>
        </pc:sldMkLst>
        <pc:spChg chg="mod">
          <ac:chgData name="Lei Song" userId="e77005fb-e6b4-4f46-8c86-95621a0ac549" providerId="ADAL" clId="{39F0A17F-6FC4-F04A-864A-CBDC18D94806}" dt="2021-08-03T05:35:28.904" v="23" actId="20577"/>
          <ac:spMkLst>
            <pc:docMk/>
            <pc:sldMk cId="3545827169" sldId="291"/>
            <ac:spMk id="2" creationId="{EFD41F60-EF5B-7847-BEE1-21FA9ABDD5D6}"/>
          </ac:spMkLst>
        </pc:spChg>
        <pc:spChg chg="mod">
          <ac:chgData name="Lei Song" userId="e77005fb-e6b4-4f46-8c86-95621a0ac549" providerId="ADAL" clId="{39F0A17F-6FC4-F04A-864A-CBDC18D94806}" dt="2021-08-03T05:36:04.611" v="26" actId="20577"/>
          <ac:spMkLst>
            <pc:docMk/>
            <pc:sldMk cId="3545827169" sldId="291"/>
            <ac:spMk id="3" creationId="{9CA9F1CE-5C5A-404C-BD96-10F5DFBF3C61}"/>
          </ac:spMkLst>
        </pc:spChg>
      </pc:sldChg>
      <pc:sldChg chg="modSp new mod">
        <pc:chgData name="Lei Song" userId="e77005fb-e6b4-4f46-8c86-95621a0ac549" providerId="ADAL" clId="{39F0A17F-6FC4-F04A-864A-CBDC18D94806}" dt="2021-08-03T05:38:54.639" v="32" actId="20577"/>
        <pc:sldMkLst>
          <pc:docMk/>
          <pc:sldMk cId="1192220123" sldId="292"/>
        </pc:sldMkLst>
        <pc:spChg chg="mod">
          <ac:chgData name="Lei Song" userId="e77005fb-e6b4-4f46-8c86-95621a0ac549" providerId="ADAL" clId="{39F0A17F-6FC4-F04A-864A-CBDC18D94806}" dt="2021-08-03T05:38:24.951" v="30" actId="20577"/>
          <ac:spMkLst>
            <pc:docMk/>
            <pc:sldMk cId="1192220123" sldId="292"/>
            <ac:spMk id="2" creationId="{9DB00E01-26A5-904A-84A8-B36FC296F730}"/>
          </ac:spMkLst>
        </pc:spChg>
        <pc:spChg chg="mod">
          <ac:chgData name="Lei Song" userId="e77005fb-e6b4-4f46-8c86-95621a0ac549" providerId="ADAL" clId="{39F0A17F-6FC4-F04A-864A-CBDC18D94806}" dt="2021-08-03T05:38:54.639" v="32" actId="20577"/>
          <ac:spMkLst>
            <pc:docMk/>
            <pc:sldMk cId="1192220123" sldId="292"/>
            <ac:spMk id="3" creationId="{F9178618-BD7C-9841-AEE9-C4825D53BF47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19041020" sldId="29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65977744" sldId="293"/>
        </pc:sldMkLst>
      </pc:sldChg>
      <pc:sldChg chg="modSp new mod">
        <pc:chgData name="Lei Song" userId="e77005fb-e6b4-4f46-8c86-95621a0ac549" providerId="ADAL" clId="{39F0A17F-6FC4-F04A-864A-CBDC18D94806}" dt="2021-08-03T05:40:02.663" v="38" actId="20577"/>
        <pc:sldMkLst>
          <pc:docMk/>
          <pc:sldMk cId="3402795537" sldId="293"/>
        </pc:sldMkLst>
        <pc:spChg chg="mod">
          <ac:chgData name="Lei Song" userId="e77005fb-e6b4-4f46-8c86-95621a0ac549" providerId="ADAL" clId="{39F0A17F-6FC4-F04A-864A-CBDC18D94806}" dt="2021-08-03T05:39:40.166" v="36" actId="20577"/>
          <ac:spMkLst>
            <pc:docMk/>
            <pc:sldMk cId="3402795537" sldId="293"/>
            <ac:spMk id="2" creationId="{9CA63350-F522-5C46-92C1-023857C9BB8F}"/>
          </ac:spMkLst>
        </pc:spChg>
        <pc:spChg chg="mod">
          <ac:chgData name="Lei Song" userId="e77005fb-e6b4-4f46-8c86-95621a0ac549" providerId="ADAL" clId="{39F0A17F-6FC4-F04A-864A-CBDC18D94806}" dt="2021-08-03T05:40:02.663" v="38" actId="20577"/>
          <ac:spMkLst>
            <pc:docMk/>
            <pc:sldMk cId="3402795537" sldId="293"/>
            <ac:spMk id="3" creationId="{12645F24-0080-1042-B82D-F83CBF504BF3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05957126" sldId="294"/>
        </pc:sldMkLst>
      </pc:sldChg>
      <pc:sldChg chg="modSp new mod">
        <pc:chgData name="Lei Song" userId="e77005fb-e6b4-4f46-8c86-95621a0ac549" providerId="ADAL" clId="{39F0A17F-6FC4-F04A-864A-CBDC18D94806}" dt="2021-08-03T05:40:58.550" v="44" actId="20577"/>
        <pc:sldMkLst>
          <pc:docMk/>
          <pc:sldMk cId="3020072658" sldId="294"/>
        </pc:sldMkLst>
        <pc:spChg chg="mod">
          <ac:chgData name="Lei Song" userId="e77005fb-e6b4-4f46-8c86-95621a0ac549" providerId="ADAL" clId="{39F0A17F-6FC4-F04A-864A-CBDC18D94806}" dt="2021-08-03T05:40:29.959" v="42" actId="20577"/>
          <ac:spMkLst>
            <pc:docMk/>
            <pc:sldMk cId="3020072658" sldId="294"/>
            <ac:spMk id="2" creationId="{ECA0EF9C-4705-8E4C-94DE-CD0A6ECE6544}"/>
          </ac:spMkLst>
        </pc:spChg>
        <pc:spChg chg="mod">
          <ac:chgData name="Lei Song" userId="e77005fb-e6b4-4f46-8c86-95621a0ac549" providerId="ADAL" clId="{39F0A17F-6FC4-F04A-864A-CBDC18D94806}" dt="2021-08-03T05:40:58.550" v="44" actId="20577"/>
          <ac:spMkLst>
            <pc:docMk/>
            <pc:sldMk cId="3020072658" sldId="294"/>
            <ac:spMk id="3" creationId="{9FEFD0FA-4A35-0344-A3D6-71D54FF747EA}"/>
          </ac:spMkLst>
        </pc:spChg>
      </pc:sldChg>
      <pc:sldChg chg="modSp new mod">
        <pc:chgData name="Lei Song" userId="e77005fb-e6b4-4f46-8c86-95621a0ac549" providerId="ADAL" clId="{39F0A17F-6FC4-F04A-864A-CBDC18D94806}" dt="2021-08-03T05:41:39.470" v="50" actId="20577"/>
        <pc:sldMkLst>
          <pc:docMk/>
          <pc:sldMk cId="1883520066" sldId="295"/>
        </pc:sldMkLst>
        <pc:spChg chg="mod">
          <ac:chgData name="Lei Song" userId="e77005fb-e6b4-4f46-8c86-95621a0ac549" providerId="ADAL" clId="{39F0A17F-6FC4-F04A-864A-CBDC18D94806}" dt="2021-08-03T05:41:24.206" v="48" actId="20577"/>
          <ac:spMkLst>
            <pc:docMk/>
            <pc:sldMk cId="1883520066" sldId="295"/>
            <ac:spMk id="2" creationId="{D02AD215-D729-5A41-AD4B-3DD530423A26}"/>
          </ac:spMkLst>
        </pc:spChg>
        <pc:spChg chg="mod">
          <ac:chgData name="Lei Song" userId="e77005fb-e6b4-4f46-8c86-95621a0ac549" providerId="ADAL" clId="{39F0A17F-6FC4-F04A-864A-CBDC18D94806}" dt="2021-08-03T05:41:39.470" v="50" actId="20577"/>
          <ac:spMkLst>
            <pc:docMk/>
            <pc:sldMk cId="1883520066" sldId="295"/>
            <ac:spMk id="3" creationId="{C9F7D59B-2367-1A41-8F41-A85142704FA0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2896702" sldId="29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239906282" sldId="296"/>
        </pc:sldMkLst>
      </pc:sldChg>
      <pc:sldChg chg="modSp new mod">
        <pc:chgData name="Lei Song" userId="e77005fb-e6b4-4f46-8c86-95621a0ac549" providerId="ADAL" clId="{39F0A17F-6FC4-F04A-864A-CBDC18D94806}" dt="2021-08-03T05:42:12.086" v="56" actId="20577"/>
        <pc:sldMkLst>
          <pc:docMk/>
          <pc:sldMk cId="2279065743" sldId="296"/>
        </pc:sldMkLst>
        <pc:spChg chg="mod">
          <ac:chgData name="Lei Song" userId="e77005fb-e6b4-4f46-8c86-95621a0ac549" providerId="ADAL" clId="{39F0A17F-6FC4-F04A-864A-CBDC18D94806}" dt="2021-08-03T05:41:57.166" v="54" actId="20577"/>
          <ac:spMkLst>
            <pc:docMk/>
            <pc:sldMk cId="2279065743" sldId="296"/>
            <ac:spMk id="2" creationId="{53A037E6-18D5-CA41-AF26-E4CC15A8927F}"/>
          </ac:spMkLst>
        </pc:spChg>
        <pc:spChg chg="mod">
          <ac:chgData name="Lei Song" userId="e77005fb-e6b4-4f46-8c86-95621a0ac549" providerId="ADAL" clId="{39F0A17F-6FC4-F04A-864A-CBDC18D94806}" dt="2021-08-03T05:42:12.086" v="56" actId="20577"/>
          <ac:spMkLst>
            <pc:docMk/>
            <pc:sldMk cId="2279065743" sldId="296"/>
            <ac:spMk id="3" creationId="{7045B2C0-5DAB-C845-B898-1A24C6A3DB42}"/>
          </ac:spMkLst>
        </pc:spChg>
      </pc:sldChg>
      <pc:sldChg chg="modSp new mod">
        <pc:chgData name="Lei Song" userId="e77005fb-e6b4-4f46-8c86-95621a0ac549" providerId="ADAL" clId="{39F0A17F-6FC4-F04A-864A-CBDC18D94806}" dt="2021-08-03T05:42:54.934" v="62" actId="20577"/>
        <pc:sldMkLst>
          <pc:docMk/>
          <pc:sldMk cId="932345436" sldId="297"/>
        </pc:sldMkLst>
        <pc:spChg chg="mod">
          <ac:chgData name="Lei Song" userId="e77005fb-e6b4-4f46-8c86-95621a0ac549" providerId="ADAL" clId="{39F0A17F-6FC4-F04A-864A-CBDC18D94806}" dt="2021-08-03T05:42:33.208" v="60" actId="20577"/>
          <ac:spMkLst>
            <pc:docMk/>
            <pc:sldMk cId="932345436" sldId="297"/>
            <ac:spMk id="2" creationId="{44128C54-9B65-B54D-89DB-E91349265751}"/>
          </ac:spMkLst>
        </pc:spChg>
        <pc:spChg chg="mod">
          <ac:chgData name="Lei Song" userId="e77005fb-e6b4-4f46-8c86-95621a0ac549" providerId="ADAL" clId="{39F0A17F-6FC4-F04A-864A-CBDC18D94806}" dt="2021-08-03T05:42:54.934" v="62" actId="20577"/>
          <ac:spMkLst>
            <pc:docMk/>
            <pc:sldMk cId="932345436" sldId="297"/>
            <ac:spMk id="3" creationId="{1907496A-CBF1-E24D-BF27-BADD2160DB0D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287339277" sldId="297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92765645" sldId="298"/>
        </pc:sldMkLst>
      </pc:sldChg>
      <pc:sldChg chg="modSp new mod">
        <pc:chgData name="Lei Song" userId="e77005fb-e6b4-4f46-8c86-95621a0ac549" providerId="ADAL" clId="{39F0A17F-6FC4-F04A-864A-CBDC18D94806}" dt="2021-08-03T05:46:55.237" v="85" actId="20577"/>
        <pc:sldMkLst>
          <pc:docMk/>
          <pc:sldMk cId="313340059" sldId="298"/>
        </pc:sldMkLst>
        <pc:spChg chg="mod">
          <ac:chgData name="Lei Song" userId="e77005fb-e6b4-4f46-8c86-95621a0ac549" providerId="ADAL" clId="{39F0A17F-6FC4-F04A-864A-CBDC18D94806}" dt="2021-08-03T05:46:32.564" v="83" actId="20577"/>
          <ac:spMkLst>
            <pc:docMk/>
            <pc:sldMk cId="313340059" sldId="298"/>
            <ac:spMk id="2" creationId="{C97F0ACD-E193-354F-9B22-0496D72F806F}"/>
          </ac:spMkLst>
        </pc:spChg>
        <pc:spChg chg="mod">
          <ac:chgData name="Lei Song" userId="e77005fb-e6b4-4f46-8c86-95621a0ac549" providerId="ADAL" clId="{39F0A17F-6FC4-F04A-864A-CBDC18D94806}" dt="2021-08-03T05:46:55.237" v="85" actId="20577"/>
          <ac:spMkLst>
            <pc:docMk/>
            <pc:sldMk cId="313340059" sldId="298"/>
            <ac:spMk id="3" creationId="{C5DD824F-CA31-EA47-A989-226AEB110C4E}"/>
          </ac:spMkLst>
        </pc:spChg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977714324" sldId="299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751181985" sldId="300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063834910" sldId="301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4228848954" sldId="302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2415584844" sldId="303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3363101822" sldId="304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407055708" sldId="305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835105334" sldId="306"/>
        </pc:sldMkLst>
      </pc:sldChg>
      <pc:sldChg chg="del">
        <pc:chgData name="Lei Song" userId="e77005fb-e6b4-4f46-8c86-95621a0ac549" providerId="ADAL" clId="{39F0A17F-6FC4-F04A-864A-CBDC18D94806}" dt="2021-08-03T05:32:56.823" v="0" actId="2696"/>
        <pc:sldMkLst>
          <pc:docMk/>
          <pc:sldMk cId="183428916" sldId="307"/>
        </pc:sldMkLst>
      </pc:sldChg>
    </pc:docChg>
  </pc:docChgLst>
  <pc:docChgLst>
    <pc:chgData name="Lei Song" userId="e77005fb-e6b4-4f46-8c86-95621a0ac549" providerId="ADAL" clId="{99AE91A3-CF58-2140-9F69-B585C057F1B8}"/>
    <pc:docChg chg="custSel addSld delSld modSld sldOrd addSection delSection modSection">
      <pc:chgData name="Lei Song" userId="e77005fb-e6b4-4f46-8c86-95621a0ac549" providerId="ADAL" clId="{99AE91A3-CF58-2140-9F69-B585C057F1B8}" dt="2021-08-03T05:09:08.085" v="963"/>
      <pc:docMkLst>
        <pc:docMk/>
      </pc:docMkLst>
      <pc:sldChg chg="modSp mod">
        <pc:chgData name="Lei Song" userId="e77005fb-e6b4-4f46-8c86-95621a0ac549" providerId="ADAL" clId="{99AE91A3-CF58-2140-9F69-B585C057F1B8}" dt="2021-08-03T05:07:17.044" v="957" actId="20577"/>
        <pc:sldMkLst>
          <pc:docMk/>
          <pc:sldMk cId="4138580771" sldId="290"/>
        </pc:sldMkLst>
        <pc:spChg chg="mod">
          <ac:chgData name="Lei Song" userId="e77005fb-e6b4-4f46-8c86-95621a0ac549" providerId="ADAL" clId="{99AE91A3-CF58-2140-9F69-B585C057F1B8}" dt="2021-08-03T05:07:17.044" v="957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18292003" sldId="291"/>
        </pc:sldMkLst>
      </pc:sldChg>
      <pc:sldChg chg="modSp new mod">
        <pc:chgData name="Lei Song" userId="e77005fb-e6b4-4f46-8c86-95621a0ac549" providerId="ADAL" clId="{99AE91A3-CF58-2140-9F69-B585C057F1B8}" dt="2021-08-03T04:09:20.822" v="467" actId="20577"/>
        <pc:sldMkLst>
          <pc:docMk/>
          <pc:sldMk cId="3376170912" sldId="291"/>
        </pc:sldMkLst>
        <pc:spChg chg="mod">
          <ac:chgData name="Lei Song" userId="e77005fb-e6b4-4f46-8c86-95621a0ac549" providerId="ADAL" clId="{99AE91A3-CF58-2140-9F69-B585C057F1B8}" dt="2021-08-03T03:59:06.760" v="18" actId="20577"/>
          <ac:spMkLst>
            <pc:docMk/>
            <pc:sldMk cId="3376170912" sldId="291"/>
            <ac:spMk id="2" creationId="{39BEC24C-55A2-FB45-B299-0DBB338BB99A}"/>
          </ac:spMkLst>
        </pc:spChg>
        <pc:spChg chg="mod">
          <ac:chgData name="Lei Song" userId="e77005fb-e6b4-4f46-8c86-95621a0ac549" providerId="ADAL" clId="{99AE91A3-CF58-2140-9F69-B585C057F1B8}" dt="2021-08-03T04:09:20.822" v="467" actId="20577"/>
          <ac:spMkLst>
            <pc:docMk/>
            <pc:sldMk cId="3376170912" sldId="291"/>
            <ac:spMk id="3" creationId="{8CCDA68D-1BCF-1D4F-8EBB-E943F6CAF18E}"/>
          </ac:spMkLst>
        </pc:spChg>
      </pc:sldChg>
      <pc:sldChg chg="addSp modSp new mod">
        <pc:chgData name="Lei Song" userId="e77005fb-e6b4-4f46-8c86-95621a0ac549" providerId="ADAL" clId="{99AE91A3-CF58-2140-9F69-B585C057F1B8}" dt="2021-08-03T04:06:54.658" v="465" actId="1076"/>
        <pc:sldMkLst>
          <pc:docMk/>
          <pc:sldMk cId="1419041020" sldId="292"/>
        </pc:sldMkLst>
        <pc:spChg chg="mod">
          <ac:chgData name="Lei Song" userId="e77005fb-e6b4-4f46-8c86-95621a0ac549" providerId="ADAL" clId="{99AE91A3-CF58-2140-9F69-B585C057F1B8}" dt="2021-08-03T04:06:23.277" v="462" actId="20577"/>
          <ac:spMkLst>
            <pc:docMk/>
            <pc:sldMk cId="1419041020" sldId="292"/>
            <ac:spMk id="2" creationId="{8AF093BD-937D-6E4E-BEE9-F068E13347FA}"/>
          </ac:spMkLst>
        </pc:spChg>
        <pc:picChg chg="add mod">
          <ac:chgData name="Lei Song" userId="e77005fb-e6b4-4f46-8c86-95621a0ac549" providerId="ADAL" clId="{99AE91A3-CF58-2140-9F69-B585C057F1B8}" dt="2021-08-03T04:06:54.658" v="465" actId="1076"/>
          <ac:picMkLst>
            <pc:docMk/>
            <pc:sldMk cId="1419041020" sldId="292"/>
            <ac:picMk id="1026" creationId="{31C4F390-DC4D-9849-827B-B26E1D6AEF5A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662746620" sldId="29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909002" sldId="293"/>
        </pc:sldMkLst>
      </pc:sldChg>
      <pc:sldChg chg="modSp new mod">
        <pc:chgData name="Lei Song" userId="e77005fb-e6b4-4f46-8c86-95621a0ac549" providerId="ADAL" clId="{99AE91A3-CF58-2140-9F69-B585C057F1B8}" dt="2021-08-03T04:27:56.333" v="522" actId="20577"/>
        <pc:sldMkLst>
          <pc:docMk/>
          <pc:sldMk cId="365977744" sldId="293"/>
        </pc:sldMkLst>
        <pc:spChg chg="mod">
          <ac:chgData name="Lei Song" userId="e77005fb-e6b4-4f46-8c86-95621a0ac549" providerId="ADAL" clId="{99AE91A3-CF58-2140-9F69-B585C057F1B8}" dt="2021-08-03T04:27:39.065" v="520" actId="27636"/>
          <ac:spMkLst>
            <pc:docMk/>
            <pc:sldMk cId="365977744" sldId="293"/>
            <ac:spMk id="2" creationId="{C8595D9F-F830-EB48-9F3F-5A9977533515}"/>
          </ac:spMkLst>
        </pc:spChg>
        <pc:spChg chg="mod">
          <ac:chgData name="Lei Song" userId="e77005fb-e6b4-4f46-8c86-95621a0ac549" providerId="ADAL" clId="{99AE91A3-CF58-2140-9F69-B585C057F1B8}" dt="2021-08-03T04:27:56.333" v="522" actId="20577"/>
          <ac:spMkLst>
            <pc:docMk/>
            <pc:sldMk cId="365977744" sldId="293"/>
            <ac:spMk id="3" creationId="{348CED1F-9F3B-A345-8326-CE89B268515C}"/>
          </ac:spMkLst>
        </pc:spChg>
      </pc:sldChg>
      <pc:sldChg chg="modSp new del mod">
        <pc:chgData name="Lei Song" userId="e77005fb-e6b4-4f46-8c86-95621a0ac549" providerId="ADAL" clId="{99AE91A3-CF58-2140-9F69-B585C057F1B8}" dt="2021-08-03T04:17:08.335" v="514" actId="2696"/>
        <pc:sldMkLst>
          <pc:docMk/>
          <pc:sldMk cId="2962636616" sldId="293"/>
        </pc:sldMkLst>
        <pc:spChg chg="mod">
          <ac:chgData name="Lei Song" userId="e77005fb-e6b4-4f46-8c86-95621a0ac549" providerId="ADAL" clId="{99AE91A3-CF58-2140-9F69-B585C057F1B8}" dt="2021-08-03T04:10:52.781" v="482" actId="20577"/>
          <ac:spMkLst>
            <pc:docMk/>
            <pc:sldMk cId="2962636616" sldId="293"/>
            <ac:spMk id="2" creationId="{E6D615D1-42C7-7A4B-A740-06830CDB1324}"/>
          </ac:spMkLst>
        </pc:spChg>
        <pc:spChg chg="mod">
          <ac:chgData name="Lei Song" userId="e77005fb-e6b4-4f46-8c86-95621a0ac549" providerId="ADAL" clId="{99AE91A3-CF58-2140-9F69-B585C057F1B8}" dt="2021-08-03T04:11:16.316" v="513" actId="20577"/>
          <ac:spMkLst>
            <pc:docMk/>
            <pc:sldMk cId="2962636616" sldId="293"/>
            <ac:spMk id="3" creationId="{882DB215-17E4-124A-B639-0851ECECEDD4}"/>
          </ac:spMkLst>
        </pc:spChg>
      </pc:sldChg>
      <pc:sldChg chg="addSp delSp modSp new mod">
        <pc:chgData name="Lei Song" userId="e77005fb-e6b4-4f46-8c86-95621a0ac549" providerId="ADAL" clId="{99AE91A3-CF58-2140-9F69-B585C057F1B8}" dt="2021-08-03T04:36:21.175" v="629" actId="20577"/>
        <pc:sldMkLst>
          <pc:docMk/>
          <pc:sldMk cId="2405957126" sldId="294"/>
        </pc:sldMkLst>
        <pc:spChg chg="mod">
          <ac:chgData name="Lei Song" userId="e77005fb-e6b4-4f46-8c86-95621a0ac549" providerId="ADAL" clId="{99AE91A3-CF58-2140-9F69-B585C057F1B8}" dt="2021-08-03T04:29:11.978" v="542" actId="5793"/>
          <ac:spMkLst>
            <pc:docMk/>
            <pc:sldMk cId="2405957126" sldId="294"/>
            <ac:spMk id="2" creationId="{C6F90BC3-1F17-E64B-BB89-7268ACB3A85D}"/>
          </ac:spMkLst>
        </pc:spChg>
        <pc:spChg chg="mod">
          <ac:chgData name="Lei Song" userId="e77005fb-e6b4-4f46-8c86-95621a0ac549" providerId="ADAL" clId="{99AE91A3-CF58-2140-9F69-B585C057F1B8}" dt="2021-08-03T04:36:21.175" v="629" actId="20577"/>
          <ac:spMkLst>
            <pc:docMk/>
            <pc:sldMk cId="2405957126" sldId="294"/>
            <ac:spMk id="3" creationId="{BAFEF470-26FE-3C49-9647-448D58C69EA6}"/>
          </ac:spMkLst>
        </pc:spChg>
        <pc:spChg chg="add del mod">
          <ac:chgData name="Lei Song" userId="e77005fb-e6b4-4f46-8c86-95621a0ac549" providerId="ADAL" clId="{99AE91A3-CF58-2140-9F69-B585C057F1B8}" dt="2021-08-03T04:29:48.279" v="545"/>
          <ac:spMkLst>
            <pc:docMk/>
            <pc:sldMk cId="2405957126" sldId="294"/>
            <ac:spMk id="4" creationId="{99F81F79-785B-8340-96C1-FF76D370C43C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296754" sldId="29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8672892" sldId="295"/>
        </pc:sldMkLst>
      </pc:sldChg>
      <pc:sldChg chg="modSp new mod">
        <pc:chgData name="Lei Song" userId="e77005fb-e6b4-4f46-8c86-95621a0ac549" providerId="ADAL" clId="{99AE91A3-CF58-2140-9F69-B585C057F1B8}" dt="2021-08-03T04:40:43.699" v="642" actId="123"/>
        <pc:sldMkLst>
          <pc:docMk/>
          <pc:sldMk cId="3362896702" sldId="295"/>
        </pc:sldMkLst>
        <pc:spChg chg="mod">
          <ac:chgData name="Lei Song" userId="e77005fb-e6b4-4f46-8c86-95621a0ac549" providerId="ADAL" clId="{99AE91A3-CF58-2140-9F69-B585C057F1B8}" dt="2021-08-03T04:30:00.569" v="552" actId="20577"/>
          <ac:spMkLst>
            <pc:docMk/>
            <pc:sldMk cId="3362896702" sldId="295"/>
            <ac:spMk id="2" creationId="{DA851E62-E03E-6041-BE9F-CC00D27AEAE2}"/>
          </ac:spMkLst>
        </pc:spChg>
        <pc:spChg chg="mod">
          <ac:chgData name="Lei Song" userId="e77005fb-e6b4-4f46-8c86-95621a0ac549" providerId="ADAL" clId="{99AE91A3-CF58-2140-9F69-B585C057F1B8}" dt="2021-08-03T04:40:43.699" v="642" actId="123"/>
          <ac:spMkLst>
            <pc:docMk/>
            <pc:sldMk cId="3362896702" sldId="295"/>
            <ac:spMk id="3" creationId="{46420235-4CE4-464E-BC35-5E233A5D4AC6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215005" sldId="296"/>
        </pc:sldMkLst>
      </pc:sldChg>
      <pc:sldChg chg="addSp modSp new ord">
        <pc:chgData name="Lei Song" userId="e77005fb-e6b4-4f46-8c86-95621a0ac549" providerId="ADAL" clId="{99AE91A3-CF58-2140-9F69-B585C057F1B8}" dt="2021-08-03T04:34:04.227" v="583" actId="1076"/>
        <pc:sldMkLst>
          <pc:docMk/>
          <pc:sldMk cId="2239906282" sldId="296"/>
        </pc:sldMkLst>
        <pc:spChg chg="mod">
          <ac:chgData name="Lei Song" userId="e77005fb-e6b4-4f46-8c86-95621a0ac549" providerId="ADAL" clId="{99AE91A3-CF58-2140-9F69-B585C057F1B8}" dt="2021-08-03T04:33:55.171" v="580"/>
          <ac:spMkLst>
            <pc:docMk/>
            <pc:sldMk cId="2239906282" sldId="296"/>
            <ac:spMk id="2" creationId="{2FCE20B4-1DE5-5C4B-80A4-9C961AFDED99}"/>
          </ac:spMkLst>
        </pc:spChg>
        <pc:picChg chg="add mod">
          <ac:chgData name="Lei Song" userId="e77005fb-e6b4-4f46-8c86-95621a0ac549" providerId="ADAL" clId="{99AE91A3-CF58-2140-9F69-B585C057F1B8}" dt="2021-08-03T04:34:04.227" v="583" actId="1076"/>
          <ac:picMkLst>
            <pc:docMk/>
            <pc:sldMk cId="2239906282" sldId="296"/>
            <ac:picMk id="2050" creationId="{3CC12935-F63C-F242-95F1-B044A10898E1}"/>
          </ac:picMkLst>
        </pc:picChg>
      </pc:sldChg>
      <pc:sldChg chg="modSp new mod">
        <pc:chgData name="Lei Song" userId="e77005fb-e6b4-4f46-8c86-95621a0ac549" providerId="ADAL" clId="{99AE91A3-CF58-2140-9F69-B585C057F1B8}" dt="2021-08-03T04:42:37.200" v="671" actId="108"/>
        <pc:sldMkLst>
          <pc:docMk/>
          <pc:sldMk cId="1287339277" sldId="297"/>
        </pc:sldMkLst>
        <pc:spChg chg="mod">
          <ac:chgData name="Lei Song" userId="e77005fb-e6b4-4f46-8c86-95621a0ac549" providerId="ADAL" clId="{99AE91A3-CF58-2140-9F69-B585C057F1B8}" dt="2021-08-03T04:37:21.102" v="635" actId="20577"/>
          <ac:spMkLst>
            <pc:docMk/>
            <pc:sldMk cId="1287339277" sldId="297"/>
            <ac:spMk id="2" creationId="{E590E094-DBCA-2E4B-8F28-B324E01F6DA9}"/>
          </ac:spMkLst>
        </pc:spChg>
        <pc:spChg chg="mod">
          <ac:chgData name="Lei Song" userId="e77005fb-e6b4-4f46-8c86-95621a0ac549" providerId="ADAL" clId="{99AE91A3-CF58-2140-9F69-B585C057F1B8}" dt="2021-08-03T04:42:37.200" v="671" actId="108"/>
          <ac:spMkLst>
            <pc:docMk/>
            <pc:sldMk cId="1287339277" sldId="297"/>
            <ac:spMk id="3" creationId="{296B6B26-B6FB-884B-917A-6748EACD016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59695215" sldId="297"/>
        </pc:sldMkLst>
      </pc:sldChg>
      <pc:sldChg chg="modSp new mod">
        <pc:chgData name="Lei Song" userId="e77005fb-e6b4-4f46-8c86-95621a0ac549" providerId="ADAL" clId="{99AE91A3-CF58-2140-9F69-B585C057F1B8}" dt="2021-08-03T04:41:21.954" v="659" actId="20577"/>
        <pc:sldMkLst>
          <pc:docMk/>
          <pc:sldMk cId="192765645" sldId="298"/>
        </pc:sldMkLst>
        <pc:spChg chg="mod">
          <ac:chgData name="Lei Song" userId="e77005fb-e6b4-4f46-8c86-95621a0ac549" providerId="ADAL" clId="{99AE91A3-CF58-2140-9F69-B585C057F1B8}" dt="2021-08-03T04:41:02.427" v="655" actId="20577"/>
          <ac:spMkLst>
            <pc:docMk/>
            <pc:sldMk cId="192765645" sldId="298"/>
            <ac:spMk id="2" creationId="{FE108629-26E2-C649-A140-1A0A38576A25}"/>
          </ac:spMkLst>
        </pc:spChg>
        <pc:spChg chg="mod">
          <ac:chgData name="Lei Song" userId="e77005fb-e6b4-4f46-8c86-95621a0ac549" providerId="ADAL" clId="{99AE91A3-CF58-2140-9F69-B585C057F1B8}" dt="2021-08-03T04:41:21.954" v="659" actId="20577"/>
          <ac:spMkLst>
            <pc:docMk/>
            <pc:sldMk cId="192765645" sldId="298"/>
            <ac:spMk id="3" creationId="{3D5DEA84-2C72-FD40-824F-DF67DD7CA14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31326786" sldId="298"/>
        </pc:sldMkLst>
      </pc:sldChg>
      <pc:sldChg chg="modSp new mod ord">
        <pc:chgData name="Lei Song" userId="e77005fb-e6b4-4f46-8c86-95621a0ac549" providerId="ADAL" clId="{99AE91A3-CF58-2140-9F69-B585C057F1B8}" dt="2021-08-03T04:50:46.590" v="758" actId="313"/>
        <pc:sldMkLst>
          <pc:docMk/>
          <pc:sldMk cId="977714324" sldId="299"/>
        </pc:sldMkLst>
        <pc:spChg chg="mod">
          <ac:chgData name="Lei Song" userId="e77005fb-e6b4-4f46-8c86-95621a0ac549" providerId="ADAL" clId="{99AE91A3-CF58-2140-9F69-B585C057F1B8}" dt="2021-08-03T04:49:08.392" v="683" actId="20577"/>
          <ac:spMkLst>
            <pc:docMk/>
            <pc:sldMk cId="977714324" sldId="299"/>
            <ac:spMk id="2" creationId="{260ADC52-6894-934D-B046-7FD13384D766}"/>
          </ac:spMkLst>
        </pc:spChg>
        <pc:spChg chg="mod">
          <ac:chgData name="Lei Song" userId="e77005fb-e6b4-4f46-8c86-95621a0ac549" providerId="ADAL" clId="{99AE91A3-CF58-2140-9F69-B585C057F1B8}" dt="2021-08-03T04:50:46.590" v="758" actId="313"/>
          <ac:spMkLst>
            <pc:docMk/>
            <pc:sldMk cId="977714324" sldId="299"/>
            <ac:spMk id="3" creationId="{12222FB9-610E-4C49-BE7B-D8B7D1FE94A3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467033656" sldId="29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98260330" sldId="300"/>
        </pc:sldMkLst>
      </pc:sldChg>
      <pc:sldChg chg="modSp new mod">
        <pc:chgData name="Lei Song" userId="e77005fb-e6b4-4f46-8c86-95621a0ac549" providerId="ADAL" clId="{99AE91A3-CF58-2140-9F69-B585C057F1B8}" dt="2021-08-03T04:53:34.469" v="812" actId="20577"/>
        <pc:sldMkLst>
          <pc:docMk/>
          <pc:sldMk cId="1751181985" sldId="300"/>
        </pc:sldMkLst>
        <pc:spChg chg="mod">
          <ac:chgData name="Lei Song" userId="e77005fb-e6b4-4f46-8c86-95621a0ac549" providerId="ADAL" clId="{99AE91A3-CF58-2140-9F69-B585C057F1B8}" dt="2021-08-03T04:51:40.778" v="778" actId="20577"/>
          <ac:spMkLst>
            <pc:docMk/>
            <pc:sldMk cId="1751181985" sldId="300"/>
            <ac:spMk id="2" creationId="{0D358045-ECBB-6644-8D04-D3CA5C937029}"/>
          </ac:spMkLst>
        </pc:spChg>
        <pc:spChg chg="mod">
          <ac:chgData name="Lei Song" userId="e77005fb-e6b4-4f46-8c86-95621a0ac549" providerId="ADAL" clId="{99AE91A3-CF58-2140-9F69-B585C057F1B8}" dt="2021-08-03T04:53:34.469" v="812" actId="20577"/>
          <ac:spMkLst>
            <pc:docMk/>
            <pc:sldMk cId="1751181985" sldId="300"/>
            <ac:spMk id="3" creationId="{C9BF9922-121D-D246-A623-61E4BC5E0CC7}"/>
          </ac:spMkLst>
        </pc:spChg>
      </pc:sldChg>
      <pc:sldChg chg="modSp new mod ord">
        <pc:chgData name="Lei Song" userId="e77005fb-e6b4-4f46-8c86-95621a0ac549" providerId="ADAL" clId="{99AE91A3-CF58-2140-9F69-B585C057F1B8}" dt="2021-08-03T05:00:20.892" v="898" actId="20577"/>
        <pc:sldMkLst>
          <pc:docMk/>
          <pc:sldMk cId="2063834910" sldId="301"/>
        </pc:sldMkLst>
        <pc:spChg chg="mod">
          <ac:chgData name="Lei Song" userId="e77005fb-e6b4-4f46-8c86-95621a0ac549" providerId="ADAL" clId="{99AE91A3-CF58-2140-9F69-B585C057F1B8}" dt="2021-08-03T04:53:44.641" v="815"/>
          <ac:spMkLst>
            <pc:docMk/>
            <pc:sldMk cId="2063834910" sldId="301"/>
            <ac:spMk id="2" creationId="{484C8EF6-DB7A-F74E-8684-C00C50690F80}"/>
          </ac:spMkLst>
        </pc:spChg>
        <pc:spChg chg="mod">
          <ac:chgData name="Lei Song" userId="e77005fb-e6b4-4f46-8c86-95621a0ac549" providerId="ADAL" clId="{99AE91A3-CF58-2140-9F69-B585C057F1B8}" dt="2021-08-03T05:00:20.892" v="898" actId="20577"/>
          <ac:spMkLst>
            <pc:docMk/>
            <pc:sldMk cId="2063834910" sldId="301"/>
            <ac:spMk id="3" creationId="{B03079B0-772B-F142-AC5B-C5C742A3AA89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38347611" sldId="30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9428590" sldId="302"/>
        </pc:sldMkLst>
      </pc:sldChg>
      <pc:sldChg chg="addSp modSp new mod">
        <pc:chgData name="Lei Song" userId="e77005fb-e6b4-4f46-8c86-95621a0ac549" providerId="ADAL" clId="{99AE91A3-CF58-2140-9F69-B585C057F1B8}" dt="2021-08-03T04:55:51.469" v="848" actId="20577"/>
        <pc:sldMkLst>
          <pc:docMk/>
          <pc:sldMk cId="4228848954" sldId="302"/>
        </pc:sldMkLst>
        <pc:spChg chg="mod">
          <ac:chgData name="Lei Song" userId="e77005fb-e6b4-4f46-8c86-95621a0ac549" providerId="ADAL" clId="{99AE91A3-CF58-2140-9F69-B585C057F1B8}" dt="2021-08-03T04:55:51.469" v="848" actId="20577"/>
          <ac:spMkLst>
            <pc:docMk/>
            <pc:sldMk cId="4228848954" sldId="302"/>
            <ac:spMk id="2" creationId="{E0816871-E55A-C648-85DF-01FE0F43EF9B}"/>
          </ac:spMkLst>
        </pc:spChg>
        <pc:picChg chg="add mod">
          <ac:chgData name="Lei Song" userId="e77005fb-e6b4-4f46-8c86-95621a0ac549" providerId="ADAL" clId="{99AE91A3-CF58-2140-9F69-B585C057F1B8}" dt="2021-08-03T04:55:35.581" v="819" actId="1076"/>
          <ac:picMkLst>
            <pc:docMk/>
            <pc:sldMk cId="4228848954" sldId="302"/>
            <ac:picMk id="3074" creationId="{8110A5A4-900A-3548-9C8D-A180A7518DCB}"/>
          </ac:picMkLst>
        </pc:pic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55593585" sldId="303"/>
        </pc:sldMkLst>
      </pc:sldChg>
      <pc:sldChg chg="modSp new mod">
        <pc:chgData name="Lei Song" userId="e77005fb-e6b4-4f46-8c86-95621a0ac549" providerId="ADAL" clId="{99AE91A3-CF58-2140-9F69-B585C057F1B8}" dt="2021-08-03T05:05:44.761" v="916" actId="20577"/>
        <pc:sldMkLst>
          <pc:docMk/>
          <pc:sldMk cId="2415584844" sldId="303"/>
        </pc:sldMkLst>
        <pc:spChg chg="mod">
          <ac:chgData name="Lei Song" userId="e77005fb-e6b4-4f46-8c86-95621a0ac549" providerId="ADAL" clId="{99AE91A3-CF58-2140-9F69-B585C057F1B8}" dt="2021-08-03T04:56:17.216" v="875" actId="20577"/>
          <ac:spMkLst>
            <pc:docMk/>
            <pc:sldMk cId="2415584844" sldId="303"/>
            <ac:spMk id="2" creationId="{CA3D7573-937C-BB44-A229-D4B30885B49B}"/>
          </ac:spMkLst>
        </pc:spChg>
        <pc:spChg chg="mod">
          <ac:chgData name="Lei Song" userId="e77005fb-e6b4-4f46-8c86-95621a0ac549" providerId="ADAL" clId="{99AE91A3-CF58-2140-9F69-B585C057F1B8}" dt="2021-08-03T05:05:44.761" v="916" actId="20577"/>
          <ac:spMkLst>
            <pc:docMk/>
            <pc:sldMk cId="2415584844" sldId="303"/>
            <ac:spMk id="3" creationId="{AF10175A-CE59-A248-B030-1AFEF0E12364}"/>
          </ac:spMkLst>
        </pc:spChg>
      </pc:sldChg>
      <pc:sldChg chg="modSp new mod">
        <pc:chgData name="Lei Song" userId="e77005fb-e6b4-4f46-8c86-95621a0ac549" providerId="ADAL" clId="{99AE91A3-CF58-2140-9F69-B585C057F1B8}" dt="2021-08-03T04:59:44.171" v="891" actId="2710"/>
        <pc:sldMkLst>
          <pc:docMk/>
          <pc:sldMk cId="3363101822" sldId="304"/>
        </pc:sldMkLst>
        <pc:spChg chg="mod">
          <ac:chgData name="Lei Song" userId="e77005fb-e6b4-4f46-8c86-95621a0ac549" providerId="ADAL" clId="{99AE91A3-CF58-2140-9F69-B585C057F1B8}" dt="2021-08-03T04:58:45.610" v="884"/>
          <ac:spMkLst>
            <pc:docMk/>
            <pc:sldMk cId="3363101822" sldId="304"/>
            <ac:spMk id="2" creationId="{C864AF5B-3847-E94C-9AE0-5D57F3F9AB34}"/>
          </ac:spMkLst>
        </pc:spChg>
        <pc:spChg chg="mod">
          <ac:chgData name="Lei Song" userId="e77005fb-e6b4-4f46-8c86-95621a0ac549" providerId="ADAL" clId="{99AE91A3-CF58-2140-9F69-B585C057F1B8}" dt="2021-08-03T04:59:44.171" v="891" actId="2710"/>
          <ac:spMkLst>
            <pc:docMk/>
            <pc:sldMk cId="3363101822" sldId="304"/>
            <ac:spMk id="3" creationId="{2821F270-93BB-464C-9580-803E7D2218A0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03114558" sldId="304"/>
        </pc:sldMkLst>
      </pc:sldChg>
      <pc:sldChg chg="modSp new mod">
        <pc:chgData name="Lei Song" userId="e77005fb-e6b4-4f46-8c86-95621a0ac549" providerId="ADAL" clId="{99AE91A3-CF58-2140-9F69-B585C057F1B8}" dt="2021-08-03T05:01:19.175" v="904" actId="123"/>
        <pc:sldMkLst>
          <pc:docMk/>
          <pc:sldMk cId="1407055708" sldId="305"/>
        </pc:sldMkLst>
        <pc:spChg chg="mod">
          <ac:chgData name="Lei Song" userId="e77005fb-e6b4-4f46-8c86-95621a0ac549" providerId="ADAL" clId="{99AE91A3-CF58-2140-9F69-B585C057F1B8}" dt="2021-08-03T05:00:03.351" v="894"/>
          <ac:spMkLst>
            <pc:docMk/>
            <pc:sldMk cId="1407055708" sldId="305"/>
            <ac:spMk id="2" creationId="{C704FE72-1A58-704E-8F02-9C05B20EB245}"/>
          </ac:spMkLst>
        </pc:spChg>
        <pc:spChg chg="mod">
          <ac:chgData name="Lei Song" userId="e77005fb-e6b4-4f46-8c86-95621a0ac549" providerId="ADAL" clId="{99AE91A3-CF58-2140-9F69-B585C057F1B8}" dt="2021-08-03T05:01:19.175" v="904" actId="123"/>
          <ac:spMkLst>
            <pc:docMk/>
            <pc:sldMk cId="1407055708" sldId="305"/>
            <ac:spMk id="3" creationId="{11A8B0F5-0375-7C43-9112-6C4F759A7895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646921458" sldId="305"/>
        </pc:sldMkLst>
      </pc:sldChg>
      <pc:sldChg chg="modSp new mod">
        <pc:chgData name="Lei Song" userId="e77005fb-e6b4-4f46-8c86-95621a0ac549" providerId="ADAL" clId="{99AE91A3-CF58-2140-9F69-B585C057F1B8}" dt="2021-08-03T05:02:32.155" v="914" actId="2710"/>
        <pc:sldMkLst>
          <pc:docMk/>
          <pc:sldMk cId="835105334" sldId="306"/>
        </pc:sldMkLst>
        <pc:spChg chg="mod">
          <ac:chgData name="Lei Song" userId="e77005fb-e6b4-4f46-8c86-95621a0ac549" providerId="ADAL" clId="{99AE91A3-CF58-2140-9F69-B585C057F1B8}" dt="2021-08-03T05:02:02.300" v="907"/>
          <ac:spMkLst>
            <pc:docMk/>
            <pc:sldMk cId="835105334" sldId="306"/>
            <ac:spMk id="2" creationId="{01E4DFBE-1202-F548-A398-42F6F1A2FA52}"/>
          </ac:spMkLst>
        </pc:spChg>
        <pc:spChg chg="mod">
          <ac:chgData name="Lei Song" userId="e77005fb-e6b4-4f46-8c86-95621a0ac549" providerId="ADAL" clId="{99AE91A3-CF58-2140-9F69-B585C057F1B8}" dt="2021-08-03T05:02:32.155" v="914" actId="2710"/>
          <ac:spMkLst>
            <pc:docMk/>
            <pc:sldMk cId="835105334" sldId="306"/>
            <ac:spMk id="3" creationId="{DAEE2958-B3A8-9540-9652-6106625F0E4E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657754" sldId="306"/>
        </pc:sldMkLst>
      </pc:sldChg>
      <pc:sldChg chg="modSp new mod">
        <pc:chgData name="Lei Song" userId="e77005fb-e6b4-4f46-8c86-95621a0ac549" providerId="ADAL" clId="{99AE91A3-CF58-2140-9F69-B585C057F1B8}" dt="2021-08-03T05:09:08.085" v="963"/>
        <pc:sldMkLst>
          <pc:docMk/>
          <pc:sldMk cId="183428916" sldId="307"/>
        </pc:sldMkLst>
        <pc:spChg chg="mod">
          <ac:chgData name="Lei Song" userId="e77005fb-e6b4-4f46-8c86-95621a0ac549" providerId="ADAL" clId="{99AE91A3-CF58-2140-9F69-B585C057F1B8}" dt="2021-08-03T05:09:08.085" v="963"/>
          <ac:spMkLst>
            <pc:docMk/>
            <pc:sldMk cId="183428916" sldId="307"/>
            <ac:spMk id="2" creationId="{670288B2-715B-874D-BEF8-A168E9B9A0F6}"/>
          </ac:spMkLst>
        </pc:spChg>
        <pc:spChg chg="mod">
          <ac:chgData name="Lei Song" userId="e77005fb-e6b4-4f46-8c86-95621a0ac549" providerId="ADAL" clId="{99AE91A3-CF58-2140-9F69-B585C057F1B8}" dt="2021-08-03T05:08:27.977" v="960" actId="20577"/>
          <ac:spMkLst>
            <pc:docMk/>
            <pc:sldMk cId="183428916" sldId="307"/>
            <ac:spMk id="3" creationId="{D4595087-FC2E-064A-A839-D8CFC3BECD1D}"/>
          </ac:spMkLst>
        </pc:spChg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4826682" sldId="30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2574727" sldId="30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21433234" sldId="30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70639598" sldId="31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869358487" sldId="31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737674580" sldId="31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157789148" sldId="31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575580074" sldId="31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586294126" sldId="31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49238571" sldId="31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91670756" sldId="31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4387718" sldId="31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90350479" sldId="31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7982416" sldId="32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34612305" sldId="32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44494758" sldId="32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5758868" sldId="32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69937917" sldId="32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56712404" sldId="32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220554132" sldId="32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85675580" sldId="32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53778462" sldId="32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5723116" sldId="32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7090162" sldId="33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02904151" sldId="33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095600154" sldId="33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91397873" sldId="33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178980291" sldId="33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092286919" sldId="33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04174572" sldId="33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14990804" sldId="33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710083459" sldId="33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20454019" sldId="33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299052838" sldId="34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79692893" sldId="34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08274023" sldId="34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4529180" sldId="34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32128628" sldId="34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087715330" sldId="34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826132681" sldId="34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271444164" sldId="34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662877822" sldId="34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509660160" sldId="34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953189533" sldId="35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881073340" sldId="35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490902466" sldId="35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043394642" sldId="35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59565494" sldId="35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956024473" sldId="35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901668736" sldId="35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955718292" sldId="357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77267050" sldId="358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1385426763" sldId="359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150734896" sldId="360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20613240" sldId="361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6775537" sldId="362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724297838" sldId="363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3303579704" sldId="364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65172991" sldId="365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2693875143" sldId="366"/>
        </pc:sldMkLst>
      </pc:sldChg>
      <pc:sldChg chg="del">
        <pc:chgData name="Lei Song" userId="e77005fb-e6b4-4f46-8c86-95621a0ac549" providerId="ADAL" clId="{99AE91A3-CF58-2140-9F69-B585C057F1B8}" dt="2021-08-03T03:46:01.587" v="0" actId="2696"/>
        <pc:sldMkLst>
          <pc:docMk/>
          <pc:sldMk cId="4121129766" sldId="367"/>
        </pc:sldMkLst>
      </pc:sldChg>
    </pc:docChg>
  </pc:docChgLst>
  <pc:docChgLst>
    <pc:chgData name="Lei Song" userId="e77005fb-e6b4-4f46-8c86-95621a0ac549" providerId="ADAL" clId="{6E932CC5-23BD-4B4E-9D36-B15FB2586C09}"/>
    <pc:docChg chg="undo custSel addSld delSld modSld">
      <pc:chgData name="Lei Song" userId="e77005fb-e6b4-4f46-8c86-95621a0ac549" providerId="ADAL" clId="{6E932CC5-23BD-4B4E-9D36-B15FB2586C09}" dt="2021-07-23T04:26:02.145" v="522" actId="1076"/>
      <pc:docMkLst>
        <pc:docMk/>
      </pc:docMkLst>
      <pc:sldChg chg="modSp mod">
        <pc:chgData name="Lei Song" userId="e77005fb-e6b4-4f46-8c86-95621a0ac549" providerId="ADAL" clId="{6E932CC5-23BD-4B4E-9D36-B15FB2586C09}" dt="2021-07-23T03:54:58.527" v="140" actId="121"/>
        <pc:sldMkLst>
          <pc:docMk/>
          <pc:sldMk cId="1173771776" sldId="257"/>
        </pc:sldMkLst>
        <pc:spChg chg="mod">
          <ac:chgData name="Lei Song" userId="e77005fb-e6b4-4f46-8c86-95621a0ac549" providerId="ADAL" clId="{6E932CC5-23BD-4B4E-9D36-B15FB2586C09}" dt="2021-07-23T03:54:58.527" v="140" actId="121"/>
          <ac:spMkLst>
            <pc:docMk/>
            <pc:sldMk cId="1173771776" sldId="257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2:39.745" v="30" actId="6549"/>
          <ac:spMkLst>
            <pc:docMk/>
            <pc:sldMk cId="1173771776" sldId="257"/>
            <ac:spMk id="3" creationId="{00000000-0000-0000-0000-000000000000}"/>
          </ac:spMkLst>
        </pc:spChg>
      </pc:sldChg>
      <pc:sldChg chg="modSp mod">
        <pc:chgData name="Lei Song" userId="e77005fb-e6b4-4f46-8c86-95621a0ac549" providerId="ADAL" clId="{6E932CC5-23BD-4B4E-9D36-B15FB2586C09}" dt="2021-07-23T03:56:27.777" v="168" actId="20577"/>
        <pc:sldMkLst>
          <pc:docMk/>
          <pc:sldMk cId="2121534248" sldId="258"/>
        </pc:sldMkLst>
        <pc:spChg chg="mod">
          <ac:chgData name="Lei Song" userId="e77005fb-e6b4-4f46-8c86-95621a0ac549" providerId="ADAL" clId="{6E932CC5-23BD-4B4E-9D36-B15FB2586C09}" dt="2021-07-23T03:56:27.777" v="168" actId="20577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6E932CC5-23BD-4B4E-9D36-B15FB2586C09}" dt="2021-07-23T03:56:09.118" v="14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57603770" sldId="259"/>
        </pc:sldMkLst>
      </pc:sldChg>
      <pc:sldChg chg="modSp new mod">
        <pc:chgData name="Lei Song" userId="e77005fb-e6b4-4f46-8c86-95621a0ac549" providerId="ADAL" clId="{6E932CC5-23BD-4B4E-9D36-B15FB2586C09}" dt="2021-07-23T03:57:09.462" v="189" actId="20577"/>
        <pc:sldMkLst>
          <pc:docMk/>
          <pc:sldMk cId="2624766043" sldId="259"/>
        </pc:sldMkLst>
        <pc:spChg chg="mod">
          <ac:chgData name="Lei Song" userId="e77005fb-e6b4-4f46-8c86-95621a0ac549" providerId="ADAL" clId="{6E932CC5-23BD-4B4E-9D36-B15FB2586C09}" dt="2021-07-23T03:56:40.876" v="171"/>
          <ac:spMkLst>
            <pc:docMk/>
            <pc:sldMk cId="2624766043" sldId="259"/>
            <ac:spMk id="2" creationId="{AF514C18-96CA-B948-B1F7-C9F1F7825804}"/>
          </ac:spMkLst>
        </pc:spChg>
        <pc:spChg chg="mod">
          <ac:chgData name="Lei Song" userId="e77005fb-e6b4-4f46-8c86-95621a0ac549" providerId="ADAL" clId="{6E932CC5-23BD-4B4E-9D36-B15FB2586C09}" dt="2021-07-23T03:57:09.462" v="189" actId="20577"/>
          <ac:spMkLst>
            <pc:docMk/>
            <pc:sldMk cId="2624766043" sldId="259"/>
            <ac:spMk id="3" creationId="{E0CD99B9-3872-B54E-BDA1-D43A40C650D5}"/>
          </ac:spMkLst>
        </pc:spChg>
      </pc:sldChg>
      <pc:sldChg chg="modSp new mod">
        <pc:chgData name="Lei Song" userId="e77005fb-e6b4-4f46-8c86-95621a0ac549" providerId="ADAL" clId="{6E932CC5-23BD-4B4E-9D36-B15FB2586C09}" dt="2021-07-23T03:58:16.881" v="213" actId="313"/>
        <pc:sldMkLst>
          <pc:docMk/>
          <pc:sldMk cId="356993113" sldId="260"/>
        </pc:sldMkLst>
        <pc:spChg chg="mod">
          <ac:chgData name="Lei Song" userId="e77005fb-e6b4-4f46-8c86-95621a0ac549" providerId="ADAL" clId="{6E932CC5-23BD-4B4E-9D36-B15FB2586C09}" dt="2021-07-23T03:57:53.599" v="202" actId="20577"/>
          <ac:spMkLst>
            <pc:docMk/>
            <pc:sldMk cId="356993113" sldId="260"/>
            <ac:spMk id="2" creationId="{CD581BDB-1927-D04C-9470-A2248A9BDDB0}"/>
          </ac:spMkLst>
        </pc:spChg>
        <pc:spChg chg="mod">
          <ac:chgData name="Lei Song" userId="e77005fb-e6b4-4f46-8c86-95621a0ac549" providerId="ADAL" clId="{6E932CC5-23BD-4B4E-9D36-B15FB2586C09}" dt="2021-07-23T03:58:16.881" v="213" actId="313"/>
          <ac:spMkLst>
            <pc:docMk/>
            <pc:sldMk cId="356993113" sldId="260"/>
            <ac:spMk id="3" creationId="{FB2743A2-4A08-1845-8C81-79F12E4A4020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820905460" sldId="260"/>
        </pc:sldMkLst>
      </pc:sldChg>
      <pc:sldChg chg="addSp delSp modSp new mod">
        <pc:chgData name="Lei Song" userId="e77005fb-e6b4-4f46-8c86-95621a0ac549" providerId="ADAL" clId="{6E932CC5-23BD-4B4E-9D36-B15FB2586C09}" dt="2021-07-23T04:00:42.669" v="235" actId="14734"/>
        <pc:sldMkLst>
          <pc:docMk/>
          <pc:sldMk cId="823687816" sldId="261"/>
        </pc:sldMkLst>
        <pc:spChg chg="mod">
          <ac:chgData name="Lei Song" userId="e77005fb-e6b4-4f46-8c86-95621a0ac549" providerId="ADAL" clId="{6E932CC5-23BD-4B4E-9D36-B15FB2586C09}" dt="2021-07-23T03:58:40.009" v="216" actId="20577"/>
          <ac:spMkLst>
            <pc:docMk/>
            <pc:sldMk cId="823687816" sldId="261"/>
            <ac:spMk id="2" creationId="{135B4EDC-47D8-6A4A-9D51-539052A39F49}"/>
          </ac:spMkLst>
        </pc:spChg>
        <pc:spChg chg="del mod">
          <ac:chgData name="Lei Song" userId="e77005fb-e6b4-4f46-8c86-95621a0ac549" providerId="ADAL" clId="{6E932CC5-23BD-4B4E-9D36-B15FB2586C09}" dt="2021-07-23T03:59:08.794" v="218" actId="3680"/>
          <ac:spMkLst>
            <pc:docMk/>
            <pc:sldMk cId="823687816" sldId="261"/>
            <ac:spMk id="3" creationId="{266B88F9-33CE-4B40-AC2C-1804C7D46ACC}"/>
          </ac:spMkLst>
        </pc:spChg>
        <pc:graphicFrameChg chg="add mod ord modGraphic">
          <ac:chgData name="Lei Song" userId="e77005fb-e6b4-4f46-8c86-95621a0ac549" providerId="ADAL" clId="{6E932CC5-23BD-4B4E-9D36-B15FB2586C09}" dt="2021-07-23T04:00:42.669" v="235" actId="14734"/>
          <ac:graphicFrameMkLst>
            <pc:docMk/>
            <pc:sldMk cId="823687816" sldId="261"/>
            <ac:graphicFrameMk id="4" creationId="{0F688992-B918-F74E-AC27-7CA5FF9ED517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523117892" sldId="261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216393302" sldId="262"/>
        </pc:sldMkLst>
      </pc:sldChg>
      <pc:sldChg chg="modSp new mod">
        <pc:chgData name="Lei Song" userId="e77005fb-e6b4-4f46-8c86-95621a0ac549" providerId="ADAL" clId="{6E932CC5-23BD-4B4E-9D36-B15FB2586C09}" dt="2021-07-23T04:18:49.213" v="447" actId="20577"/>
        <pc:sldMkLst>
          <pc:docMk/>
          <pc:sldMk cId="533343257" sldId="262"/>
        </pc:sldMkLst>
        <pc:spChg chg="mod">
          <ac:chgData name="Lei Song" userId="e77005fb-e6b4-4f46-8c86-95621a0ac549" providerId="ADAL" clId="{6E932CC5-23BD-4B4E-9D36-B15FB2586C09}" dt="2021-07-23T04:01:24.208" v="240" actId="20577"/>
          <ac:spMkLst>
            <pc:docMk/>
            <pc:sldMk cId="533343257" sldId="262"/>
            <ac:spMk id="2" creationId="{95A6C10E-D364-7F4F-A135-14C75F8B2F7E}"/>
          </ac:spMkLst>
        </pc:spChg>
        <pc:spChg chg="mod">
          <ac:chgData name="Lei Song" userId="e77005fb-e6b4-4f46-8c86-95621a0ac549" providerId="ADAL" clId="{6E932CC5-23BD-4B4E-9D36-B15FB2586C09}" dt="2021-07-23T04:18:49.213" v="447" actId="20577"/>
          <ac:spMkLst>
            <pc:docMk/>
            <pc:sldMk cId="533343257" sldId="262"/>
            <ac:spMk id="3" creationId="{B7C0FB77-DB58-A148-9C0E-4D69A34C3791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232412343" sldId="263"/>
        </pc:sldMkLst>
      </pc:sldChg>
      <pc:sldChg chg="addSp delSp modSp new mod">
        <pc:chgData name="Lei Song" userId="e77005fb-e6b4-4f46-8c86-95621a0ac549" providerId="ADAL" clId="{6E932CC5-23BD-4B4E-9D36-B15FB2586C09}" dt="2021-07-23T04:26:02.145" v="522" actId="1076"/>
        <pc:sldMkLst>
          <pc:docMk/>
          <pc:sldMk cId="1884183367" sldId="263"/>
        </pc:sldMkLst>
        <pc:spChg chg="mod">
          <ac:chgData name="Lei Song" userId="e77005fb-e6b4-4f46-8c86-95621a0ac549" providerId="ADAL" clId="{6E932CC5-23BD-4B4E-9D36-B15FB2586C09}" dt="2021-07-23T04:19:12.536" v="465" actId="20577"/>
          <ac:spMkLst>
            <pc:docMk/>
            <pc:sldMk cId="1884183367" sldId="263"/>
            <ac:spMk id="2" creationId="{344B04DA-96FB-364A-A46A-752C4C961195}"/>
          </ac:spMkLst>
        </pc:spChg>
        <pc:spChg chg="del">
          <ac:chgData name="Lei Song" userId="e77005fb-e6b4-4f46-8c86-95621a0ac549" providerId="ADAL" clId="{6E932CC5-23BD-4B4E-9D36-B15FB2586C09}" dt="2021-07-23T04:25:50.460" v="519"/>
          <ac:spMkLst>
            <pc:docMk/>
            <pc:sldMk cId="1884183367" sldId="263"/>
            <ac:spMk id="3" creationId="{179AD3AD-5037-BC47-8E7C-1B7192E69780}"/>
          </ac:spMkLst>
        </pc:spChg>
        <pc:graphicFrameChg chg="add mod modGraphic">
          <ac:chgData name="Lei Song" userId="e77005fb-e6b4-4f46-8c86-95621a0ac549" providerId="ADAL" clId="{6E932CC5-23BD-4B4E-9D36-B15FB2586C09}" dt="2021-07-23T04:26:02.145" v="522" actId="1076"/>
          <ac:graphicFrameMkLst>
            <pc:docMk/>
            <pc:sldMk cId="1884183367" sldId="263"/>
            <ac:graphicFrameMk id="4" creationId="{911BDA60-0AAE-404F-8C92-7165AB1894EC}"/>
          </ac:graphicFrameMkLst>
        </pc:graphicFrame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674473486" sldId="264"/>
        </pc:sldMkLst>
      </pc:sldChg>
      <pc:sldChg chg="modSp new mod">
        <pc:chgData name="Lei Song" userId="e77005fb-e6b4-4f46-8c86-95621a0ac549" providerId="ADAL" clId="{6E932CC5-23BD-4B4E-9D36-B15FB2586C09}" dt="2021-07-23T04:24:39.242" v="518" actId="20577"/>
        <pc:sldMkLst>
          <pc:docMk/>
          <pc:sldMk cId="902723751" sldId="264"/>
        </pc:sldMkLst>
        <pc:spChg chg="mod">
          <ac:chgData name="Lei Song" userId="e77005fb-e6b4-4f46-8c86-95621a0ac549" providerId="ADAL" clId="{6E932CC5-23BD-4B4E-9D36-B15FB2586C09}" dt="2021-07-23T04:21:10.583" v="483" actId="20577"/>
          <ac:spMkLst>
            <pc:docMk/>
            <pc:sldMk cId="902723751" sldId="264"/>
            <ac:spMk id="2" creationId="{DD07FDD0-BDB7-AA44-8B52-4E881B1335BF}"/>
          </ac:spMkLst>
        </pc:spChg>
        <pc:spChg chg="mod">
          <ac:chgData name="Lei Song" userId="e77005fb-e6b4-4f46-8c86-95621a0ac549" providerId="ADAL" clId="{6E932CC5-23BD-4B4E-9D36-B15FB2586C09}" dt="2021-07-23T04:24:39.242" v="518" actId="20577"/>
          <ac:spMkLst>
            <pc:docMk/>
            <pc:sldMk cId="902723751" sldId="264"/>
            <ac:spMk id="3" creationId="{B1E22B5B-3EA5-0C4B-A264-B8664BCE3DFE}"/>
          </ac:spMkLst>
        </pc:spChg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457190336" sldId="265"/>
        </pc:sldMkLst>
      </pc:sldChg>
      <pc:sldChg chg="del">
        <pc:chgData name="Lei Song" userId="e77005fb-e6b4-4f46-8c86-95621a0ac549" providerId="ADAL" clId="{6E932CC5-23BD-4B4E-9D36-B15FB2586C09}" dt="2021-07-23T03:46:21.565" v="0" actId="2696"/>
        <pc:sldMkLst>
          <pc:docMk/>
          <pc:sldMk cId="1094466764" sldId="266"/>
        </pc:sldMkLst>
      </pc:sldChg>
    </pc:docChg>
  </pc:docChgLst>
  <pc:docChgLst>
    <pc:chgData name="Lei Song" userId="e77005fb-e6b4-4f46-8c86-95621a0ac549" providerId="ADAL" clId="{37475607-5D75-964D-BC2A-653F541FF1B2}"/>
    <pc:docChg chg="undo custSel addSld modSld sldOrd addSection modSection">
      <pc:chgData name="Lei Song" userId="e77005fb-e6b4-4f46-8c86-95621a0ac549" providerId="ADAL" clId="{37475607-5D75-964D-BC2A-653F541FF1B2}" dt="2021-08-02T04:51:51.205" v="1308" actId="15"/>
      <pc:docMkLst>
        <pc:docMk/>
      </pc:docMkLst>
      <pc:sldChg chg="modSp mod">
        <pc:chgData name="Lei Song" userId="e77005fb-e6b4-4f46-8c86-95621a0ac549" providerId="ADAL" clId="{37475607-5D75-964D-BC2A-653F541FF1B2}" dt="2021-08-01T11:21:22.768" v="564" actId="20577"/>
        <pc:sldMkLst>
          <pc:docMk/>
          <pc:sldMk cId="4138580771" sldId="290"/>
        </pc:sldMkLst>
        <pc:spChg chg="mod">
          <ac:chgData name="Lei Song" userId="e77005fb-e6b4-4f46-8c86-95621a0ac549" providerId="ADAL" clId="{37475607-5D75-964D-BC2A-653F541FF1B2}" dt="2021-08-01T11:21:22.768" v="564" actId="20577"/>
          <ac:spMkLst>
            <pc:docMk/>
            <pc:sldMk cId="4138580771" sldId="290"/>
            <ac:spMk id="3" creationId="{8C653FEF-4CE0-5F46-B9F5-4BE53F186478}"/>
          </ac:spMkLst>
        </pc:spChg>
      </pc:sldChg>
      <pc:sldChg chg="modSp new mod">
        <pc:chgData name="Lei Song" userId="e77005fb-e6b4-4f46-8c86-95621a0ac549" providerId="ADAL" clId="{37475607-5D75-964D-BC2A-653F541FF1B2}" dt="2021-07-30T23:42:25.951" v="146" actId="20577"/>
        <pc:sldMkLst>
          <pc:docMk/>
          <pc:sldMk cId="1918292003" sldId="291"/>
        </pc:sldMkLst>
        <pc:spChg chg="mod">
          <ac:chgData name="Lei Song" userId="e77005fb-e6b4-4f46-8c86-95621a0ac549" providerId="ADAL" clId="{37475607-5D75-964D-BC2A-653F541FF1B2}" dt="2021-07-30T23:42:25.951" v="146" actId="20577"/>
          <ac:spMkLst>
            <pc:docMk/>
            <pc:sldMk cId="1918292003" sldId="291"/>
            <ac:spMk id="2" creationId="{3C80310C-9180-914C-9562-16B84C32D4E4}"/>
          </ac:spMkLst>
        </pc:spChg>
        <pc:spChg chg="mod">
          <ac:chgData name="Lei Song" userId="e77005fb-e6b4-4f46-8c86-95621a0ac549" providerId="ADAL" clId="{37475607-5D75-964D-BC2A-653F541FF1B2}" dt="2021-07-30T23:42:15.233" v="125" actId="123"/>
          <ac:spMkLst>
            <pc:docMk/>
            <pc:sldMk cId="1918292003" sldId="291"/>
            <ac:spMk id="3" creationId="{C7183048-2BE3-DB44-ABB8-2F0364A3384D}"/>
          </ac:spMkLst>
        </pc:spChg>
      </pc:sldChg>
      <pc:sldChg chg="addSp delSp modSp">
        <pc:chgData name="Lei Song" userId="e77005fb-e6b4-4f46-8c86-95621a0ac549" providerId="ADAL" clId="{37475607-5D75-964D-BC2A-653F541FF1B2}" dt="2021-08-01T10:33:33.798" v="153"/>
        <pc:sldMkLst>
          <pc:docMk/>
          <pc:sldMk cId="332215005" sldId="296"/>
        </pc:sldMkLst>
        <pc:spChg chg="add del mod">
          <ac:chgData name="Lei Song" userId="e77005fb-e6b4-4f46-8c86-95621a0ac549" providerId="ADAL" clId="{37475607-5D75-964D-BC2A-653F541FF1B2}" dt="2021-08-01T10:33:33.798" v="153"/>
          <ac:spMkLst>
            <pc:docMk/>
            <pc:sldMk cId="332215005" sldId="296"/>
            <ac:spMk id="4" creationId="{FF879CD5-393C-9145-A414-76B7CAB90B12}"/>
          </ac:spMkLst>
        </pc:spChg>
      </pc:sldChg>
      <pc:sldChg chg="modSp add mod ord">
        <pc:chgData name="Lei Song" userId="e77005fb-e6b4-4f46-8c86-95621a0ac549" providerId="ADAL" clId="{37475607-5D75-964D-BC2A-653F541FF1B2}" dt="2021-08-01T10:34:46.461" v="162" actId="123"/>
        <pc:sldMkLst>
          <pc:docMk/>
          <pc:sldMk cId="1467033656" sldId="299"/>
        </pc:sldMkLst>
        <pc:spChg chg="mod">
          <ac:chgData name="Lei Song" userId="e77005fb-e6b4-4f46-8c86-95621a0ac549" providerId="ADAL" clId="{37475607-5D75-964D-BC2A-653F541FF1B2}" dt="2021-08-01T10:34:12.768" v="158"/>
          <ac:spMkLst>
            <pc:docMk/>
            <pc:sldMk cId="1467033656" sldId="299"/>
            <ac:spMk id="2" creationId="{563A9635-EC84-5348-A190-C015B449E090}"/>
          </ac:spMkLst>
        </pc:spChg>
        <pc:spChg chg="mod">
          <ac:chgData name="Lei Song" userId="e77005fb-e6b4-4f46-8c86-95621a0ac549" providerId="ADAL" clId="{37475607-5D75-964D-BC2A-653F541FF1B2}" dt="2021-08-01T10:34:46.461" v="162" actId="123"/>
          <ac:spMkLst>
            <pc:docMk/>
            <pc:sldMk cId="1467033656" sldId="299"/>
            <ac:spMk id="3" creationId="{2E88FDDC-E980-3348-B67B-4E48BBFBE41A}"/>
          </ac:spMkLst>
        </pc:spChg>
      </pc:sldChg>
      <pc:sldChg chg="modSp new mod">
        <pc:chgData name="Lei Song" userId="e77005fb-e6b4-4f46-8c86-95621a0ac549" providerId="ADAL" clId="{37475607-5D75-964D-BC2A-653F541FF1B2}" dt="2021-08-01T10:35:53.540" v="168"/>
        <pc:sldMkLst>
          <pc:docMk/>
          <pc:sldMk cId="498260330" sldId="300"/>
        </pc:sldMkLst>
        <pc:spChg chg="mod">
          <ac:chgData name="Lei Song" userId="e77005fb-e6b4-4f46-8c86-95621a0ac549" providerId="ADAL" clId="{37475607-5D75-964D-BC2A-653F541FF1B2}" dt="2021-08-01T10:35:53.540" v="168"/>
          <ac:spMkLst>
            <pc:docMk/>
            <pc:sldMk cId="498260330" sldId="300"/>
            <ac:spMk id="2" creationId="{1FC23F56-81D2-A544-AF20-88CAA9E1E794}"/>
          </ac:spMkLst>
        </pc:spChg>
        <pc:spChg chg="mod">
          <ac:chgData name="Lei Song" userId="e77005fb-e6b4-4f46-8c86-95621a0ac549" providerId="ADAL" clId="{37475607-5D75-964D-BC2A-653F541FF1B2}" dt="2021-08-01T10:35:31.807" v="166" actId="12"/>
          <ac:spMkLst>
            <pc:docMk/>
            <pc:sldMk cId="498260330" sldId="300"/>
            <ac:spMk id="3" creationId="{92C35875-CE2A-BD4E-8689-F4A411475D59}"/>
          </ac:spMkLst>
        </pc:spChg>
      </pc:sldChg>
      <pc:sldChg chg="modSp new mod">
        <pc:chgData name="Lei Song" userId="e77005fb-e6b4-4f46-8c86-95621a0ac549" providerId="ADAL" clId="{37475607-5D75-964D-BC2A-653F541FF1B2}" dt="2021-08-01T10:37:45.459" v="190" actId="20577"/>
        <pc:sldMkLst>
          <pc:docMk/>
          <pc:sldMk cId="3038347611" sldId="301"/>
        </pc:sldMkLst>
        <pc:spChg chg="mod">
          <ac:chgData name="Lei Song" userId="e77005fb-e6b4-4f46-8c86-95621a0ac549" providerId="ADAL" clId="{37475607-5D75-964D-BC2A-653F541FF1B2}" dt="2021-08-01T10:36:11.052" v="172" actId="20577"/>
          <ac:spMkLst>
            <pc:docMk/>
            <pc:sldMk cId="3038347611" sldId="301"/>
            <ac:spMk id="2" creationId="{C8E9FFBD-0F9E-1E4A-B193-FD55A4F6ACD0}"/>
          </ac:spMkLst>
        </pc:spChg>
        <pc:spChg chg="mod">
          <ac:chgData name="Lei Song" userId="e77005fb-e6b4-4f46-8c86-95621a0ac549" providerId="ADAL" clId="{37475607-5D75-964D-BC2A-653F541FF1B2}" dt="2021-08-01T10:37:45.459" v="190" actId="20577"/>
          <ac:spMkLst>
            <pc:docMk/>
            <pc:sldMk cId="3038347611" sldId="301"/>
            <ac:spMk id="3" creationId="{02C0692B-5E1E-5B43-B097-3F1619B9CEB4}"/>
          </ac:spMkLst>
        </pc:spChg>
      </pc:sldChg>
      <pc:sldChg chg="addSp modSp new mod">
        <pc:chgData name="Lei Song" userId="e77005fb-e6b4-4f46-8c86-95621a0ac549" providerId="ADAL" clId="{37475607-5D75-964D-BC2A-653F541FF1B2}" dt="2021-08-01T10:40:28.638" v="204" actId="1076"/>
        <pc:sldMkLst>
          <pc:docMk/>
          <pc:sldMk cId="2609428590" sldId="302"/>
        </pc:sldMkLst>
        <pc:spChg chg="mod">
          <ac:chgData name="Lei Song" userId="e77005fb-e6b4-4f46-8c86-95621a0ac549" providerId="ADAL" clId="{37475607-5D75-964D-BC2A-653F541FF1B2}" dt="2021-08-01T10:39:59.237" v="200" actId="20577"/>
          <ac:spMkLst>
            <pc:docMk/>
            <pc:sldMk cId="2609428590" sldId="302"/>
            <ac:spMk id="2" creationId="{38151C57-6369-1041-9D84-ADE6CAB95001}"/>
          </ac:spMkLst>
        </pc:spChg>
        <pc:spChg chg="mod">
          <ac:chgData name="Lei Song" userId="e77005fb-e6b4-4f46-8c86-95621a0ac549" providerId="ADAL" clId="{37475607-5D75-964D-BC2A-653F541FF1B2}" dt="2021-08-01T10:40:12.555" v="202"/>
          <ac:spMkLst>
            <pc:docMk/>
            <pc:sldMk cId="2609428590" sldId="302"/>
            <ac:spMk id="3" creationId="{F82EB106-F0CF-A344-B369-BCF435C39237}"/>
          </ac:spMkLst>
        </pc:spChg>
        <pc:picChg chg="add mod">
          <ac:chgData name="Lei Song" userId="e77005fb-e6b4-4f46-8c86-95621a0ac549" providerId="ADAL" clId="{37475607-5D75-964D-BC2A-653F541FF1B2}" dt="2021-08-01T10:40:28.638" v="204" actId="1076"/>
          <ac:picMkLst>
            <pc:docMk/>
            <pc:sldMk cId="2609428590" sldId="302"/>
            <ac:picMk id="1026" creationId="{D0A17FA7-3916-0C4B-8C3E-B77D81C60984}"/>
          </ac:picMkLst>
        </pc:picChg>
      </pc:sldChg>
      <pc:sldChg chg="modSp new mod">
        <pc:chgData name="Lei Song" userId="e77005fb-e6b4-4f46-8c86-95621a0ac549" providerId="ADAL" clId="{37475607-5D75-964D-BC2A-653F541FF1B2}" dt="2021-08-01T10:41:56.690" v="216" actId="20577"/>
        <pc:sldMkLst>
          <pc:docMk/>
          <pc:sldMk cId="1055593585" sldId="303"/>
        </pc:sldMkLst>
        <pc:spChg chg="mod">
          <ac:chgData name="Lei Song" userId="e77005fb-e6b4-4f46-8c86-95621a0ac549" providerId="ADAL" clId="{37475607-5D75-964D-BC2A-653F541FF1B2}" dt="2021-08-01T10:41:01.800" v="208" actId="20577"/>
          <ac:spMkLst>
            <pc:docMk/>
            <pc:sldMk cId="1055593585" sldId="303"/>
            <ac:spMk id="2" creationId="{244A3D10-8CBC-3042-B001-BA1AE68E6018}"/>
          </ac:spMkLst>
        </pc:spChg>
        <pc:spChg chg="mod">
          <ac:chgData name="Lei Song" userId="e77005fb-e6b4-4f46-8c86-95621a0ac549" providerId="ADAL" clId="{37475607-5D75-964D-BC2A-653F541FF1B2}" dt="2021-08-01T10:41:56.690" v="216" actId="20577"/>
          <ac:spMkLst>
            <pc:docMk/>
            <pc:sldMk cId="1055593585" sldId="303"/>
            <ac:spMk id="3" creationId="{0838A8DF-EEA0-D44A-928D-90B123C0FB9C}"/>
          </ac:spMkLst>
        </pc:spChg>
      </pc:sldChg>
      <pc:sldChg chg="addSp modSp new mod">
        <pc:chgData name="Lei Song" userId="e77005fb-e6b4-4f46-8c86-95621a0ac549" providerId="ADAL" clId="{37475607-5D75-964D-BC2A-653F541FF1B2}" dt="2021-08-01T10:42:53.092" v="232" actId="1076"/>
        <pc:sldMkLst>
          <pc:docMk/>
          <pc:sldMk cId="3903114558" sldId="304"/>
        </pc:sldMkLst>
        <pc:spChg chg="mod">
          <ac:chgData name="Lei Song" userId="e77005fb-e6b4-4f46-8c86-95621a0ac549" providerId="ADAL" clId="{37475607-5D75-964D-BC2A-653F541FF1B2}" dt="2021-08-01T10:42:21.989" v="228" actId="20577"/>
          <ac:spMkLst>
            <pc:docMk/>
            <pc:sldMk cId="3903114558" sldId="304"/>
            <ac:spMk id="2" creationId="{0DA467B1-4885-4B4D-9838-BD93E8E572AC}"/>
          </ac:spMkLst>
        </pc:spChg>
        <pc:spChg chg="mod">
          <ac:chgData name="Lei Song" userId="e77005fb-e6b4-4f46-8c86-95621a0ac549" providerId="ADAL" clId="{37475607-5D75-964D-BC2A-653F541FF1B2}" dt="2021-08-01T10:42:41.220" v="230"/>
          <ac:spMkLst>
            <pc:docMk/>
            <pc:sldMk cId="3903114558" sldId="304"/>
            <ac:spMk id="3" creationId="{7C2CB405-110D-E446-8286-97119FB4739F}"/>
          </ac:spMkLst>
        </pc:spChg>
        <pc:picChg chg="add mod">
          <ac:chgData name="Lei Song" userId="e77005fb-e6b4-4f46-8c86-95621a0ac549" providerId="ADAL" clId="{37475607-5D75-964D-BC2A-653F541FF1B2}" dt="2021-08-01T10:42:53.092" v="232" actId="1076"/>
          <ac:picMkLst>
            <pc:docMk/>
            <pc:sldMk cId="3903114558" sldId="304"/>
            <ac:picMk id="2050" creationId="{4D2384D1-3EFD-474C-B3DA-9EA450EE5B23}"/>
          </ac:picMkLst>
        </pc:picChg>
      </pc:sldChg>
      <pc:sldChg chg="modSp new mod">
        <pc:chgData name="Lei Song" userId="e77005fb-e6b4-4f46-8c86-95621a0ac549" providerId="ADAL" clId="{37475607-5D75-964D-BC2A-653F541FF1B2}" dt="2021-08-01T10:50:50.131" v="300" actId="2710"/>
        <pc:sldMkLst>
          <pc:docMk/>
          <pc:sldMk cId="1646921458" sldId="305"/>
        </pc:sldMkLst>
        <pc:spChg chg="mod">
          <ac:chgData name="Lei Song" userId="e77005fb-e6b4-4f46-8c86-95621a0ac549" providerId="ADAL" clId="{37475607-5D75-964D-BC2A-653F541FF1B2}" dt="2021-08-01T10:43:16.900" v="236" actId="20577"/>
          <ac:spMkLst>
            <pc:docMk/>
            <pc:sldMk cId="1646921458" sldId="305"/>
            <ac:spMk id="2" creationId="{F71BFF59-A2F3-9C4C-9D87-3DE642172D1C}"/>
          </ac:spMkLst>
        </pc:spChg>
        <pc:spChg chg="mod">
          <ac:chgData name="Lei Song" userId="e77005fb-e6b4-4f46-8c86-95621a0ac549" providerId="ADAL" clId="{37475607-5D75-964D-BC2A-653F541FF1B2}" dt="2021-08-01T10:50:50.131" v="300" actId="2710"/>
          <ac:spMkLst>
            <pc:docMk/>
            <pc:sldMk cId="1646921458" sldId="305"/>
            <ac:spMk id="3" creationId="{A5E233FE-53B5-FD49-8FB9-E8C474217FBB}"/>
          </ac:spMkLst>
        </pc:spChg>
      </pc:sldChg>
      <pc:sldChg chg="modSp new mod">
        <pc:chgData name="Lei Song" userId="e77005fb-e6b4-4f46-8c86-95621a0ac549" providerId="ADAL" clId="{37475607-5D75-964D-BC2A-653F541FF1B2}" dt="2021-08-02T04:47:48.063" v="1250" actId="27636"/>
        <pc:sldMkLst>
          <pc:docMk/>
          <pc:sldMk cId="3575657754" sldId="306"/>
        </pc:sldMkLst>
        <pc:spChg chg="mod">
          <ac:chgData name="Lei Song" userId="e77005fb-e6b4-4f46-8c86-95621a0ac549" providerId="ADAL" clId="{37475607-5D75-964D-BC2A-653F541FF1B2}" dt="2021-08-01T10:45:59.274" v="264" actId="20577"/>
          <ac:spMkLst>
            <pc:docMk/>
            <pc:sldMk cId="3575657754" sldId="306"/>
            <ac:spMk id="2" creationId="{836C8BC9-6EB6-BA47-9097-192A68E73749}"/>
          </ac:spMkLst>
        </pc:spChg>
        <pc:spChg chg="mod">
          <ac:chgData name="Lei Song" userId="e77005fb-e6b4-4f46-8c86-95621a0ac549" providerId="ADAL" clId="{37475607-5D75-964D-BC2A-653F541FF1B2}" dt="2021-08-02T04:47:48.063" v="1250" actId="27636"/>
          <ac:spMkLst>
            <pc:docMk/>
            <pc:sldMk cId="3575657754" sldId="306"/>
            <ac:spMk id="3" creationId="{3F87A9E5-F117-D34E-BD32-50FCAB5406DA}"/>
          </ac:spMkLst>
        </pc:spChg>
      </pc:sldChg>
      <pc:sldChg chg="modSp new mod">
        <pc:chgData name="Lei Song" userId="e77005fb-e6b4-4f46-8c86-95621a0ac549" providerId="ADAL" clId="{37475607-5D75-964D-BC2A-653F541FF1B2}" dt="2021-08-01T10:50:44.194" v="299" actId="2710"/>
        <pc:sldMkLst>
          <pc:docMk/>
          <pc:sldMk cId="374826682" sldId="307"/>
        </pc:sldMkLst>
        <pc:spChg chg="mod">
          <ac:chgData name="Lei Song" userId="e77005fb-e6b4-4f46-8c86-95621a0ac549" providerId="ADAL" clId="{37475607-5D75-964D-BC2A-653F541FF1B2}" dt="2021-08-01T10:47:52.140" v="282" actId="20577"/>
          <ac:spMkLst>
            <pc:docMk/>
            <pc:sldMk cId="374826682" sldId="307"/>
            <ac:spMk id="2" creationId="{E15EA363-42E4-1447-9DAA-BA11A11EA85E}"/>
          </ac:spMkLst>
        </pc:spChg>
        <pc:spChg chg="mod">
          <ac:chgData name="Lei Song" userId="e77005fb-e6b4-4f46-8c86-95621a0ac549" providerId="ADAL" clId="{37475607-5D75-964D-BC2A-653F541FF1B2}" dt="2021-08-01T10:50:44.194" v="299" actId="2710"/>
          <ac:spMkLst>
            <pc:docMk/>
            <pc:sldMk cId="374826682" sldId="307"/>
            <ac:spMk id="3" creationId="{B8B8E101-1EBC-2A42-969C-8B7219FC860C}"/>
          </ac:spMkLst>
        </pc:spChg>
      </pc:sldChg>
      <pc:sldChg chg="modSp new mod">
        <pc:chgData name="Lei Song" userId="e77005fb-e6b4-4f46-8c86-95621a0ac549" providerId="ADAL" clId="{37475607-5D75-964D-BC2A-653F541FF1B2}" dt="2021-08-01T10:51:18.939" v="301" actId="207"/>
        <pc:sldMkLst>
          <pc:docMk/>
          <pc:sldMk cId="242574727" sldId="308"/>
        </pc:sldMkLst>
        <pc:spChg chg="mod">
          <ac:chgData name="Lei Song" userId="e77005fb-e6b4-4f46-8c86-95621a0ac549" providerId="ADAL" clId="{37475607-5D75-964D-BC2A-653F541FF1B2}" dt="2021-08-01T10:49:33.963" v="289" actId="20577"/>
          <ac:spMkLst>
            <pc:docMk/>
            <pc:sldMk cId="242574727" sldId="308"/>
            <ac:spMk id="2" creationId="{9945C69E-6BF1-0B49-921C-541C3ED8F300}"/>
          </ac:spMkLst>
        </pc:spChg>
        <pc:spChg chg="mod">
          <ac:chgData name="Lei Song" userId="e77005fb-e6b4-4f46-8c86-95621a0ac549" providerId="ADAL" clId="{37475607-5D75-964D-BC2A-653F541FF1B2}" dt="2021-08-01T10:51:18.939" v="301" actId="207"/>
          <ac:spMkLst>
            <pc:docMk/>
            <pc:sldMk cId="242574727" sldId="308"/>
            <ac:spMk id="3" creationId="{8BAA99F4-C871-3F4F-B467-426AABF715EB}"/>
          </ac:spMkLst>
        </pc:spChg>
      </pc:sldChg>
      <pc:sldChg chg="addSp modSp new mod">
        <pc:chgData name="Lei Song" userId="e77005fb-e6b4-4f46-8c86-95621a0ac549" providerId="ADAL" clId="{37475607-5D75-964D-BC2A-653F541FF1B2}" dt="2021-08-01T10:53:12.515" v="316" actId="1076"/>
        <pc:sldMkLst>
          <pc:docMk/>
          <pc:sldMk cId="1121433234" sldId="309"/>
        </pc:sldMkLst>
        <pc:spChg chg="mod">
          <ac:chgData name="Lei Song" userId="e77005fb-e6b4-4f46-8c86-95621a0ac549" providerId="ADAL" clId="{37475607-5D75-964D-BC2A-653F541FF1B2}" dt="2021-08-01T10:51:42.921" v="311" actId="20577"/>
          <ac:spMkLst>
            <pc:docMk/>
            <pc:sldMk cId="1121433234" sldId="309"/>
            <ac:spMk id="2" creationId="{728480B0-787C-6F48-B269-71F9AE0AD3D7}"/>
          </ac:spMkLst>
        </pc:spChg>
        <pc:spChg chg="mod">
          <ac:chgData name="Lei Song" userId="e77005fb-e6b4-4f46-8c86-95621a0ac549" providerId="ADAL" clId="{37475607-5D75-964D-BC2A-653F541FF1B2}" dt="2021-08-01T10:52:05.236" v="314" actId="2710"/>
          <ac:spMkLst>
            <pc:docMk/>
            <pc:sldMk cId="1121433234" sldId="309"/>
            <ac:spMk id="3" creationId="{7A53F891-50CD-244C-9D90-97B1973C9984}"/>
          </ac:spMkLst>
        </pc:spChg>
        <pc:picChg chg="add mod">
          <ac:chgData name="Lei Song" userId="e77005fb-e6b4-4f46-8c86-95621a0ac549" providerId="ADAL" clId="{37475607-5D75-964D-BC2A-653F541FF1B2}" dt="2021-08-01T10:53:12.515" v="316" actId="1076"/>
          <ac:picMkLst>
            <pc:docMk/>
            <pc:sldMk cId="1121433234" sldId="309"/>
            <ac:picMk id="3074" creationId="{1DC907A9-D465-BC42-BE19-C51C9CFC7243}"/>
          </ac:picMkLst>
        </pc:picChg>
      </pc:sldChg>
      <pc:sldChg chg="modSp new mod">
        <pc:chgData name="Lei Song" userId="e77005fb-e6b4-4f46-8c86-95621a0ac549" providerId="ADAL" clId="{37475607-5D75-964D-BC2A-653F541FF1B2}" dt="2021-08-01T10:54:01.987" v="324" actId="2710"/>
        <pc:sldMkLst>
          <pc:docMk/>
          <pc:sldMk cId="2270639598" sldId="310"/>
        </pc:sldMkLst>
        <pc:spChg chg="mod">
          <ac:chgData name="Lei Song" userId="e77005fb-e6b4-4f46-8c86-95621a0ac549" providerId="ADAL" clId="{37475607-5D75-964D-BC2A-653F541FF1B2}" dt="2021-08-01T10:53:39.325" v="320" actId="20577"/>
          <ac:spMkLst>
            <pc:docMk/>
            <pc:sldMk cId="2270639598" sldId="310"/>
            <ac:spMk id="2" creationId="{0D80C5EF-F85D-8B41-AE5E-F5ED7B4B6996}"/>
          </ac:spMkLst>
        </pc:spChg>
        <pc:spChg chg="mod">
          <ac:chgData name="Lei Song" userId="e77005fb-e6b4-4f46-8c86-95621a0ac549" providerId="ADAL" clId="{37475607-5D75-964D-BC2A-653F541FF1B2}" dt="2021-08-01T10:54:01.987" v="324" actId="2710"/>
          <ac:spMkLst>
            <pc:docMk/>
            <pc:sldMk cId="2270639598" sldId="310"/>
            <ac:spMk id="3" creationId="{D81CDFB8-CFE4-8844-9C60-E8D972EE470E}"/>
          </ac:spMkLst>
        </pc:spChg>
      </pc:sldChg>
      <pc:sldChg chg="addSp modSp new mod">
        <pc:chgData name="Lei Song" userId="e77005fb-e6b4-4f46-8c86-95621a0ac549" providerId="ADAL" clId="{37475607-5D75-964D-BC2A-653F541FF1B2}" dt="2021-08-01T10:56:48.808" v="339" actId="1076"/>
        <pc:sldMkLst>
          <pc:docMk/>
          <pc:sldMk cId="2869358487" sldId="311"/>
        </pc:sldMkLst>
        <pc:spChg chg="mod">
          <ac:chgData name="Lei Song" userId="e77005fb-e6b4-4f46-8c86-95621a0ac549" providerId="ADAL" clId="{37475607-5D75-964D-BC2A-653F541FF1B2}" dt="2021-08-01T10:56:05.939" v="334" actId="20577"/>
          <ac:spMkLst>
            <pc:docMk/>
            <pc:sldMk cId="2869358487" sldId="311"/>
            <ac:spMk id="2" creationId="{C2163624-6EE2-524D-99D6-352DCA037B36}"/>
          </ac:spMkLst>
        </pc:spChg>
        <pc:spChg chg="mod">
          <ac:chgData name="Lei Song" userId="e77005fb-e6b4-4f46-8c86-95621a0ac549" providerId="ADAL" clId="{37475607-5D75-964D-BC2A-653F541FF1B2}" dt="2021-08-01T10:56:21.142" v="336"/>
          <ac:spMkLst>
            <pc:docMk/>
            <pc:sldMk cId="2869358487" sldId="311"/>
            <ac:spMk id="3" creationId="{617C761E-A8B5-674D-8EA4-F840D5DEB896}"/>
          </ac:spMkLst>
        </pc:spChg>
        <pc:picChg chg="add mod">
          <ac:chgData name="Lei Song" userId="e77005fb-e6b4-4f46-8c86-95621a0ac549" providerId="ADAL" clId="{37475607-5D75-964D-BC2A-653F541FF1B2}" dt="2021-08-01T10:56:48.808" v="339" actId="1076"/>
          <ac:picMkLst>
            <pc:docMk/>
            <pc:sldMk cId="2869358487" sldId="311"/>
            <ac:picMk id="4098" creationId="{71CC7801-99DA-B949-B383-9C15A622CA6D}"/>
          </ac:picMkLst>
        </pc:picChg>
      </pc:sldChg>
      <pc:sldChg chg="modSp new mod">
        <pc:chgData name="Lei Song" userId="e77005fb-e6b4-4f46-8c86-95621a0ac549" providerId="ADAL" clId="{37475607-5D75-964D-BC2A-653F541FF1B2}" dt="2021-08-01T10:59:06.128" v="347" actId="123"/>
        <pc:sldMkLst>
          <pc:docMk/>
          <pc:sldMk cId="3737674580" sldId="312"/>
        </pc:sldMkLst>
        <pc:spChg chg="mod">
          <ac:chgData name="Lei Song" userId="e77005fb-e6b4-4f46-8c86-95621a0ac549" providerId="ADAL" clId="{37475607-5D75-964D-BC2A-653F541FF1B2}" dt="2021-08-01T10:58:11.019" v="343" actId="20577"/>
          <ac:spMkLst>
            <pc:docMk/>
            <pc:sldMk cId="3737674580" sldId="312"/>
            <ac:spMk id="2" creationId="{EB5250C9-4CB6-5643-9AB6-D74EBDB7D2BD}"/>
          </ac:spMkLst>
        </pc:spChg>
        <pc:spChg chg="mod">
          <ac:chgData name="Lei Song" userId="e77005fb-e6b4-4f46-8c86-95621a0ac549" providerId="ADAL" clId="{37475607-5D75-964D-BC2A-653F541FF1B2}" dt="2021-08-01T10:59:06.128" v="347" actId="123"/>
          <ac:spMkLst>
            <pc:docMk/>
            <pc:sldMk cId="3737674580" sldId="312"/>
            <ac:spMk id="3" creationId="{D3FF99BB-4BE0-DA44-A2B5-71C77BE96C20}"/>
          </ac:spMkLst>
        </pc:spChg>
      </pc:sldChg>
      <pc:sldChg chg="addSp modSp new mod">
        <pc:chgData name="Lei Song" userId="e77005fb-e6b4-4f46-8c86-95621a0ac549" providerId="ADAL" clId="{37475607-5D75-964D-BC2A-653F541FF1B2}" dt="2021-08-01T11:00:15.514" v="362" actId="1076"/>
        <pc:sldMkLst>
          <pc:docMk/>
          <pc:sldMk cId="1157789148" sldId="313"/>
        </pc:sldMkLst>
        <pc:spChg chg="mod">
          <ac:chgData name="Lei Song" userId="e77005fb-e6b4-4f46-8c86-95621a0ac549" providerId="ADAL" clId="{37475607-5D75-964D-BC2A-653F541FF1B2}" dt="2021-08-01T10:59:34.219" v="357" actId="20577"/>
          <ac:spMkLst>
            <pc:docMk/>
            <pc:sldMk cId="1157789148" sldId="313"/>
            <ac:spMk id="2" creationId="{2B49D72F-DEE1-6F4E-B23B-2BB864687254}"/>
          </ac:spMkLst>
        </pc:spChg>
        <pc:spChg chg="mod">
          <ac:chgData name="Lei Song" userId="e77005fb-e6b4-4f46-8c86-95621a0ac549" providerId="ADAL" clId="{37475607-5D75-964D-BC2A-653F541FF1B2}" dt="2021-08-01T10:59:59.087" v="360" actId="20577"/>
          <ac:spMkLst>
            <pc:docMk/>
            <pc:sldMk cId="1157789148" sldId="313"/>
            <ac:spMk id="3" creationId="{4D7EBC9C-4B07-7647-8C1A-E82D1644C694}"/>
          </ac:spMkLst>
        </pc:spChg>
        <pc:picChg chg="add mod">
          <ac:chgData name="Lei Song" userId="e77005fb-e6b4-4f46-8c86-95621a0ac549" providerId="ADAL" clId="{37475607-5D75-964D-BC2A-653F541FF1B2}" dt="2021-08-01T11:00:15.514" v="362" actId="1076"/>
          <ac:picMkLst>
            <pc:docMk/>
            <pc:sldMk cId="1157789148" sldId="313"/>
            <ac:picMk id="5122" creationId="{A047C182-A289-0140-B942-AD805208B2C3}"/>
          </ac:picMkLst>
        </pc:picChg>
      </pc:sldChg>
      <pc:sldChg chg="modSp new mod">
        <pc:chgData name="Lei Song" userId="e77005fb-e6b4-4f46-8c86-95621a0ac549" providerId="ADAL" clId="{37475607-5D75-964D-BC2A-653F541FF1B2}" dt="2021-08-01T11:01:09.587" v="370" actId="2710"/>
        <pc:sldMkLst>
          <pc:docMk/>
          <pc:sldMk cId="3575580074" sldId="314"/>
        </pc:sldMkLst>
        <pc:spChg chg="mod">
          <ac:chgData name="Lei Song" userId="e77005fb-e6b4-4f46-8c86-95621a0ac549" providerId="ADAL" clId="{37475607-5D75-964D-BC2A-653F541FF1B2}" dt="2021-08-01T11:00:40.374" v="366" actId="20577"/>
          <ac:spMkLst>
            <pc:docMk/>
            <pc:sldMk cId="3575580074" sldId="314"/>
            <ac:spMk id="2" creationId="{6A1C91AB-63CD-F741-B09A-55229C924B48}"/>
          </ac:spMkLst>
        </pc:spChg>
        <pc:spChg chg="mod">
          <ac:chgData name="Lei Song" userId="e77005fb-e6b4-4f46-8c86-95621a0ac549" providerId="ADAL" clId="{37475607-5D75-964D-BC2A-653F541FF1B2}" dt="2021-08-01T11:01:09.587" v="370" actId="2710"/>
          <ac:spMkLst>
            <pc:docMk/>
            <pc:sldMk cId="3575580074" sldId="314"/>
            <ac:spMk id="3" creationId="{ACA05935-63AA-B047-A220-EFB93B3A5529}"/>
          </ac:spMkLst>
        </pc:spChg>
      </pc:sldChg>
      <pc:sldChg chg="addSp modSp new mod">
        <pc:chgData name="Lei Song" userId="e77005fb-e6b4-4f46-8c86-95621a0ac549" providerId="ADAL" clId="{37475607-5D75-964D-BC2A-653F541FF1B2}" dt="2021-08-01T11:03:06.294" v="385" actId="1076"/>
        <pc:sldMkLst>
          <pc:docMk/>
          <pc:sldMk cId="2586294126" sldId="315"/>
        </pc:sldMkLst>
        <pc:spChg chg="mod">
          <ac:chgData name="Lei Song" userId="e77005fb-e6b4-4f46-8c86-95621a0ac549" providerId="ADAL" clId="{37475607-5D75-964D-BC2A-653F541FF1B2}" dt="2021-08-01T11:02:33.198" v="380" actId="20577"/>
          <ac:spMkLst>
            <pc:docMk/>
            <pc:sldMk cId="2586294126" sldId="315"/>
            <ac:spMk id="2" creationId="{36903EF2-62A4-ED47-BE3D-2090A0C9104B}"/>
          </ac:spMkLst>
        </pc:spChg>
        <pc:spChg chg="mod">
          <ac:chgData name="Lei Song" userId="e77005fb-e6b4-4f46-8c86-95621a0ac549" providerId="ADAL" clId="{37475607-5D75-964D-BC2A-653F541FF1B2}" dt="2021-08-01T11:02:47.872" v="382"/>
          <ac:spMkLst>
            <pc:docMk/>
            <pc:sldMk cId="2586294126" sldId="315"/>
            <ac:spMk id="3" creationId="{EDFADEF6-3E00-864A-945B-5102F69120AE}"/>
          </ac:spMkLst>
        </pc:spChg>
        <pc:picChg chg="add mod">
          <ac:chgData name="Lei Song" userId="e77005fb-e6b4-4f46-8c86-95621a0ac549" providerId="ADAL" clId="{37475607-5D75-964D-BC2A-653F541FF1B2}" dt="2021-08-01T11:03:06.294" v="385" actId="1076"/>
          <ac:picMkLst>
            <pc:docMk/>
            <pc:sldMk cId="2586294126" sldId="315"/>
            <ac:picMk id="6146" creationId="{73896171-C345-F340-98D7-7B7CF93401BD}"/>
          </ac:picMkLst>
        </pc:picChg>
      </pc:sldChg>
      <pc:sldChg chg="modSp new mod">
        <pc:chgData name="Lei Song" userId="e77005fb-e6b4-4f46-8c86-95621a0ac549" providerId="ADAL" clId="{37475607-5D75-964D-BC2A-653F541FF1B2}" dt="2021-08-01T11:06:22.551" v="417" actId="20577"/>
        <pc:sldMkLst>
          <pc:docMk/>
          <pc:sldMk cId="349238571" sldId="316"/>
        </pc:sldMkLst>
        <pc:spChg chg="mod">
          <ac:chgData name="Lei Song" userId="e77005fb-e6b4-4f46-8c86-95621a0ac549" providerId="ADAL" clId="{37475607-5D75-964D-BC2A-653F541FF1B2}" dt="2021-08-01T11:03:31.356" v="389" actId="20577"/>
          <ac:spMkLst>
            <pc:docMk/>
            <pc:sldMk cId="349238571" sldId="316"/>
            <ac:spMk id="2" creationId="{6220F450-D745-D243-90D9-DDAE9E86CC3A}"/>
          </ac:spMkLst>
        </pc:spChg>
        <pc:spChg chg="mod">
          <ac:chgData name="Lei Song" userId="e77005fb-e6b4-4f46-8c86-95621a0ac549" providerId="ADAL" clId="{37475607-5D75-964D-BC2A-653F541FF1B2}" dt="2021-08-01T11:06:22.551" v="417" actId="20577"/>
          <ac:spMkLst>
            <pc:docMk/>
            <pc:sldMk cId="349238571" sldId="316"/>
            <ac:spMk id="3" creationId="{124ABFCB-73A1-4040-8899-0A6B1A9A9F3F}"/>
          </ac:spMkLst>
        </pc:spChg>
      </pc:sldChg>
      <pc:sldChg chg="addSp modSp new mod">
        <pc:chgData name="Lei Song" userId="e77005fb-e6b4-4f46-8c86-95621a0ac549" providerId="ADAL" clId="{37475607-5D75-964D-BC2A-653F541FF1B2}" dt="2021-08-01T11:05:06.627" v="409" actId="1076"/>
        <pc:sldMkLst>
          <pc:docMk/>
          <pc:sldMk cId="3391670756" sldId="317"/>
        </pc:sldMkLst>
        <pc:spChg chg="mod">
          <ac:chgData name="Lei Song" userId="e77005fb-e6b4-4f46-8c86-95621a0ac549" providerId="ADAL" clId="{37475607-5D75-964D-BC2A-653F541FF1B2}" dt="2021-08-01T11:04:35.843" v="405" actId="20577"/>
          <ac:spMkLst>
            <pc:docMk/>
            <pc:sldMk cId="3391670756" sldId="317"/>
            <ac:spMk id="2" creationId="{6A2286BB-EAB3-3744-8DBD-4618136E8EC0}"/>
          </ac:spMkLst>
        </pc:spChg>
        <pc:spChg chg="mod">
          <ac:chgData name="Lei Song" userId="e77005fb-e6b4-4f46-8c86-95621a0ac549" providerId="ADAL" clId="{37475607-5D75-964D-BC2A-653F541FF1B2}" dt="2021-08-01T11:04:50.436" v="407"/>
          <ac:spMkLst>
            <pc:docMk/>
            <pc:sldMk cId="3391670756" sldId="317"/>
            <ac:spMk id="3" creationId="{D79754C1-F235-164B-8F1D-824CA4BB9872}"/>
          </ac:spMkLst>
        </pc:spChg>
        <pc:picChg chg="add mod">
          <ac:chgData name="Lei Song" userId="e77005fb-e6b4-4f46-8c86-95621a0ac549" providerId="ADAL" clId="{37475607-5D75-964D-BC2A-653F541FF1B2}" dt="2021-08-01T11:05:06.627" v="409" actId="1076"/>
          <ac:picMkLst>
            <pc:docMk/>
            <pc:sldMk cId="3391670756" sldId="317"/>
            <ac:picMk id="7170" creationId="{36BD1538-89C2-8840-8E74-3124E30519D0}"/>
          </ac:picMkLst>
        </pc:picChg>
      </pc:sldChg>
      <pc:sldChg chg="modSp new mod">
        <pc:chgData name="Lei Song" userId="e77005fb-e6b4-4f46-8c86-95621a0ac549" providerId="ADAL" clId="{37475607-5D75-964D-BC2A-653F541FF1B2}" dt="2021-08-01T11:08:49.437" v="437" actId="20577"/>
        <pc:sldMkLst>
          <pc:docMk/>
          <pc:sldMk cId="404387718" sldId="318"/>
        </pc:sldMkLst>
        <pc:spChg chg="mod">
          <ac:chgData name="Lei Song" userId="e77005fb-e6b4-4f46-8c86-95621a0ac549" providerId="ADAL" clId="{37475607-5D75-964D-BC2A-653F541FF1B2}" dt="2021-08-01T11:07:21.333" v="421" actId="20577"/>
          <ac:spMkLst>
            <pc:docMk/>
            <pc:sldMk cId="404387718" sldId="318"/>
            <ac:spMk id="2" creationId="{2D148CDD-C045-7441-9048-27960E12C75D}"/>
          </ac:spMkLst>
        </pc:spChg>
        <pc:spChg chg="mod">
          <ac:chgData name="Lei Song" userId="e77005fb-e6b4-4f46-8c86-95621a0ac549" providerId="ADAL" clId="{37475607-5D75-964D-BC2A-653F541FF1B2}" dt="2021-08-01T11:08:49.437" v="437" actId="20577"/>
          <ac:spMkLst>
            <pc:docMk/>
            <pc:sldMk cId="404387718" sldId="318"/>
            <ac:spMk id="3" creationId="{28CD8116-C99E-9F40-AC7C-8A8C7CC1CC5A}"/>
          </ac:spMkLst>
        </pc:spChg>
      </pc:sldChg>
      <pc:sldChg chg="addSp modSp new mod">
        <pc:chgData name="Lei Song" userId="e77005fb-e6b4-4f46-8c86-95621a0ac549" providerId="ADAL" clId="{37475607-5D75-964D-BC2A-653F541FF1B2}" dt="2021-08-01T11:09:59.797" v="452" actId="1076"/>
        <pc:sldMkLst>
          <pc:docMk/>
          <pc:sldMk cId="4090350479" sldId="319"/>
        </pc:sldMkLst>
        <pc:spChg chg="mod">
          <ac:chgData name="Lei Song" userId="e77005fb-e6b4-4f46-8c86-95621a0ac549" providerId="ADAL" clId="{37475607-5D75-964D-BC2A-653F541FF1B2}" dt="2021-08-01T11:09:29.704" v="447" actId="20577"/>
          <ac:spMkLst>
            <pc:docMk/>
            <pc:sldMk cId="4090350479" sldId="319"/>
            <ac:spMk id="2" creationId="{6829AC33-666F-914F-9C81-9B55C2B7DE70}"/>
          </ac:spMkLst>
        </pc:spChg>
        <pc:spChg chg="mod">
          <ac:chgData name="Lei Song" userId="e77005fb-e6b4-4f46-8c86-95621a0ac549" providerId="ADAL" clId="{37475607-5D75-964D-BC2A-653F541FF1B2}" dt="2021-08-01T11:09:43.331" v="449"/>
          <ac:spMkLst>
            <pc:docMk/>
            <pc:sldMk cId="4090350479" sldId="319"/>
            <ac:spMk id="3" creationId="{05E36FDF-6709-914D-8058-72F91672197C}"/>
          </ac:spMkLst>
        </pc:spChg>
        <pc:picChg chg="add mod">
          <ac:chgData name="Lei Song" userId="e77005fb-e6b4-4f46-8c86-95621a0ac549" providerId="ADAL" clId="{37475607-5D75-964D-BC2A-653F541FF1B2}" dt="2021-08-01T11:09:59.797" v="452" actId="1076"/>
          <ac:picMkLst>
            <pc:docMk/>
            <pc:sldMk cId="4090350479" sldId="319"/>
            <ac:picMk id="8194" creationId="{D8F4F7C3-7139-2F41-8C7B-6432A7810020}"/>
          </ac:picMkLst>
        </pc:picChg>
      </pc:sldChg>
      <pc:sldChg chg="modSp new mod">
        <pc:chgData name="Lei Song" userId="e77005fb-e6b4-4f46-8c86-95621a0ac549" providerId="ADAL" clId="{37475607-5D75-964D-BC2A-653F541FF1B2}" dt="2021-08-01T11:11:16.558" v="460" actId="2710"/>
        <pc:sldMkLst>
          <pc:docMk/>
          <pc:sldMk cId="2397982416" sldId="320"/>
        </pc:sldMkLst>
        <pc:spChg chg="mod">
          <ac:chgData name="Lei Song" userId="e77005fb-e6b4-4f46-8c86-95621a0ac549" providerId="ADAL" clId="{37475607-5D75-964D-BC2A-653F541FF1B2}" dt="2021-08-01T11:10:56.300" v="456" actId="20577"/>
          <ac:spMkLst>
            <pc:docMk/>
            <pc:sldMk cId="2397982416" sldId="320"/>
            <ac:spMk id="2" creationId="{1DF5CFE8-4DAA-3544-86F4-17F2E3FFA73A}"/>
          </ac:spMkLst>
        </pc:spChg>
        <pc:spChg chg="mod">
          <ac:chgData name="Lei Song" userId="e77005fb-e6b4-4f46-8c86-95621a0ac549" providerId="ADAL" clId="{37475607-5D75-964D-BC2A-653F541FF1B2}" dt="2021-08-01T11:11:16.558" v="460" actId="2710"/>
          <ac:spMkLst>
            <pc:docMk/>
            <pc:sldMk cId="2397982416" sldId="320"/>
            <ac:spMk id="3" creationId="{6774D265-41DB-2A4A-9C27-5D0D304D045F}"/>
          </ac:spMkLst>
        </pc:spChg>
      </pc:sldChg>
      <pc:sldChg chg="addSp modSp new mod">
        <pc:chgData name="Lei Song" userId="e77005fb-e6b4-4f46-8c86-95621a0ac549" providerId="ADAL" clId="{37475607-5D75-964D-BC2A-653F541FF1B2}" dt="2021-08-01T11:13:32.680" v="476" actId="1076"/>
        <pc:sldMkLst>
          <pc:docMk/>
          <pc:sldMk cId="2934612305" sldId="321"/>
        </pc:sldMkLst>
        <pc:spChg chg="mod">
          <ac:chgData name="Lei Song" userId="e77005fb-e6b4-4f46-8c86-95621a0ac549" providerId="ADAL" clId="{37475607-5D75-964D-BC2A-653F541FF1B2}" dt="2021-08-01T11:12:36.263" v="472" actId="20577"/>
          <ac:spMkLst>
            <pc:docMk/>
            <pc:sldMk cId="2934612305" sldId="321"/>
            <ac:spMk id="2" creationId="{893BA3DB-0AAB-5C4D-AAC1-C8C1EB29A048}"/>
          </ac:spMkLst>
        </pc:spChg>
        <pc:spChg chg="mod">
          <ac:chgData name="Lei Song" userId="e77005fb-e6b4-4f46-8c86-95621a0ac549" providerId="ADAL" clId="{37475607-5D75-964D-BC2A-653F541FF1B2}" dt="2021-08-01T11:12:43.863" v="473" actId="2710"/>
          <ac:spMkLst>
            <pc:docMk/>
            <pc:sldMk cId="2934612305" sldId="321"/>
            <ac:spMk id="3" creationId="{F3251E0F-3F43-1D4C-B28E-3BC70F6E1314}"/>
          </ac:spMkLst>
        </pc:spChg>
        <pc:picChg chg="add mod">
          <ac:chgData name="Lei Song" userId="e77005fb-e6b4-4f46-8c86-95621a0ac549" providerId="ADAL" clId="{37475607-5D75-964D-BC2A-653F541FF1B2}" dt="2021-08-01T11:13:32.680" v="476" actId="1076"/>
          <ac:picMkLst>
            <pc:docMk/>
            <pc:sldMk cId="2934612305" sldId="321"/>
            <ac:picMk id="9218" creationId="{972CB5CA-5442-9F4D-AB13-B027701B6B6D}"/>
          </ac:picMkLst>
        </pc:picChg>
      </pc:sldChg>
      <pc:sldChg chg="modSp new mod ord">
        <pc:chgData name="Lei Song" userId="e77005fb-e6b4-4f46-8c86-95621a0ac549" providerId="ADAL" clId="{37475607-5D75-964D-BC2A-653F541FF1B2}" dt="2021-08-01T11:16:43.667" v="529" actId="2710"/>
        <pc:sldMkLst>
          <pc:docMk/>
          <pc:sldMk cId="1744494758" sldId="322"/>
        </pc:sldMkLst>
        <pc:spChg chg="mod">
          <ac:chgData name="Lei Song" userId="e77005fb-e6b4-4f46-8c86-95621a0ac549" providerId="ADAL" clId="{37475607-5D75-964D-BC2A-653F541FF1B2}" dt="2021-08-01T11:15:35.852" v="516" actId="20577"/>
          <ac:spMkLst>
            <pc:docMk/>
            <pc:sldMk cId="1744494758" sldId="322"/>
            <ac:spMk id="2" creationId="{0F770447-0813-DC4B-8E4B-2E894F2AAB94}"/>
          </ac:spMkLst>
        </pc:spChg>
        <pc:spChg chg="mod">
          <ac:chgData name="Lei Song" userId="e77005fb-e6b4-4f46-8c86-95621a0ac549" providerId="ADAL" clId="{37475607-5D75-964D-BC2A-653F541FF1B2}" dt="2021-08-01T11:16:43.667" v="529" actId="2710"/>
          <ac:spMkLst>
            <pc:docMk/>
            <pc:sldMk cId="1744494758" sldId="322"/>
            <ac:spMk id="3" creationId="{592E6FEE-9EF6-8549-9818-BA319F982F58}"/>
          </ac:spMkLst>
        </pc:spChg>
      </pc:sldChg>
      <pc:sldChg chg="modSp new mod">
        <pc:chgData name="Lei Song" userId="e77005fb-e6b4-4f46-8c86-95621a0ac549" providerId="ADAL" clId="{37475607-5D75-964D-BC2A-653F541FF1B2}" dt="2021-08-01T11:19:08.127" v="561" actId="27636"/>
        <pc:sldMkLst>
          <pc:docMk/>
          <pc:sldMk cId="2225758868" sldId="323"/>
        </pc:sldMkLst>
        <pc:spChg chg="mod">
          <ac:chgData name="Lei Song" userId="e77005fb-e6b4-4f46-8c86-95621a0ac549" providerId="ADAL" clId="{37475607-5D75-964D-BC2A-653F541FF1B2}" dt="2021-08-01T11:18:30.969" v="543"/>
          <ac:spMkLst>
            <pc:docMk/>
            <pc:sldMk cId="2225758868" sldId="323"/>
            <ac:spMk id="2" creationId="{95CB42FD-35DA-C743-974D-BDA378FE5D4E}"/>
          </ac:spMkLst>
        </pc:spChg>
        <pc:spChg chg="mod">
          <ac:chgData name="Lei Song" userId="e77005fb-e6b4-4f46-8c86-95621a0ac549" providerId="ADAL" clId="{37475607-5D75-964D-BC2A-653F541FF1B2}" dt="2021-08-01T11:19:08.127" v="561" actId="27636"/>
          <ac:spMkLst>
            <pc:docMk/>
            <pc:sldMk cId="2225758868" sldId="323"/>
            <ac:spMk id="3" creationId="{0A5BA495-F5C5-8F43-8956-E21654B817CA}"/>
          </ac:spMkLst>
        </pc:spChg>
      </pc:sldChg>
      <pc:sldChg chg="addSp modSp new mod">
        <pc:chgData name="Lei Song" userId="e77005fb-e6b4-4f46-8c86-95621a0ac549" providerId="ADAL" clId="{37475607-5D75-964D-BC2A-653F541FF1B2}" dt="2021-08-01T11:41:32.931" v="693" actId="1076"/>
        <pc:sldMkLst>
          <pc:docMk/>
          <pc:sldMk cId="869937917" sldId="324"/>
        </pc:sldMkLst>
        <pc:spChg chg="mod">
          <ac:chgData name="Lei Song" userId="e77005fb-e6b4-4f46-8c86-95621a0ac549" providerId="ADAL" clId="{37475607-5D75-964D-BC2A-653F541FF1B2}" dt="2021-08-01T11:23:39.058" v="583" actId="20577"/>
          <ac:spMkLst>
            <pc:docMk/>
            <pc:sldMk cId="869937917" sldId="324"/>
            <ac:spMk id="2" creationId="{DB96AF4D-AFD3-B842-A8A6-183503AA3297}"/>
          </ac:spMkLst>
        </pc:spChg>
        <pc:spChg chg="mod">
          <ac:chgData name="Lei Song" userId="e77005fb-e6b4-4f46-8c86-95621a0ac549" providerId="ADAL" clId="{37475607-5D75-964D-BC2A-653F541FF1B2}" dt="2021-08-01T11:24:27.979" v="612" actId="20577"/>
          <ac:spMkLst>
            <pc:docMk/>
            <pc:sldMk cId="869937917" sldId="324"/>
            <ac:spMk id="3" creationId="{AF280E16-C9E1-E244-A2A2-CDC546853B30}"/>
          </ac:spMkLst>
        </pc:spChg>
        <pc:picChg chg="add mod">
          <ac:chgData name="Lei Song" userId="e77005fb-e6b4-4f46-8c86-95621a0ac549" providerId="ADAL" clId="{37475607-5D75-964D-BC2A-653F541FF1B2}" dt="2021-08-01T11:41:32.931" v="693" actId="1076"/>
          <ac:picMkLst>
            <pc:docMk/>
            <pc:sldMk cId="869937917" sldId="324"/>
            <ac:picMk id="10242" creationId="{67D061CD-45E8-7642-A6CA-2A456A923762}"/>
          </ac:picMkLst>
        </pc:picChg>
      </pc:sldChg>
      <pc:sldChg chg="modSp new mod">
        <pc:chgData name="Lei Song" userId="e77005fb-e6b4-4f46-8c86-95621a0ac549" providerId="ADAL" clId="{37475607-5D75-964D-BC2A-653F541FF1B2}" dt="2021-08-01T11:27:57.467" v="624" actId="20577"/>
        <pc:sldMkLst>
          <pc:docMk/>
          <pc:sldMk cId="556712404" sldId="325"/>
        </pc:sldMkLst>
        <pc:spChg chg="mod">
          <ac:chgData name="Lei Song" userId="e77005fb-e6b4-4f46-8c86-95621a0ac549" providerId="ADAL" clId="{37475607-5D75-964D-BC2A-653F541FF1B2}" dt="2021-08-01T11:26:59.719" v="616" actId="20577"/>
          <ac:spMkLst>
            <pc:docMk/>
            <pc:sldMk cId="556712404" sldId="325"/>
            <ac:spMk id="2" creationId="{789B33FD-B9FC-B946-91C6-4B416168D497}"/>
          </ac:spMkLst>
        </pc:spChg>
        <pc:spChg chg="mod">
          <ac:chgData name="Lei Song" userId="e77005fb-e6b4-4f46-8c86-95621a0ac549" providerId="ADAL" clId="{37475607-5D75-964D-BC2A-653F541FF1B2}" dt="2021-08-01T11:27:57.467" v="624" actId="20577"/>
          <ac:spMkLst>
            <pc:docMk/>
            <pc:sldMk cId="556712404" sldId="325"/>
            <ac:spMk id="3" creationId="{486BAF98-667E-DD42-9E21-B88B59EA0917}"/>
          </ac:spMkLst>
        </pc:spChg>
      </pc:sldChg>
      <pc:sldChg chg="modSp new mod">
        <pc:chgData name="Lei Song" userId="e77005fb-e6b4-4f46-8c86-95621a0ac549" providerId="ADAL" clId="{37475607-5D75-964D-BC2A-653F541FF1B2}" dt="2021-08-01T11:37:06.271" v="673" actId="20577"/>
        <pc:sldMkLst>
          <pc:docMk/>
          <pc:sldMk cId="2220554132" sldId="326"/>
        </pc:sldMkLst>
        <pc:spChg chg="mod">
          <ac:chgData name="Lei Song" userId="e77005fb-e6b4-4f46-8c86-95621a0ac549" providerId="ADAL" clId="{37475607-5D75-964D-BC2A-653F541FF1B2}" dt="2021-08-01T11:29:21.587" v="637" actId="20577"/>
          <ac:spMkLst>
            <pc:docMk/>
            <pc:sldMk cId="2220554132" sldId="326"/>
            <ac:spMk id="2" creationId="{3FA0C69A-3629-F54B-98A6-98CA749D22B1}"/>
          </ac:spMkLst>
        </pc:spChg>
        <pc:spChg chg="mod">
          <ac:chgData name="Lei Song" userId="e77005fb-e6b4-4f46-8c86-95621a0ac549" providerId="ADAL" clId="{37475607-5D75-964D-BC2A-653F541FF1B2}" dt="2021-08-01T11:37:06.271" v="673" actId="20577"/>
          <ac:spMkLst>
            <pc:docMk/>
            <pc:sldMk cId="2220554132" sldId="326"/>
            <ac:spMk id="3" creationId="{0A0770DE-2B8B-ED46-B62A-500E83ACD680}"/>
          </ac:spMkLst>
        </pc:spChg>
      </pc:sldChg>
      <pc:sldChg chg="modSp new mod">
        <pc:chgData name="Lei Song" userId="e77005fb-e6b4-4f46-8c86-95621a0ac549" providerId="ADAL" clId="{37475607-5D75-964D-BC2A-653F541FF1B2}" dt="2021-08-01T11:39:02.625" v="682"/>
        <pc:sldMkLst>
          <pc:docMk/>
          <pc:sldMk cId="3085675580" sldId="327"/>
        </pc:sldMkLst>
        <pc:spChg chg="mod">
          <ac:chgData name="Lei Song" userId="e77005fb-e6b4-4f46-8c86-95621a0ac549" providerId="ADAL" clId="{37475607-5D75-964D-BC2A-653F541FF1B2}" dt="2021-08-01T11:32:50.553" v="648" actId="20577"/>
          <ac:spMkLst>
            <pc:docMk/>
            <pc:sldMk cId="3085675580" sldId="327"/>
            <ac:spMk id="2" creationId="{AC4DDDB3-80AC-8048-BA2D-85F143D03DEE}"/>
          </ac:spMkLst>
        </pc:spChg>
        <pc:spChg chg="mod">
          <ac:chgData name="Lei Song" userId="e77005fb-e6b4-4f46-8c86-95621a0ac549" providerId="ADAL" clId="{37475607-5D75-964D-BC2A-653F541FF1B2}" dt="2021-08-01T11:39:02.625" v="682"/>
          <ac:spMkLst>
            <pc:docMk/>
            <pc:sldMk cId="3085675580" sldId="327"/>
            <ac:spMk id="3" creationId="{4B79D2DF-8475-3943-B324-F1B16546163D}"/>
          </ac:spMkLst>
        </pc:spChg>
      </pc:sldChg>
      <pc:sldChg chg="modSp new mod">
        <pc:chgData name="Lei Song" userId="e77005fb-e6b4-4f46-8c86-95621a0ac549" providerId="ADAL" clId="{37475607-5D75-964D-BC2A-653F541FF1B2}" dt="2021-08-01T11:39:48.183" v="689" actId="2710"/>
        <pc:sldMkLst>
          <pc:docMk/>
          <pc:sldMk cId="853778462" sldId="328"/>
        </pc:sldMkLst>
        <pc:spChg chg="mod">
          <ac:chgData name="Lei Song" userId="e77005fb-e6b4-4f46-8c86-95621a0ac549" providerId="ADAL" clId="{37475607-5D75-964D-BC2A-653F541FF1B2}" dt="2021-08-01T11:39:25.349" v="686" actId="20577"/>
          <ac:spMkLst>
            <pc:docMk/>
            <pc:sldMk cId="853778462" sldId="328"/>
            <ac:spMk id="2" creationId="{1E66BFB4-C2BB-EB49-9C7C-8DB5AB77755B}"/>
          </ac:spMkLst>
        </pc:spChg>
        <pc:spChg chg="mod">
          <ac:chgData name="Lei Song" userId="e77005fb-e6b4-4f46-8c86-95621a0ac549" providerId="ADAL" clId="{37475607-5D75-964D-BC2A-653F541FF1B2}" dt="2021-08-01T11:39:48.183" v="689" actId="2710"/>
          <ac:spMkLst>
            <pc:docMk/>
            <pc:sldMk cId="853778462" sldId="328"/>
            <ac:spMk id="3" creationId="{6F1039AF-5D31-414B-B768-FA23CEEBBAAB}"/>
          </ac:spMkLst>
        </pc:spChg>
      </pc:sldChg>
      <pc:sldChg chg="modSp new mod">
        <pc:chgData name="Lei Song" userId="e77005fb-e6b4-4f46-8c86-95621a0ac549" providerId="ADAL" clId="{37475607-5D75-964D-BC2A-653F541FF1B2}" dt="2021-08-01T11:43:45.092" v="698"/>
        <pc:sldMkLst>
          <pc:docMk/>
          <pc:sldMk cId="3275723116" sldId="329"/>
        </pc:sldMkLst>
        <pc:spChg chg="mod">
          <ac:chgData name="Lei Song" userId="e77005fb-e6b4-4f46-8c86-95621a0ac549" providerId="ADAL" clId="{37475607-5D75-964D-BC2A-653F541FF1B2}" dt="2021-08-01T11:42:31.673" v="696" actId="20577"/>
          <ac:spMkLst>
            <pc:docMk/>
            <pc:sldMk cId="3275723116" sldId="329"/>
            <ac:spMk id="2" creationId="{07922CE1-BBA1-464F-86AA-6E3A142CB029}"/>
          </ac:spMkLst>
        </pc:spChg>
        <pc:spChg chg="mod">
          <ac:chgData name="Lei Song" userId="e77005fb-e6b4-4f46-8c86-95621a0ac549" providerId="ADAL" clId="{37475607-5D75-964D-BC2A-653F541FF1B2}" dt="2021-08-01T11:43:45.092" v="698"/>
          <ac:spMkLst>
            <pc:docMk/>
            <pc:sldMk cId="3275723116" sldId="329"/>
            <ac:spMk id="3" creationId="{23051374-3320-F545-9DBB-D81E2B1CD9A7}"/>
          </ac:spMkLst>
        </pc:spChg>
      </pc:sldChg>
      <pc:sldChg chg="modSp new mod">
        <pc:chgData name="Lei Song" userId="e77005fb-e6b4-4f46-8c86-95621a0ac549" providerId="ADAL" clId="{37475607-5D75-964D-BC2A-653F541FF1B2}" dt="2021-08-01T11:44:51.265" v="717" actId="313"/>
        <pc:sldMkLst>
          <pc:docMk/>
          <pc:sldMk cId="2327090162" sldId="330"/>
        </pc:sldMkLst>
        <pc:spChg chg="mod">
          <ac:chgData name="Lei Song" userId="e77005fb-e6b4-4f46-8c86-95621a0ac549" providerId="ADAL" clId="{37475607-5D75-964D-BC2A-653F541FF1B2}" dt="2021-08-01T11:44:32.655" v="712"/>
          <ac:spMkLst>
            <pc:docMk/>
            <pc:sldMk cId="2327090162" sldId="330"/>
            <ac:spMk id="2" creationId="{BA40D739-DA31-2D40-BA77-60093656020E}"/>
          </ac:spMkLst>
        </pc:spChg>
        <pc:spChg chg="mod">
          <ac:chgData name="Lei Song" userId="e77005fb-e6b4-4f46-8c86-95621a0ac549" providerId="ADAL" clId="{37475607-5D75-964D-BC2A-653F541FF1B2}" dt="2021-08-01T11:44:51.265" v="717" actId="313"/>
          <ac:spMkLst>
            <pc:docMk/>
            <pc:sldMk cId="2327090162" sldId="330"/>
            <ac:spMk id="3" creationId="{6905F64B-6047-424B-B088-5CE27BE52D8E}"/>
          </ac:spMkLst>
        </pc:spChg>
      </pc:sldChg>
      <pc:sldChg chg="modSp new mod">
        <pc:chgData name="Lei Song" userId="e77005fb-e6b4-4f46-8c86-95621a0ac549" providerId="ADAL" clId="{37475607-5D75-964D-BC2A-653F541FF1B2}" dt="2021-08-01T11:45:58.374" v="725" actId="2710"/>
        <pc:sldMkLst>
          <pc:docMk/>
          <pc:sldMk cId="1802904151" sldId="331"/>
        </pc:sldMkLst>
        <pc:spChg chg="mod">
          <ac:chgData name="Lei Song" userId="e77005fb-e6b4-4f46-8c86-95621a0ac549" providerId="ADAL" clId="{37475607-5D75-964D-BC2A-653F541FF1B2}" dt="2021-08-01T11:45:38.631" v="721" actId="20577"/>
          <ac:spMkLst>
            <pc:docMk/>
            <pc:sldMk cId="1802904151" sldId="331"/>
            <ac:spMk id="2" creationId="{EEB428C8-5D5B-C742-825B-21593591A972}"/>
          </ac:spMkLst>
        </pc:spChg>
        <pc:spChg chg="mod">
          <ac:chgData name="Lei Song" userId="e77005fb-e6b4-4f46-8c86-95621a0ac549" providerId="ADAL" clId="{37475607-5D75-964D-BC2A-653F541FF1B2}" dt="2021-08-01T11:45:58.374" v="725" actId="2710"/>
          <ac:spMkLst>
            <pc:docMk/>
            <pc:sldMk cId="1802904151" sldId="331"/>
            <ac:spMk id="3" creationId="{8AF80E2E-4E00-7D41-9278-7F7C6F90BCBB}"/>
          </ac:spMkLst>
        </pc:spChg>
      </pc:sldChg>
      <pc:sldChg chg="modSp new mod">
        <pc:chgData name="Lei Song" userId="e77005fb-e6b4-4f46-8c86-95621a0ac549" providerId="ADAL" clId="{37475607-5D75-964D-BC2A-653F541FF1B2}" dt="2021-08-01T11:48:09.234" v="733" actId="2710"/>
        <pc:sldMkLst>
          <pc:docMk/>
          <pc:sldMk cId="3095600154" sldId="332"/>
        </pc:sldMkLst>
        <pc:spChg chg="mod">
          <ac:chgData name="Lei Song" userId="e77005fb-e6b4-4f46-8c86-95621a0ac549" providerId="ADAL" clId="{37475607-5D75-964D-BC2A-653F541FF1B2}" dt="2021-08-01T11:47:48.374" v="729" actId="20577"/>
          <ac:spMkLst>
            <pc:docMk/>
            <pc:sldMk cId="3095600154" sldId="332"/>
            <ac:spMk id="2" creationId="{291B3397-6511-7448-86E5-4D575D8CD502}"/>
          </ac:spMkLst>
        </pc:spChg>
        <pc:spChg chg="mod">
          <ac:chgData name="Lei Song" userId="e77005fb-e6b4-4f46-8c86-95621a0ac549" providerId="ADAL" clId="{37475607-5D75-964D-BC2A-653F541FF1B2}" dt="2021-08-01T11:48:09.234" v="733" actId="2710"/>
          <ac:spMkLst>
            <pc:docMk/>
            <pc:sldMk cId="3095600154" sldId="332"/>
            <ac:spMk id="3" creationId="{5FBA0885-9597-8245-8B1A-3C1C26A13889}"/>
          </ac:spMkLst>
        </pc:spChg>
      </pc:sldChg>
      <pc:sldChg chg="modSp new mod">
        <pc:chgData name="Lei Song" userId="e77005fb-e6b4-4f46-8c86-95621a0ac549" providerId="ADAL" clId="{37475607-5D75-964D-BC2A-653F541FF1B2}" dt="2021-08-01T11:49:43.810" v="741" actId="20577"/>
        <pc:sldMkLst>
          <pc:docMk/>
          <pc:sldMk cId="2391397873" sldId="333"/>
        </pc:sldMkLst>
        <pc:spChg chg="mod">
          <ac:chgData name="Lei Song" userId="e77005fb-e6b4-4f46-8c86-95621a0ac549" providerId="ADAL" clId="{37475607-5D75-964D-BC2A-653F541FF1B2}" dt="2021-08-01T11:49:01.677" v="737" actId="20577"/>
          <ac:spMkLst>
            <pc:docMk/>
            <pc:sldMk cId="2391397873" sldId="333"/>
            <ac:spMk id="2" creationId="{15731F6F-4428-AC48-B751-532C353E5AFC}"/>
          </ac:spMkLst>
        </pc:spChg>
        <pc:spChg chg="mod">
          <ac:chgData name="Lei Song" userId="e77005fb-e6b4-4f46-8c86-95621a0ac549" providerId="ADAL" clId="{37475607-5D75-964D-BC2A-653F541FF1B2}" dt="2021-08-01T11:49:43.810" v="741" actId="20577"/>
          <ac:spMkLst>
            <pc:docMk/>
            <pc:sldMk cId="2391397873" sldId="333"/>
            <ac:spMk id="3" creationId="{397FBE8B-CA78-8640-AEC4-CF7551277D87}"/>
          </ac:spMkLst>
        </pc:spChg>
      </pc:sldChg>
      <pc:sldChg chg="modSp new mod">
        <pc:chgData name="Lei Song" userId="e77005fb-e6b4-4f46-8c86-95621a0ac549" providerId="ADAL" clId="{37475607-5D75-964D-BC2A-653F541FF1B2}" dt="2021-08-01T11:50:37.246" v="764" actId="27636"/>
        <pc:sldMkLst>
          <pc:docMk/>
          <pc:sldMk cId="3178980291" sldId="334"/>
        </pc:sldMkLst>
        <pc:spChg chg="mod">
          <ac:chgData name="Lei Song" userId="e77005fb-e6b4-4f46-8c86-95621a0ac549" providerId="ADAL" clId="{37475607-5D75-964D-BC2A-653F541FF1B2}" dt="2021-08-01T11:50:12.202" v="759" actId="20577"/>
          <ac:spMkLst>
            <pc:docMk/>
            <pc:sldMk cId="3178980291" sldId="334"/>
            <ac:spMk id="2" creationId="{E3199CB5-F67B-1B4F-AD6F-F897961F86BF}"/>
          </ac:spMkLst>
        </pc:spChg>
        <pc:spChg chg="mod">
          <ac:chgData name="Lei Song" userId="e77005fb-e6b4-4f46-8c86-95621a0ac549" providerId="ADAL" clId="{37475607-5D75-964D-BC2A-653F541FF1B2}" dt="2021-08-01T11:50:37.246" v="764" actId="27636"/>
          <ac:spMkLst>
            <pc:docMk/>
            <pc:sldMk cId="3178980291" sldId="334"/>
            <ac:spMk id="3" creationId="{1AFB899C-BFE3-5B47-9112-3B779D2140DC}"/>
          </ac:spMkLst>
        </pc:spChg>
      </pc:sldChg>
      <pc:sldChg chg="modSp new mod">
        <pc:chgData name="Lei Song" userId="e77005fb-e6b4-4f46-8c86-95621a0ac549" providerId="ADAL" clId="{37475607-5D75-964D-BC2A-653F541FF1B2}" dt="2021-08-01T11:52:39.475" v="774" actId="27636"/>
        <pc:sldMkLst>
          <pc:docMk/>
          <pc:sldMk cId="2092286919" sldId="335"/>
        </pc:sldMkLst>
        <pc:spChg chg="mod">
          <ac:chgData name="Lei Song" userId="e77005fb-e6b4-4f46-8c86-95621a0ac549" providerId="ADAL" clId="{37475607-5D75-964D-BC2A-653F541FF1B2}" dt="2021-08-01T11:52:14.845" v="768" actId="20577"/>
          <ac:spMkLst>
            <pc:docMk/>
            <pc:sldMk cId="2092286919" sldId="335"/>
            <ac:spMk id="2" creationId="{70A9DCA0-95C3-D943-A72D-4A8FEAA86FDF}"/>
          </ac:spMkLst>
        </pc:spChg>
        <pc:spChg chg="mod">
          <ac:chgData name="Lei Song" userId="e77005fb-e6b4-4f46-8c86-95621a0ac549" providerId="ADAL" clId="{37475607-5D75-964D-BC2A-653F541FF1B2}" dt="2021-08-01T11:52:39.475" v="774" actId="27636"/>
          <ac:spMkLst>
            <pc:docMk/>
            <pc:sldMk cId="2092286919" sldId="335"/>
            <ac:spMk id="3" creationId="{F733CF35-6557-8F46-812F-ECEA2C4D51D3}"/>
          </ac:spMkLst>
        </pc:spChg>
      </pc:sldChg>
      <pc:sldChg chg="modSp new mod">
        <pc:chgData name="Lei Song" userId="e77005fb-e6b4-4f46-8c86-95621a0ac549" providerId="ADAL" clId="{37475607-5D75-964D-BC2A-653F541FF1B2}" dt="2021-08-01T11:54:08.189" v="782" actId="123"/>
        <pc:sldMkLst>
          <pc:docMk/>
          <pc:sldMk cId="2104174572" sldId="336"/>
        </pc:sldMkLst>
        <pc:spChg chg="mod">
          <ac:chgData name="Lei Song" userId="e77005fb-e6b4-4f46-8c86-95621a0ac549" providerId="ADAL" clId="{37475607-5D75-964D-BC2A-653F541FF1B2}" dt="2021-08-01T11:53:40.579" v="778" actId="20577"/>
          <ac:spMkLst>
            <pc:docMk/>
            <pc:sldMk cId="2104174572" sldId="336"/>
            <ac:spMk id="2" creationId="{B2A9A547-DE91-3445-89B8-15A1DEC3EEDE}"/>
          </ac:spMkLst>
        </pc:spChg>
        <pc:spChg chg="mod">
          <ac:chgData name="Lei Song" userId="e77005fb-e6b4-4f46-8c86-95621a0ac549" providerId="ADAL" clId="{37475607-5D75-964D-BC2A-653F541FF1B2}" dt="2021-08-01T11:54:08.189" v="782" actId="123"/>
          <ac:spMkLst>
            <pc:docMk/>
            <pc:sldMk cId="2104174572" sldId="336"/>
            <ac:spMk id="3" creationId="{1A3E6A09-7A6D-B041-B84F-D3291D521D10}"/>
          </ac:spMkLst>
        </pc:spChg>
      </pc:sldChg>
      <pc:sldChg chg="modSp new mod">
        <pc:chgData name="Lei Song" userId="e77005fb-e6b4-4f46-8c86-95621a0ac549" providerId="ADAL" clId="{37475607-5D75-964D-BC2A-653F541FF1B2}" dt="2021-08-01T11:55:54.106" v="791" actId="2710"/>
        <pc:sldMkLst>
          <pc:docMk/>
          <pc:sldMk cId="1314990804" sldId="337"/>
        </pc:sldMkLst>
        <pc:spChg chg="mod">
          <ac:chgData name="Lei Song" userId="e77005fb-e6b4-4f46-8c86-95621a0ac549" providerId="ADAL" clId="{37475607-5D75-964D-BC2A-653F541FF1B2}" dt="2021-08-01T11:55:04.814" v="786" actId="20577"/>
          <ac:spMkLst>
            <pc:docMk/>
            <pc:sldMk cId="1314990804" sldId="337"/>
            <ac:spMk id="2" creationId="{0C5EB7CC-F482-1C49-AF78-36963013E9EC}"/>
          </ac:spMkLst>
        </pc:spChg>
        <pc:spChg chg="mod">
          <ac:chgData name="Lei Song" userId="e77005fb-e6b4-4f46-8c86-95621a0ac549" providerId="ADAL" clId="{37475607-5D75-964D-BC2A-653F541FF1B2}" dt="2021-08-01T11:55:54.106" v="791" actId="2710"/>
          <ac:spMkLst>
            <pc:docMk/>
            <pc:sldMk cId="1314990804" sldId="337"/>
            <ac:spMk id="3" creationId="{A6B6E78C-9CCF-4040-A296-4EA1C6BBA401}"/>
          </ac:spMkLst>
        </pc:spChg>
      </pc:sldChg>
      <pc:sldChg chg="modSp new mod">
        <pc:chgData name="Lei Song" userId="e77005fb-e6b4-4f46-8c86-95621a0ac549" providerId="ADAL" clId="{37475607-5D75-964D-BC2A-653F541FF1B2}" dt="2021-08-01T11:58:44.593" v="805" actId="27636"/>
        <pc:sldMkLst>
          <pc:docMk/>
          <pc:sldMk cId="710083459" sldId="338"/>
        </pc:sldMkLst>
        <pc:spChg chg="mod">
          <ac:chgData name="Lei Song" userId="e77005fb-e6b4-4f46-8c86-95621a0ac549" providerId="ADAL" clId="{37475607-5D75-964D-BC2A-653F541FF1B2}" dt="2021-08-01T11:58:19.295" v="799" actId="20577"/>
          <ac:spMkLst>
            <pc:docMk/>
            <pc:sldMk cId="710083459" sldId="338"/>
            <ac:spMk id="2" creationId="{3B4CE278-7553-E547-833E-A27FCE4BADF2}"/>
          </ac:spMkLst>
        </pc:spChg>
        <pc:spChg chg="mod">
          <ac:chgData name="Lei Song" userId="e77005fb-e6b4-4f46-8c86-95621a0ac549" providerId="ADAL" clId="{37475607-5D75-964D-BC2A-653F541FF1B2}" dt="2021-08-01T11:58:44.593" v="805" actId="27636"/>
          <ac:spMkLst>
            <pc:docMk/>
            <pc:sldMk cId="710083459" sldId="338"/>
            <ac:spMk id="3" creationId="{5AA8B964-8B59-684E-A263-4AD5F001CCB1}"/>
          </ac:spMkLst>
        </pc:spChg>
      </pc:sldChg>
      <pc:sldChg chg="modSp new mod">
        <pc:chgData name="Lei Song" userId="e77005fb-e6b4-4f46-8c86-95621a0ac549" providerId="ADAL" clId="{37475607-5D75-964D-BC2A-653F541FF1B2}" dt="2021-08-01T11:59:46.698" v="815" actId="2710"/>
        <pc:sldMkLst>
          <pc:docMk/>
          <pc:sldMk cId="1720454019" sldId="339"/>
        </pc:sldMkLst>
        <pc:spChg chg="mod">
          <ac:chgData name="Lei Song" userId="e77005fb-e6b4-4f46-8c86-95621a0ac549" providerId="ADAL" clId="{37475607-5D75-964D-BC2A-653F541FF1B2}" dt="2021-08-01T11:59:23.126" v="809" actId="20577"/>
          <ac:spMkLst>
            <pc:docMk/>
            <pc:sldMk cId="1720454019" sldId="339"/>
            <ac:spMk id="2" creationId="{8D22B7BA-E673-6743-AEE1-4691649AA097}"/>
          </ac:spMkLst>
        </pc:spChg>
        <pc:spChg chg="mod">
          <ac:chgData name="Lei Song" userId="e77005fb-e6b4-4f46-8c86-95621a0ac549" providerId="ADAL" clId="{37475607-5D75-964D-BC2A-653F541FF1B2}" dt="2021-08-01T11:59:46.698" v="815" actId="2710"/>
          <ac:spMkLst>
            <pc:docMk/>
            <pc:sldMk cId="1720454019" sldId="339"/>
            <ac:spMk id="3" creationId="{11E88D40-551D-6344-8A99-BDBC17C1E255}"/>
          </ac:spMkLst>
        </pc:spChg>
      </pc:sldChg>
      <pc:sldChg chg="modSp new mod">
        <pc:chgData name="Lei Song" userId="e77005fb-e6b4-4f46-8c86-95621a0ac549" providerId="ADAL" clId="{37475607-5D75-964D-BC2A-653F541FF1B2}" dt="2021-08-01T12:00:49.561" v="825" actId="123"/>
        <pc:sldMkLst>
          <pc:docMk/>
          <pc:sldMk cId="1299052838" sldId="340"/>
        </pc:sldMkLst>
        <pc:spChg chg="mod">
          <ac:chgData name="Lei Song" userId="e77005fb-e6b4-4f46-8c86-95621a0ac549" providerId="ADAL" clId="{37475607-5D75-964D-BC2A-653F541FF1B2}" dt="2021-08-01T12:00:21.231" v="819" actId="20577"/>
          <ac:spMkLst>
            <pc:docMk/>
            <pc:sldMk cId="1299052838" sldId="340"/>
            <ac:spMk id="2" creationId="{896AC45C-581E-F644-A39B-FBF05E0CEDF3}"/>
          </ac:spMkLst>
        </pc:spChg>
        <pc:spChg chg="mod">
          <ac:chgData name="Lei Song" userId="e77005fb-e6b4-4f46-8c86-95621a0ac549" providerId="ADAL" clId="{37475607-5D75-964D-BC2A-653F541FF1B2}" dt="2021-08-01T12:00:49.561" v="825" actId="123"/>
          <ac:spMkLst>
            <pc:docMk/>
            <pc:sldMk cId="1299052838" sldId="340"/>
            <ac:spMk id="3" creationId="{2556614F-7482-B44A-8F75-7333683F9BAE}"/>
          </ac:spMkLst>
        </pc:spChg>
      </pc:sldChg>
      <pc:sldChg chg="modSp new mod">
        <pc:chgData name="Lei Song" userId="e77005fb-e6b4-4f46-8c86-95621a0ac549" providerId="ADAL" clId="{37475607-5D75-964D-BC2A-653F541FF1B2}" dt="2021-08-01T23:31:11.124" v="846" actId="207"/>
        <pc:sldMkLst>
          <pc:docMk/>
          <pc:sldMk cId="4087715330" sldId="345"/>
        </pc:sldMkLst>
        <pc:spChg chg="mod">
          <ac:chgData name="Lei Song" userId="e77005fb-e6b4-4f46-8c86-95621a0ac549" providerId="ADAL" clId="{37475607-5D75-964D-BC2A-653F541FF1B2}" dt="2021-08-01T23:10:32.143" v="832" actId="20577"/>
          <ac:spMkLst>
            <pc:docMk/>
            <pc:sldMk cId="4087715330" sldId="345"/>
            <ac:spMk id="2" creationId="{5EF204A2-A406-AA4C-8714-AB93AEED9DC6}"/>
          </ac:spMkLst>
        </pc:spChg>
        <pc:spChg chg="mod">
          <ac:chgData name="Lei Song" userId="e77005fb-e6b4-4f46-8c86-95621a0ac549" providerId="ADAL" clId="{37475607-5D75-964D-BC2A-653F541FF1B2}" dt="2021-08-01T23:31:11.124" v="846" actId="207"/>
          <ac:spMkLst>
            <pc:docMk/>
            <pc:sldMk cId="4087715330" sldId="345"/>
            <ac:spMk id="3" creationId="{5599A9A9-2183-684F-BA98-1288A5F0ED5A}"/>
          </ac:spMkLst>
        </pc:spChg>
      </pc:sldChg>
      <pc:sldChg chg="modSp new mod">
        <pc:chgData name="Lei Song" userId="e77005fb-e6b4-4f46-8c86-95621a0ac549" providerId="ADAL" clId="{37475607-5D75-964D-BC2A-653F541FF1B2}" dt="2021-08-01T23:31:58.502" v="860" actId="27636"/>
        <pc:sldMkLst>
          <pc:docMk/>
          <pc:sldMk cId="1826132681" sldId="346"/>
        </pc:sldMkLst>
        <pc:spChg chg="mod">
          <ac:chgData name="Lei Song" userId="e77005fb-e6b4-4f46-8c86-95621a0ac549" providerId="ADAL" clId="{37475607-5D75-964D-BC2A-653F541FF1B2}" dt="2021-08-01T23:31:39.538" v="855" actId="20577"/>
          <ac:spMkLst>
            <pc:docMk/>
            <pc:sldMk cId="1826132681" sldId="346"/>
            <ac:spMk id="2" creationId="{72223616-5500-AC42-A001-5A86DB9B4152}"/>
          </ac:spMkLst>
        </pc:spChg>
        <pc:spChg chg="mod">
          <ac:chgData name="Lei Song" userId="e77005fb-e6b4-4f46-8c86-95621a0ac549" providerId="ADAL" clId="{37475607-5D75-964D-BC2A-653F541FF1B2}" dt="2021-08-01T23:31:58.502" v="860" actId="27636"/>
          <ac:spMkLst>
            <pc:docMk/>
            <pc:sldMk cId="1826132681" sldId="346"/>
            <ac:spMk id="3" creationId="{0D7CEEAE-EEAA-024C-9FB0-96ECF8105BDE}"/>
          </ac:spMkLst>
        </pc:spChg>
      </pc:sldChg>
      <pc:sldChg chg="modSp new mod">
        <pc:chgData name="Lei Song" userId="e77005fb-e6b4-4f46-8c86-95621a0ac549" providerId="ADAL" clId="{37475607-5D75-964D-BC2A-653F541FF1B2}" dt="2021-08-01T23:34:48.803" v="869" actId="2710"/>
        <pc:sldMkLst>
          <pc:docMk/>
          <pc:sldMk cId="3271444164" sldId="347"/>
        </pc:sldMkLst>
        <pc:spChg chg="mod">
          <ac:chgData name="Lei Song" userId="e77005fb-e6b4-4f46-8c86-95621a0ac549" providerId="ADAL" clId="{37475607-5D75-964D-BC2A-653F541FF1B2}" dt="2021-08-01T23:34:37.062" v="864" actId="20577"/>
          <ac:spMkLst>
            <pc:docMk/>
            <pc:sldMk cId="3271444164" sldId="347"/>
            <ac:spMk id="2" creationId="{79870B03-FE43-E744-99A8-C0F736881620}"/>
          </ac:spMkLst>
        </pc:spChg>
        <pc:spChg chg="mod">
          <ac:chgData name="Lei Song" userId="e77005fb-e6b4-4f46-8c86-95621a0ac549" providerId="ADAL" clId="{37475607-5D75-964D-BC2A-653F541FF1B2}" dt="2021-08-01T23:34:48.803" v="869" actId="2710"/>
          <ac:spMkLst>
            <pc:docMk/>
            <pc:sldMk cId="3271444164" sldId="347"/>
            <ac:spMk id="3" creationId="{9FCA23E7-F807-8E4D-8120-DE973AE3CDF2}"/>
          </ac:spMkLst>
        </pc:spChg>
      </pc:sldChg>
      <pc:sldChg chg="modSp new mod">
        <pc:chgData name="Lei Song" userId="e77005fb-e6b4-4f46-8c86-95621a0ac549" providerId="ADAL" clId="{37475607-5D75-964D-BC2A-653F541FF1B2}" dt="2021-08-01T23:35:32.717" v="878" actId="2710"/>
        <pc:sldMkLst>
          <pc:docMk/>
          <pc:sldMk cId="662877822" sldId="348"/>
        </pc:sldMkLst>
        <pc:spChg chg="mod">
          <ac:chgData name="Lei Song" userId="e77005fb-e6b4-4f46-8c86-95621a0ac549" providerId="ADAL" clId="{37475607-5D75-964D-BC2A-653F541FF1B2}" dt="2021-08-01T23:35:19.185" v="873" actId="20577"/>
          <ac:spMkLst>
            <pc:docMk/>
            <pc:sldMk cId="662877822" sldId="348"/>
            <ac:spMk id="2" creationId="{56D5A6DC-5C90-3448-B8D8-799E51A7FA92}"/>
          </ac:spMkLst>
        </pc:spChg>
        <pc:spChg chg="mod">
          <ac:chgData name="Lei Song" userId="e77005fb-e6b4-4f46-8c86-95621a0ac549" providerId="ADAL" clId="{37475607-5D75-964D-BC2A-653F541FF1B2}" dt="2021-08-01T23:35:32.717" v="878" actId="2710"/>
          <ac:spMkLst>
            <pc:docMk/>
            <pc:sldMk cId="662877822" sldId="348"/>
            <ac:spMk id="3" creationId="{00EB66E5-B0E6-0948-BC0E-AF7ACF076BE4}"/>
          </ac:spMkLst>
        </pc:spChg>
      </pc:sldChg>
      <pc:sldChg chg="modSp new mod">
        <pc:chgData name="Lei Song" userId="e77005fb-e6b4-4f46-8c86-95621a0ac549" providerId="ADAL" clId="{37475607-5D75-964D-BC2A-653F541FF1B2}" dt="2021-08-01T23:38:14.702" v="894" actId="2710"/>
        <pc:sldMkLst>
          <pc:docMk/>
          <pc:sldMk cId="509660160" sldId="349"/>
        </pc:sldMkLst>
        <pc:spChg chg="mod">
          <ac:chgData name="Lei Song" userId="e77005fb-e6b4-4f46-8c86-95621a0ac549" providerId="ADAL" clId="{37475607-5D75-964D-BC2A-653F541FF1B2}" dt="2021-08-01T23:37:09.874" v="882" actId="20577"/>
          <ac:spMkLst>
            <pc:docMk/>
            <pc:sldMk cId="509660160" sldId="349"/>
            <ac:spMk id="2" creationId="{0EDE5D29-5E9D-684C-9FD8-3FFAE3B5623B}"/>
          </ac:spMkLst>
        </pc:spChg>
        <pc:spChg chg="mod">
          <ac:chgData name="Lei Song" userId="e77005fb-e6b4-4f46-8c86-95621a0ac549" providerId="ADAL" clId="{37475607-5D75-964D-BC2A-653F541FF1B2}" dt="2021-08-01T23:38:14.702" v="894" actId="2710"/>
          <ac:spMkLst>
            <pc:docMk/>
            <pc:sldMk cId="509660160" sldId="349"/>
            <ac:spMk id="3" creationId="{3FB53BE1-708A-F74B-8211-BE7C3D54DE70}"/>
          </ac:spMkLst>
        </pc:spChg>
      </pc:sldChg>
      <pc:sldChg chg="modSp new mod">
        <pc:chgData name="Lei Song" userId="e77005fb-e6b4-4f46-8c86-95621a0ac549" providerId="ADAL" clId="{37475607-5D75-964D-BC2A-653F541FF1B2}" dt="2021-08-01T23:39:09.084" v="919" actId="123"/>
        <pc:sldMkLst>
          <pc:docMk/>
          <pc:sldMk cId="953189533" sldId="350"/>
        </pc:sldMkLst>
        <pc:spChg chg="mod">
          <ac:chgData name="Lei Song" userId="e77005fb-e6b4-4f46-8c86-95621a0ac549" providerId="ADAL" clId="{37475607-5D75-964D-BC2A-653F541FF1B2}" dt="2021-08-01T23:38:41.238" v="912" actId="20577"/>
          <ac:spMkLst>
            <pc:docMk/>
            <pc:sldMk cId="953189533" sldId="350"/>
            <ac:spMk id="2" creationId="{C5222277-DAD3-4946-AF23-6FD10BAFBD6D}"/>
          </ac:spMkLst>
        </pc:spChg>
        <pc:spChg chg="mod">
          <ac:chgData name="Lei Song" userId="e77005fb-e6b4-4f46-8c86-95621a0ac549" providerId="ADAL" clId="{37475607-5D75-964D-BC2A-653F541FF1B2}" dt="2021-08-01T23:39:09.084" v="919" actId="123"/>
          <ac:spMkLst>
            <pc:docMk/>
            <pc:sldMk cId="953189533" sldId="350"/>
            <ac:spMk id="3" creationId="{1C62B8F4-AAC6-8645-B086-F48CE0FDBF9C}"/>
          </ac:spMkLst>
        </pc:spChg>
      </pc:sldChg>
      <pc:sldChg chg="modSp new mod">
        <pc:chgData name="Lei Song" userId="e77005fb-e6b4-4f46-8c86-95621a0ac549" providerId="ADAL" clId="{37475607-5D75-964D-BC2A-653F541FF1B2}" dt="2021-08-01T23:40:23.204" v="926" actId="2710"/>
        <pc:sldMkLst>
          <pc:docMk/>
          <pc:sldMk cId="881073340" sldId="351"/>
        </pc:sldMkLst>
        <pc:spChg chg="mod">
          <ac:chgData name="Lei Song" userId="e77005fb-e6b4-4f46-8c86-95621a0ac549" providerId="ADAL" clId="{37475607-5D75-964D-BC2A-653F541FF1B2}" dt="2021-08-01T23:40:11.450" v="923" actId="20577"/>
          <ac:spMkLst>
            <pc:docMk/>
            <pc:sldMk cId="881073340" sldId="351"/>
            <ac:spMk id="2" creationId="{C85AD142-3E73-7148-96EA-A35CED0F1E65}"/>
          </ac:spMkLst>
        </pc:spChg>
        <pc:spChg chg="mod">
          <ac:chgData name="Lei Song" userId="e77005fb-e6b4-4f46-8c86-95621a0ac549" providerId="ADAL" clId="{37475607-5D75-964D-BC2A-653F541FF1B2}" dt="2021-08-01T23:40:23.204" v="926" actId="2710"/>
          <ac:spMkLst>
            <pc:docMk/>
            <pc:sldMk cId="881073340" sldId="351"/>
            <ac:spMk id="3" creationId="{6E8AE2B5-7C4F-4147-8231-86617D3E2F8B}"/>
          </ac:spMkLst>
        </pc:spChg>
      </pc:sldChg>
      <pc:sldChg chg="modSp new mod">
        <pc:chgData name="Lei Song" userId="e77005fb-e6b4-4f46-8c86-95621a0ac549" providerId="ADAL" clId="{37475607-5D75-964D-BC2A-653F541FF1B2}" dt="2021-08-01T23:40:53.348" v="935" actId="2710"/>
        <pc:sldMkLst>
          <pc:docMk/>
          <pc:sldMk cId="2490902466" sldId="352"/>
        </pc:sldMkLst>
        <pc:spChg chg="mod">
          <ac:chgData name="Lei Song" userId="e77005fb-e6b4-4f46-8c86-95621a0ac549" providerId="ADAL" clId="{37475607-5D75-964D-BC2A-653F541FF1B2}" dt="2021-08-01T23:40:38.537" v="930" actId="20577"/>
          <ac:spMkLst>
            <pc:docMk/>
            <pc:sldMk cId="2490902466" sldId="352"/>
            <ac:spMk id="2" creationId="{1F523E87-E950-6249-86A4-BF5CE9E68C4D}"/>
          </ac:spMkLst>
        </pc:spChg>
        <pc:spChg chg="mod">
          <ac:chgData name="Lei Song" userId="e77005fb-e6b4-4f46-8c86-95621a0ac549" providerId="ADAL" clId="{37475607-5D75-964D-BC2A-653F541FF1B2}" dt="2021-08-01T23:40:53.348" v="935" actId="2710"/>
          <ac:spMkLst>
            <pc:docMk/>
            <pc:sldMk cId="2490902466" sldId="352"/>
            <ac:spMk id="3" creationId="{2120B38D-0E25-664C-83DD-E08A3C97AFAB}"/>
          </ac:spMkLst>
        </pc:spChg>
      </pc:sldChg>
      <pc:sldChg chg="modSp new mod">
        <pc:chgData name="Lei Song" userId="e77005fb-e6b4-4f46-8c86-95621a0ac549" providerId="ADAL" clId="{37475607-5D75-964D-BC2A-653F541FF1B2}" dt="2021-08-01T23:42:50.679" v="967" actId="20577"/>
        <pc:sldMkLst>
          <pc:docMk/>
          <pc:sldMk cId="1043394642" sldId="353"/>
        </pc:sldMkLst>
        <pc:spChg chg="mod">
          <ac:chgData name="Lei Song" userId="e77005fb-e6b4-4f46-8c86-95621a0ac549" providerId="ADAL" clId="{37475607-5D75-964D-BC2A-653F541FF1B2}" dt="2021-08-01T23:41:39.951" v="939" actId="20577"/>
          <ac:spMkLst>
            <pc:docMk/>
            <pc:sldMk cId="1043394642" sldId="353"/>
            <ac:spMk id="2" creationId="{71E4165D-389D-B645-9967-277ADE64C9E6}"/>
          </ac:spMkLst>
        </pc:spChg>
        <pc:spChg chg="mod">
          <ac:chgData name="Lei Song" userId="e77005fb-e6b4-4f46-8c86-95621a0ac549" providerId="ADAL" clId="{37475607-5D75-964D-BC2A-653F541FF1B2}" dt="2021-08-01T23:42:50.679" v="967" actId="20577"/>
          <ac:spMkLst>
            <pc:docMk/>
            <pc:sldMk cId="1043394642" sldId="353"/>
            <ac:spMk id="3" creationId="{9E296A4B-1C17-034A-ACDF-C4BEBC6D24CA}"/>
          </ac:spMkLst>
        </pc:spChg>
      </pc:sldChg>
      <pc:sldChg chg="modSp new mod">
        <pc:chgData name="Lei Song" userId="e77005fb-e6b4-4f46-8c86-95621a0ac549" providerId="ADAL" clId="{37475607-5D75-964D-BC2A-653F541FF1B2}" dt="2021-08-01T23:43:36.912" v="991" actId="27636"/>
        <pc:sldMkLst>
          <pc:docMk/>
          <pc:sldMk cId="1759565494" sldId="354"/>
        </pc:sldMkLst>
        <pc:spChg chg="mod">
          <ac:chgData name="Lei Song" userId="e77005fb-e6b4-4f46-8c86-95621a0ac549" providerId="ADAL" clId="{37475607-5D75-964D-BC2A-653F541FF1B2}" dt="2021-08-01T23:43:20.613" v="985" actId="20577"/>
          <ac:spMkLst>
            <pc:docMk/>
            <pc:sldMk cId="1759565494" sldId="354"/>
            <ac:spMk id="2" creationId="{7DC83A77-88D9-B147-B56E-D230AA527465}"/>
          </ac:spMkLst>
        </pc:spChg>
        <pc:spChg chg="mod">
          <ac:chgData name="Lei Song" userId="e77005fb-e6b4-4f46-8c86-95621a0ac549" providerId="ADAL" clId="{37475607-5D75-964D-BC2A-653F541FF1B2}" dt="2021-08-01T23:43:36.912" v="991" actId="27636"/>
          <ac:spMkLst>
            <pc:docMk/>
            <pc:sldMk cId="1759565494" sldId="354"/>
            <ac:spMk id="3" creationId="{97299787-3F44-E944-BC7F-CF6CC68DA969}"/>
          </ac:spMkLst>
        </pc:spChg>
      </pc:sldChg>
      <pc:sldChg chg="modSp new mod">
        <pc:chgData name="Lei Song" userId="e77005fb-e6b4-4f46-8c86-95621a0ac549" providerId="ADAL" clId="{37475607-5D75-964D-BC2A-653F541FF1B2}" dt="2021-08-01T23:44:30.977" v="998" actId="2710"/>
        <pc:sldMkLst>
          <pc:docMk/>
          <pc:sldMk cId="2956024473" sldId="355"/>
        </pc:sldMkLst>
        <pc:spChg chg="mod">
          <ac:chgData name="Lei Song" userId="e77005fb-e6b4-4f46-8c86-95621a0ac549" providerId="ADAL" clId="{37475607-5D75-964D-BC2A-653F541FF1B2}" dt="2021-08-01T23:44:19.238" v="995" actId="20577"/>
          <ac:spMkLst>
            <pc:docMk/>
            <pc:sldMk cId="2956024473" sldId="355"/>
            <ac:spMk id="2" creationId="{ADC12FE1-A7EE-2E46-BB89-9475AD0936DA}"/>
          </ac:spMkLst>
        </pc:spChg>
        <pc:spChg chg="mod">
          <ac:chgData name="Lei Song" userId="e77005fb-e6b4-4f46-8c86-95621a0ac549" providerId="ADAL" clId="{37475607-5D75-964D-BC2A-653F541FF1B2}" dt="2021-08-01T23:44:30.977" v="998" actId="2710"/>
          <ac:spMkLst>
            <pc:docMk/>
            <pc:sldMk cId="2956024473" sldId="355"/>
            <ac:spMk id="3" creationId="{D540D585-9CA9-7E49-8158-786A6E4D8818}"/>
          </ac:spMkLst>
        </pc:spChg>
      </pc:sldChg>
      <pc:sldChg chg="modSp new mod">
        <pc:chgData name="Lei Song" userId="e77005fb-e6b4-4f46-8c86-95621a0ac549" providerId="ADAL" clId="{37475607-5D75-964D-BC2A-653F541FF1B2}" dt="2021-08-01T23:44:58.045" v="1008" actId="27636"/>
        <pc:sldMkLst>
          <pc:docMk/>
          <pc:sldMk cId="1901668736" sldId="356"/>
        </pc:sldMkLst>
        <pc:spChg chg="mod">
          <ac:chgData name="Lei Song" userId="e77005fb-e6b4-4f46-8c86-95621a0ac549" providerId="ADAL" clId="{37475607-5D75-964D-BC2A-653F541FF1B2}" dt="2021-08-01T23:44:43.238" v="1002" actId="20577"/>
          <ac:spMkLst>
            <pc:docMk/>
            <pc:sldMk cId="1901668736" sldId="356"/>
            <ac:spMk id="2" creationId="{C8BB1D67-36A8-854D-A24D-B39335051A06}"/>
          </ac:spMkLst>
        </pc:spChg>
        <pc:spChg chg="mod">
          <ac:chgData name="Lei Song" userId="e77005fb-e6b4-4f46-8c86-95621a0ac549" providerId="ADAL" clId="{37475607-5D75-964D-BC2A-653F541FF1B2}" dt="2021-08-01T23:44:58.045" v="1008" actId="27636"/>
          <ac:spMkLst>
            <pc:docMk/>
            <pc:sldMk cId="1901668736" sldId="356"/>
            <ac:spMk id="3" creationId="{9756A984-4732-1C49-8812-A399E3098AB7}"/>
          </ac:spMkLst>
        </pc:spChg>
      </pc:sldChg>
      <pc:sldChg chg="modSp new mod">
        <pc:chgData name="Lei Song" userId="e77005fb-e6b4-4f46-8c86-95621a0ac549" providerId="ADAL" clId="{37475607-5D75-964D-BC2A-653F541FF1B2}" dt="2021-08-01T23:46:21.438" v="1015" actId="2710"/>
        <pc:sldMkLst>
          <pc:docMk/>
          <pc:sldMk cId="3955718292" sldId="357"/>
        </pc:sldMkLst>
        <pc:spChg chg="mod">
          <ac:chgData name="Lei Song" userId="e77005fb-e6b4-4f46-8c86-95621a0ac549" providerId="ADAL" clId="{37475607-5D75-964D-BC2A-653F541FF1B2}" dt="2021-08-01T23:45:43.552" v="1012" actId="20577"/>
          <ac:spMkLst>
            <pc:docMk/>
            <pc:sldMk cId="3955718292" sldId="357"/>
            <ac:spMk id="2" creationId="{11A8AC40-6C01-094E-A6D2-5D187584BF08}"/>
          </ac:spMkLst>
        </pc:spChg>
        <pc:spChg chg="mod">
          <ac:chgData name="Lei Song" userId="e77005fb-e6b4-4f46-8c86-95621a0ac549" providerId="ADAL" clId="{37475607-5D75-964D-BC2A-653F541FF1B2}" dt="2021-08-01T23:46:21.438" v="1015" actId="2710"/>
          <ac:spMkLst>
            <pc:docMk/>
            <pc:sldMk cId="3955718292" sldId="357"/>
            <ac:spMk id="3" creationId="{95FCB02F-3717-5D4F-AA3A-D1BE3E8687FF}"/>
          </ac:spMkLst>
        </pc:spChg>
      </pc:sldChg>
      <pc:sldChg chg="modSp new mod">
        <pc:chgData name="Lei Song" userId="e77005fb-e6b4-4f46-8c86-95621a0ac549" providerId="ADAL" clId="{37475607-5D75-964D-BC2A-653F541FF1B2}" dt="2021-08-01T23:47:04.679" v="1041" actId="27636"/>
        <pc:sldMkLst>
          <pc:docMk/>
          <pc:sldMk cId="177267050" sldId="358"/>
        </pc:sldMkLst>
        <pc:spChg chg="mod">
          <ac:chgData name="Lei Song" userId="e77005fb-e6b4-4f46-8c86-95621a0ac549" providerId="ADAL" clId="{37475607-5D75-964D-BC2A-653F541FF1B2}" dt="2021-08-01T23:46:49.420" v="1035" actId="20577"/>
          <ac:spMkLst>
            <pc:docMk/>
            <pc:sldMk cId="177267050" sldId="358"/>
            <ac:spMk id="2" creationId="{2D88254C-A8CD-3848-9955-585E161EB080}"/>
          </ac:spMkLst>
        </pc:spChg>
        <pc:spChg chg="mod">
          <ac:chgData name="Lei Song" userId="e77005fb-e6b4-4f46-8c86-95621a0ac549" providerId="ADAL" clId="{37475607-5D75-964D-BC2A-653F541FF1B2}" dt="2021-08-01T23:47:04.679" v="1041" actId="27636"/>
          <ac:spMkLst>
            <pc:docMk/>
            <pc:sldMk cId="177267050" sldId="358"/>
            <ac:spMk id="3" creationId="{C7A1D003-C35F-7B4F-9FCB-0DCA7C66CBB6}"/>
          </ac:spMkLst>
        </pc:spChg>
      </pc:sldChg>
      <pc:sldChg chg="modSp new mod">
        <pc:chgData name="Lei Song" userId="e77005fb-e6b4-4f46-8c86-95621a0ac549" providerId="ADAL" clId="{37475607-5D75-964D-BC2A-653F541FF1B2}" dt="2021-08-01T23:47:49.742" v="1049" actId="27636"/>
        <pc:sldMkLst>
          <pc:docMk/>
          <pc:sldMk cId="1385426763" sldId="359"/>
        </pc:sldMkLst>
        <pc:spChg chg="mod">
          <ac:chgData name="Lei Song" userId="e77005fb-e6b4-4f46-8c86-95621a0ac549" providerId="ADAL" clId="{37475607-5D75-964D-BC2A-653F541FF1B2}" dt="2021-08-01T23:47:32.765" v="1045" actId="20577"/>
          <ac:spMkLst>
            <pc:docMk/>
            <pc:sldMk cId="1385426763" sldId="359"/>
            <ac:spMk id="2" creationId="{B39194CA-75F8-E445-8F65-89FC5741A0B4}"/>
          </ac:spMkLst>
        </pc:spChg>
        <pc:spChg chg="mod">
          <ac:chgData name="Lei Song" userId="e77005fb-e6b4-4f46-8c86-95621a0ac549" providerId="ADAL" clId="{37475607-5D75-964D-BC2A-653F541FF1B2}" dt="2021-08-01T23:47:49.742" v="1049" actId="27636"/>
          <ac:spMkLst>
            <pc:docMk/>
            <pc:sldMk cId="1385426763" sldId="359"/>
            <ac:spMk id="3" creationId="{27855A2E-CD14-5A44-9257-03853C6CF7C0}"/>
          </ac:spMkLst>
        </pc:spChg>
      </pc:sldChg>
      <pc:sldChg chg="modSp new mod">
        <pc:chgData name="Lei Song" userId="e77005fb-e6b4-4f46-8c86-95621a0ac549" providerId="ADAL" clId="{37475607-5D75-964D-BC2A-653F541FF1B2}" dt="2021-08-01T23:48:19.599" v="1058" actId="2710"/>
        <pc:sldMkLst>
          <pc:docMk/>
          <pc:sldMk cId="2150734896" sldId="360"/>
        </pc:sldMkLst>
        <pc:spChg chg="mod">
          <ac:chgData name="Lei Song" userId="e77005fb-e6b4-4f46-8c86-95621a0ac549" providerId="ADAL" clId="{37475607-5D75-964D-BC2A-653F541FF1B2}" dt="2021-08-01T23:48:05.732" v="1053" actId="20577"/>
          <ac:spMkLst>
            <pc:docMk/>
            <pc:sldMk cId="2150734896" sldId="360"/>
            <ac:spMk id="2" creationId="{2B3DF974-B866-F445-AA4E-22E6634E55F0}"/>
          </ac:spMkLst>
        </pc:spChg>
        <pc:spChg chg="mod">
          <ac:chgData name="Lei Song" userId="e77005fb-e6b4-4f46-8c86-95621a0ac549" providerId="ADAL" clId="{37475607-5D75-964D-BC2A-653F541FF1B2}" dt="2021-08-01T23:48:19.599" v="1058" actId="2710"/>
          <ac:spMkLst>
            <pc:docMk/>
            <pc:sldMk cId="2150734896" sldId="360"/>
            <ac:spMk id="3" creationId="{515DFAE8-FBC7-C54A-B320-2ABC54497735}"/>
          </ac:spMkLst>
        </pc:spChg>
      </pc:sldChg>
      <pc:sldChg chg="modSp new mod">
        <pc:chgData name="Lei Song" userId="e77005fb-e6b4-4f46-8c86-95621a0ac549" providerId="ADAL" clId="{37475607-5D75-964D-BC2A-653F541FF1B2}" dt="2021-08-01T23:50:13.726" v="1068" actId="20577"/>
        <pc:sldMkLst>
          <pc:docMk/>
          <pc:sldMk cId="3320613240" sldId="361"/>
        </pc:sldMkLst>
        <pc:spChg chg="mod">
          <ac:chgData name="Lei Song" userId="e77005fb-e6b4-4f46-8c86-95621a0ac549" providerId="ADAL" clId="{37475607-5D75-964D-BC2A-653F541FF1B2}" dt="2021-08-01T23:49:03.908" v="1062" actId="20577"/>
          <ac:spMkLst>
            <pc:docMk/>
            <pc:sldMk cId="3320613240" sldId="361"/>
            <ac:spMk id="2" creationId="{EDB0F781-74E7-604F-A7B6-A3CBC2B9146A}"/>
          </ac:spMkLst>
        </pc:spChg>
        <pc:spChg chg="mod">
          <ac:chgData name="Lei Song" userId="e77005fb-e6b4-4f46-8c86-95621a0ac549" providerId="ADAL" clId="{37475607-5D75-964D-BC2A-653F541FF1B2}" dt="2021-08-01T23:50:13.726" v="1068" actId="20577"/>
          <ac:spMkLst>
            <pc:docMk/>
            <pc:sldMk cId="3320613240" sldId="361"/>
            <ac:spMk id="3" creationId="{710F2135-FD0B-B948-A2F6-08907C491A09}"/>
          </ac:spMkLst>
        </pc:spChg>
      </pc:sldChg>
      <pc:sldChg chg="modSp new mod">
        <pc:chgData name="Lei Song" userId="e77005fb-e6b4-4f46-8c86-95621a0ac549" providerId="ADAL" clId="{37475607-5D75-964D-BC2A-653F541FF1B2}" dt="2021-08-01T23:50:48.091" v="1096" actId="27636"/>
        <pc:sldMkLst>
          <pc:docMk/>
          <pc:sldMk cId="2696775537" sldId="362"/>
        </pc:sldMkLst>
        <pc:spChg chg="mod">
          <ac:chgData name="Lei Song" userId="e77005fb-e6b4-4f46-8c86-95621a0ac549" providerId="ADAL" clId="{37475607-5D75-964D-BC2A-653F541FF1B2}" dt="2021-08-01T23:50:33.541" v="1090" actId="20577"/>
          <ac:spMkLst>
            <pc:docMk/>
            <pc:sldMk cId="2696775537" sldId="362"/>
            <ac:spMk id="2" creationId="{F2DDEFF4-A1BE-9A4F-8CBB-5B2C66B262F3}"/>
          </ac:spMkLst>
        </pc:spChg>
        <pc:spChg chg="mod">
          <ac:chgData name="Lei Song" userId="e77005fb-e6b4-4f46-8c86-95621a0ac549" providerId="ADAL" clId="{37475607-5D75-964D-BC2A-653F541FF1B2}" dt="2021-08-01T23:50:48.091" v="1096" actId="27636"/>
          <ac:spMkLst>
            <pc:docMk/>
            <pc:sldMk cId="2696775537" sldId="362"/>
            <ac:spMk id="3" creationId="{51F29D91-8A9A-1B40-8BAA-4701029C207C}"/>
          </ac:spMkLst>
        </pc:spChg>
      </pc:sldChg>
      <pc:sldChg chg="modSp new mod">
        <pc:chgData name="Lei Song" userId="e77005fb-e6b4-4f46-8c86-95621a0ac549" providerId="ADAL" clId="{37475607-5D75-964D-BC2A-653F541FF1B2}" dt="2021-08-01T23:51:28.176" v="1104" actId="27636"/>
        <pc:sldMkLst>
          <pc:docMk/>
          <pc:sldMk cId="2724297838" sldId="363"/>
        </pc:sldMkLst>
        <pc:spChg chg="mod">
          <ac:chgData name="Lei Song" userId="e77005fb-e6b4-4f46-8c86-95621a0ac549" providerId="ADAL" clId="{37475607-5D75-964D-BC2A-653F541FF1B2}" dt="2021-08-01T23:51:15.579" v="1100" actId="20577"/>
          <ac:spMkLst>
            <pc:docMk/>
            <pc:sldMk cId="2724297838" sldId="363"/>
            <ac:spMk id="2" creationId="{13D373A1-7B4D-E14C-8CD6-6F490C3BB9C5}"/>
          </ac:spMkLst>
        </pc:spChg>
        <pc:spChg chg="mod">
          <ac:chgData name="Lei Song" userId="e77005fb-e6b4-4f46-8c86-95621a0ac549" providerId="ADAL" clId="{37475607-5D75-964D-BC2A-653F541FF1B2}" dt="2021-08-01T23:51:28.176" v="1104" actId="27636"/>
          <ac:spMkLst>
            <pc:docMk/>
            <pc:sldMk cId="2724297838" sldId="363"/>
            <ac:spMk id="3" creationId="{AC93229D-CC6D-B84A-848A-6AE8C38B6281}"/>
          </ac:spMkLst>
        </pc:spChg>
      </pc:sldChg>
      <pc:sldChg chg="modSp new mod">
        <pc:chgData name="Lei Song" userId="e77005fb-e6b4-4f46-8c86-95621a0ac549" providerId="ADAL" clId="{37475607-5D75-964D-BC2A-653F541FF1B2}" dt="2021-08-01T23:51:59.496" v="1114" actId="2710"/>
        <pc:sldMkLst>
          <pc:docMk/>
          <pc:sldMk cId="3303579704" sldId="364"/>
        </pc:sldMkLst>
        <pc:spChg chg="mod">
          <ac:chgData name="Lei Song" userId="e77005fb-e6b4-4f46-8c86-95621a0ac549" providerId="ADAL" clId="{37475607-5D75-964D-BC2A-653F541FF1B2}" dt="2021-08-01T23:51:45.595" v="1108" actId="20577"/>
          <ac:spMkLst>
            <pc:docMk/>
            <pc:sldMk cId="3303579704" sldId="364"/>
            <ac:spMk id="2" creationId="{878CD891-0417-5940-98B9-18D9A49BA6F1}"/>
          </ac:spMkLst>
        </pc:spChg>
        <pc:spChg chg="mod">
          <ac:chgData name="Lei Song" userId="e77005fb-e6b4-4f46-8c86-95621a0ac549" providerId="ADAL" clId="{37475607-5D75-964D-BC2A-653F541FF1B2}" dt="2021-08-01T23:51:59.496" v="1114" actId="2710"/>
          <ac:spMkLst>
            <pc:docMk/>
            <pc:sldMk cId="3303579704" sldId="364"/>
            <ac:spMk id="3" creationId="{67CC23B0-9AB1-5C43-A18E-D151397ECF7F}"/>
          </ac:spMkLst>
        </pc:spChg>
      </pc:sldChg>
      <pc:sldChg chg="addSp delSp modSp new mod">
        <pc:chgData name="Lei Song" userId="e77005fb-e6b4-4f46-8c86-95621a0ac549" providerId="ADAL" clId="{37475607-5D75-964D-BC2A-653F541FF1B2}" dt="2021-08-02T04:42:01.605" v="1197" actId="20577"/>
        <pc:sldMkLst>
          <pc:docMk/>
          <pc:sldMk cId="465172991" sldId="365"/>
        </pc:sldMkLst>
        <pc:spChg chg="mod">
          <ac:chgData name="Lei Song" userId="e77005fb-e6b4-4f46-8c86-95621a0ac549" providerId="ADAL" clId="{37475607-5D75-964D-BC2A-653F541FF1B2}" dt="2021-08-01T23:52:51.457" v="1122" actId="20577"/>
          <ac:spMkLst>
            <pc:docMk/>
            <pc:sldMk cId="465172991" sldId="365"/>
            <ac:spMk id="2" creationId="{1A67F750-216D-884C-9AFF-84BCE0CB3FD1}"/>
          </ac:spMkLst>
        </pc:spChg>
        <pc:spChg chg="del">
          <ac:chgData name="Lei Song" userId="e77005fb-e6b4-4f46-8c86-95621a0ac549" providerId="ADAL" clId="{37475607-5D75-964D-BC2A-653F541FF1B2}" dt="2021-08-01T23:53:19.947" v="1123" actId="3680"/>
          <ac:spMkLst>
            <pc:docMk/>
            <pc:sldMk cId="465172991" sldId="365"/>
            <ac:spMk id="3" creationId="{EEC03C69-3384-E349-9B61-7F2EFAF359A9}"/>
          </ac:spMkLst>
        </pc:spChg>
        <pc:graphicFrameChg chg="add mod ord modGraphic">
          <ac:chgData name="Lei Song" userId="e77005fb-e6b4-4f46-8c86-95621a0ac549" providerId="ADAL" clId="{37475607-5D75-964D-BC2A-653F541FF1B2}" dt="2021-08-02T04:42:01.605" v="1197" actId="20577"/>
          <ac:graphicFrameMkLst>
            <pc:docMk/>
            <pc:sldMk cId="465172991" sldId="365"/>
            <ac:graphicFrameMk id="4" creationId="{650F12C4-AA63-394B-84E2-6780AB09F678}"/>
          </ac:graphicFrameMkLst>
        </pc:graphicFrameChg>
      </pc:sldChg>
      <pc:sldChg chg="modSp new mod">
        <pc:chgData name="Lei Song" userId="e77005fb-e6b4-4f46-8c86-95621a0ac549" providerId="ADAL" clId="{37475607-5D75-964D-BC2A-653F541FF1B2}" dt="2021-08-02T04:48:35.091" v="1259" actId="27636"/>
        <pc:sldMkLst>
          <pc:docMk/>
          <pc:sldMk cId="2693875143" sldId="366"/>
        </pc:sldMkLst>
        <pc:spChg chg="mod">
          <ac:chgData name="Lei Song" userId="e77005fb-e6b4-4f46-8c86-95621a0ac549" providerId="ADAL" clId="{37475607-5D75-964D-BC2A-653F541FF1B2}" dt="2021-08-02T04:45:28.492" v="1215" actId="20577"/>
          <ac:spMkLst>
            <pc:docMk/>
            <pc:sldMk cId="2693875143" sldId="366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48:35.091" v="1259" actId="27636"/>
          <ac:spMkLst>
            <pc:docMk/>
            <pc:sldMk cId="2693875143" sldId="366"/>
            <ac:spMk id="3" creationId="{BDF14097-5853-6B40-ADF3-49C66C67BA9D}"/>
          </ac:spMkLst>
        </pc:spChg>
      </pc:sldChg>
      <pc:sldChg chg="modSp add mod">
        <pc:chgData name="Lei Song" userId="e77005fb-e6b4-4f46-8c86-95621a0ac549" providerId="ADAL" clId="{37475607-5D75-964D-BC2A-653F541FF1B2}" dt="2021-08-02T04:51:51.205" v="1308" actId="15"/>
        <pc:sldMkLst>
          <pc:docMk/>
          <pc:sldMk cId="4121129766" sldId="367"/>
        </pc:sldMkLst>
        <pc:spChg chg="mod">
          <ac:chgData name="Lei Song" userId="e77005fb-e6b4-4f46-8c86-95621a0ac549" providerId="ADAL" clId="{37475607-5D75-964D-BC2A-653F541FF1B2}" dt="2021-08-02T04:48:54.626" v="1270" actId="313"/>
          <ac:spMkLst>
            <pc:docMk/>
            <pc:sldMk cId="4121129766" sldId="367"/>
            <ac:spMk id="2" creationId="{EC31BBE2-544B-8A49-844B-26C0C6423085}"/>
          </ac:spMkLst>
        </pc:spChg>
        <pc:spChg chg="mod">
          <ac:chgData name="Lei Song" userId="e77005fb-e6b4-4f46-8c86-95621a0ac549" providerId="ADAL" clId="{37475607-5D75-964D-BC2A-653F541FF1B2}" dt="2021-08-02T04:51:51.205" v="1308" actId="15"/>
          <ac:spMkLst>
            <pc:docMk/>
            <pc:sldMk cId="4121129766" sldId="367"/>
            <ac:spMk id="3" creationId="{BDF14097-5853-6B40-ADF3-49C66C67BA9D}"/>
          </ac:spMkLst>
        </pc:spChg>
      </pc:sldChg>
    </pc:docChg>
  </pc:docChgLst>
  <pc:docChgLst>
    <pc:chgData name="Lei Song" userId="e77005fb-e6b4-4f46-8c86-95621a0ac549" providerId="ADAL" clId="{315D3297-2B1C-884D-B421-E8A78CE75E33}"/>
    <pc:docChg chg="undo custSel addSld delSld modSld addSection delSection modSection">
      <pc:chgData name="Lei Song" userId="e77005fb-e6b4-4f46-8c86-95621a0ac549" providerId="ADAL" clId="{315D3297-2B1C-884D-B421-E8A78CE75E33}" dt="2021-07-26T00:34:07.821" v="913" actId="20577"/>
      <pc:docMkLst>
        <pc:docMk/>
      </pc:docMkLst>
      <pc:sldChg chg="modSp mod">
        <pc:chgData name="Lei Song" userId="e77005fb-e6b4-4f46-8c86-95621a0ac549" providerId="ADAL" clId="{315D3297-2B1C-884D-B421-E8A78CE75E33}" dt="2021-07-23T04:28:29.225" v="21" actId="20577"/>
        <pc:sldMkLst>
          <pc:docMk/>
          <pc:sldMk cId="1173771776" sldId="257"/>
        </pc:sldMkLst>
        <pc:spChg chg="mod">
          <ac:chgData name="Lei Song" userId="e77005fb-e6b4-4f46-8c86-95621a0ac549" providerId="ADAL" clId="{315D3297-2B1C-884D-B421-E8A78CE75E33}" dt="2021-07-23T04:28:29.225" v="21" actId="20577"/>
          <ac:spMkLst>
            <pc:docMk/>
            <pc:sldMk cId="1173771776" sldId="257"/>
            <ac:spMk id="2" creationId="{00000000-0000-0000-0000-000000000000}"/>
          </ac:spMkLst>
        </pc:spChg>
      </pc:sldChg>
      <pc:sldChg chg="modSp mod">
        <pc:chgData name="Lei Song" userId="e77005fb-e6b4-4f46-8c86-95621a0ac549" providerId="ADAL" clId="{315D3297-2B1C-884D-B421-E8A78CE75E33}" dt="2021-07-23T04:42:32.424" v="180" actId="27636"/>
        <pc:sldMkLst>
          <pc:docMk/>
          <pc:sldMk cId="2121534248" sldId="258"/>
        </pc:sldMkLst>
        <pc:spChg chg="mod">
          <ac:chgData name="Lei Song" userId="e77005fb-e6b4-4f46-8c86-95621a0ac549" providerId="ADAL" clId="{315D3297-2B1C-884D-B421-E8A78CE75E33}" dt="2021-07-23T04:29:54.889" v="25"/>
          <ac:spMkLst>
            <pc:docMk/>
            <pc:sldMk cId="2121534248" sldId="258"/>
            <ac:spMk id="2" creationId="{00000000-0000-0000-0000-000000000000}"/>
          </ac:spMkLst>
        </pc:spChg>
        <pc:spChg chg="mod">
          <ac:chgData name="Lei Song" userId="e77005fb-e6b4-4f46-8c86-95621a0ac549" providerId="ADAL" clId="{315D3297-2B1C-884D-B421-E8A78CE75E33}" dt="2021-07-23T04:42:32.424" v="180" actId="27636"/>
          <ac:spMkLst>
            <pc:docMk/>
            <pc:sldMk cId="2121534248" sldId="258"/>
            <ac:spMk id="3" creationId="{00000000-0000-0000-0000-000000000000}"/>
          </ac:spMkLst>
        </pc:spChg>
      </pc:sldChg>
      <pc:sldChg chg="del">
        <pc:chgData name="Lei Song" userId="e77005fb-e6b4-4f46-8c86-95621a0ac549" providerId="ADAL" clId="{315D3297-2B1C-884D-B421-E8A78CE75E33}" dt="2021-07-23T04:38:41.966" v="137" actId="2696"/>
        <pc:sldMkLst>
          <pc:docMk/>
          <pc:sldMk cId="2624766043" sldId="259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356993113" sldId="260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823687816" sldId="261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533343257" sldId="262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1884183367" sldId="263"/>
        </pc:sldMkLst>
      </pc:sldChg>
      <pc:sldChg chg="del">
        <pc:chgData name="Lei Song" userId="e77005fb-e6b4-4f46-8c86-95621a0ac549" providerId="ADAL" clId="{315D3297-2B1C-884D-B421-E8A78CE75E33}" dt="2021-07-23T04:44:54.190" v="201" actId="2696"/>
        <pc:sldMkLst>
          <pc:docMk/>
          <pc:sldMk cId="902723751" sldId="264"/>
        </pc:sldMkLst>
      </pc:sldChg>
      <pc:sldChg chg="modSp new mod">
        <pc:chgData name="Lei Song" userId="e77005fb-e6b4-4f46-8c86-95621a0ac549" providerId="ADAL" clId="{315D3297-2B1C-884D-B421-E8A78CE75E33}" dt="2021-07-23T04:44:10.240" v="194" actId="27636"/>
        <pc:sldMkLst>
          <pc:docMk/>
          <pc:sldMk cId="489575769" sldId="265"/>
        </pc:sldMkLst>
        <pc:spChg chg="mod">
          <ac:chgData name="Lei Song" userId="e77005fb-e6b4-4f46-8c86-95621a0ac549" providerId="ADAL" clId="{315D3297-2B1C-884D-B421-E8A78CE75E33}" dt="2021-07-23T04:34:13.292" v="77" actId="20577"/>
          <ac:spMkLst>
            <pc:docMk/>
            <pc:sldMk cId="489575769" sldId="265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4:10.240" v="194" actId="27636"/>
          <ac:spMkLst>
            <pc:docMk/>
            <pc:sldMk cId="489575769" sldId="265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3:49.062" v="190" actId="27636"/>
        <pc:sldMkLst>
          <pc:docMk/>
          <pc:sldMk cId="1616971484" sldId="266"/>
        </pc:sldMkLst>
        <pc:spChg chg="mod">
          <ac:chgData name="Lei Song" userId="e77005fb-e6b4-4f46-8c86-95621a0ac549" providerId="ADAL" clId="{315D3297-2B1C-884D-B421-E8A78CE75E33}" dt="2021-07-23T04:38:51.864" v="149" actId="27636"/>
          <ac:spMkLst>
            <pc:docMk/>
            <pc:sldMk cId="1616971484" sldId="266"/>
            <ac:spMk id="2" creationId="{E14D1FEE-7FC0-0749-90CD-D647FC0C1BEC}"/>
          </ac:spMkLst>
        </pc:spChg>
        <pc:spChg chg="mod">
          <ac:chgData name="Lei Song" userId="e77005fb-e6b4-4f46-8c86-95621a0ac549" providerId="ADAL" clId="{315D3297-2B1C-884D-B421-E8A78CE75E33}" dt="2021-07-23T04:43:49.062" v="190" actId="27636"/>
          <ac:spMkLst>
            <pc:docMk/>
            <pc:sldMk cId="1616971484" sldId="266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40.296" v="200" actId="27636"/>
        <pc:sldMkLst>
          <pc:docMk/>
          <pc:sldMk cId="2768781098" sldId="267"/>
        </pc:sldMkLst>
        <pc:spChg chg="mod">
          <ac:chgData name="Lei Song" userId="e77005fb-e6b4-4f46-8c86-95621a0ac549" providerId="ADAL" clId="{315D3297-2B1C-884D-B421-E8A78CE75E33}" dt="2021-07-23T04:44:40.296" v="200" actId="27636"/>
          <ac:spMkLst>
            <pc:docMk/>
            <pc:sldMk cId="2768781098" sldId="267"/>
            <ac:spMk id="3" creationId="{A747B6ED-C1C9-6947-8A1D-F7ABE97D0BC7}"/>
          </ac:spMkLst>
        </pc:spChg>
      </pc:sldChg>
      <pc:sldChg chg="modSp add mod">
        <pc:chgData name="Lei Song" userId="e77005fb-e6b4-4f46-8c86-95621a0ac549" providerId="ADAL" clId="{315D3297-2B1C-884D-B421-E8A78CE75E33}" dt="2021-07-23T04:44:23.255" v="198" actId="27636"/>
        <pc:sldMkLst>
          <pc:docMk/>
          <pc:sldMk cId="145576227" sldId="268"/>
        </pc:sldMkLst>
        <pc:spChg chg="mod">
          <ac:chgData name="Lei Song" userId="e77005fb-e6b4-4f46-8c86-95621a0ac549" providerId="ADAL" clId="{315D3297-2B1C-884D-B421-E8A78CE75E33}" dt="2021-07-23T04:44:23.255" v="198" actId="27636"/>
          <ac:spMkLst>
            <pc:docMk/>
            <pc:sldMk cId="145576227" sldId="268"/>
            <ac:spMk id="3" creationId="{A747B6ED-C1C9-6947-8A1D-F7ABE97D0BC7}"/>
          </ac:spMkLst>
        </pc:spChg>
      </pc:sldChg>
      <pc:sldChg chg="modSp new mod">
        <pc:chgData name="Lei Song" userId="e77005fb-e6b4-4f46-8c86-95621a0ac549" providerId="ADAL" clId="{315D3297-2B1C-884D-B421-E8A78CE75E33}" dt="2021-07-23T04:50:09.363" v="265" actId="2710"/>
        <pc:sldMkLst>
          <pc:docMk/>
          <pc:sldMk cId="813352697" sldId="269"/>
        </pc:sldMkLst>
        <pc:spChg chg="mod">
          <ac:chgData name="Lei Song" userId="e77005fb-e6b4-4f46-8c86-95621a0ac549" providerId="ADAL" clId="{315D3297-2B1C-884D-B421-E8A78CE75E33}" dt="2021-07-23T04:47:41.154" v="237" actId="108"/>
          <ac:spMkLst>
            <pc:docMk/>
            <pc:sldMk cId="813352697" sldId="269"/>
            <ac:spMk id="2" creationId="{3FA0DF83-478E-C241-B773-AB02508CF67B}"/>
          </ac:spMkLst>
        </pc:spChg>
        <pc:spChg chg="mod">
          <ac:chgData name="Lei Song" userId="e77005fb-e6b4-4f46-8c86-95621a0ac549" providerId="ADAL" clId="{315D3297-2B1C-884D-B421-E8A78CE75E33}" dt="2021-07-23T04:50:09.363" v="265" actId="2710"/>
          <ac:spMkLst>
            <pc:docMk/>
            <pc:sldMk cId="813352697" sldId="269"/>
            <ac:spMk id="3" creationId="{43BCCBD7-55F9-AB4C-B2AE-CD3D4BD38B99}"/>
          </ac:spMkLst>
        </pc:spChg>
      </pc:sldChg>
      <pc:sldChg chg="modSp new mod">
        <pc:chgData name="Lei Song" userId="e77005fb-e6b4-4f46-8c86-95621a0ac549" providerId="ADAL" clId="{315D3297-2B1C-884D-B421-E8A78CE75E33}" dt="2021-07-23T04:49:55.511" v="264" actId="2710"/>
        <pc:sldMkLst>
          <pc:docMk/>
          <pc:sldMk cId="3203191465" sldId="270"/>
        </pc:sldMkLst>
        <pc:spChg chg="mod">
          <ac:chgData name="Lei Song" userId="e77005fb-e6b4-4f46-8c86-95621a0ac549" providerId="ADAL" clId="{315D3297-2B1C-884D-B421-E8A78CE75E33}" dt="2021-07-23T04:47:53.443" v="238" actId="108"/>
          <ac:spMkLst>
            <pc:docMk/>
            <pc:sldMk cId="3203191465" sldId="270"/>
            <ac:spMk id="2" creationId="{D2D2C4FC-4919-4547-A9F5-97BB5EDFCC6C}"/>
          </ac:spMkLst>
        </pc:spChg>
        <pc:spChg chg="mod">
          <ac:chgData name="Lei Song" userId="e77005fb-e6b4-4f46-8c86-95621a0ac549" providerId="ADAL" clId="{315D3297-2B1C-884D-B421-E8A78CE75E33}" dt="2021-07-23T04:49:55.511" v="264" actId="2710"/>
          <ac:spMkLst>
            <pc:docMk/>
            <pc:sldMk cId="3203191465" sldId="270"/>
            <ac:spMk id="3" creationId="{B31858CE-153C-D64A-8DEB-B4E8085AC4A2}"/>
          </ac:spMkLst>
        </pc:spChg>
      </pc:sldChg>
      <pc:sldChg chg="modSp new mod">
        <pc:chgData name="Lei Song" userId="e77005fb-e6b4-4f46-8c86-95621a0ac549" providerId="ADAL" clId="{315D3297-2B1C-884D-B421-E8A78CE75E33}" dt="2021-07-23T04:52:40.071" v="287" actId="20577"/>
        <pc:sldMkLst>
          <pc:docMk/>
          <pc:sldMk cId="523141123" sldId="271"/>
        </pc:sldMkLst>
        <pc:spChg chg="mod">
          <ac:chgData name="Lei Song" userId="e77005fb-e6b4-4f46-8c86-95621a0ac549" providerId="ADAL" clId="{315D3297-2B1C-884D-B421-E8A78CE75E33}" dt="2021-07-23T04:50:45.647" v="272" actId="108"/>
          <ac:spMkLst>
            <pc:docMk/>
            <pc:sldMk cId="523141123" sldId="271"/>
            <ac:spMk id="2" creationId="{FCE00DC2-DEC3-CD4C-8CE5-D9BA4A3C7BCB}"/>
          </ac:spMkLst>
        </pc:spChg>
        <pc:spChg chg="mod">
          <ac:chgData name="Lei Song" userId="e77005fb-e6b4-4f46-8c86-95621a0ac549" providerId="ADAL" clId="{315D3297-2B1C-884D-B421-E8A78CE75E33}" dt="2021-07-23T04:52:40.071" v="287" actId="20577"/>
          <ac:spMkLst>
            <pc:docMk/>
            <pc:sldMk cId="523141123" sldId="271"/>
            <ac:spMk id="3" creationId="{363AE265-B274-A045-BF4C-4FE5AA14B1C1}"/>
          </ac:spMkLst>
        </pc:spChg>
      </pc:sldChg>
      <pc:sldChg chg="modSp new mod">
        <pc:chgData name="Lei Song" userId="e77005fb-e6b4-4f46-8c86-95621a0ac549" providerId="ADAL" clId="{315D3297-2B1C-884D-B421-E8A78CE75E33}" dt="2021-07-23T04:58:33.150" v="312" actId="5793"/>
        <pc:sldMkLst>
          <pc:docMk/>
          <pc:sldMk cId="3977242298" sldId="272"/>
        </pc:sldMkLst>
        <pc:spChg chg="mod">
          <ac:chgData name="Lei Song" userId="e77005fb-e6b4-4f46-8c86-95621a0ac549" providerId="ADAL" clId="{315D3297-2B1C-884D-B421-E8A78CE75E33}" dt="2021-07-23T04:55:55.309" v="290" actId="108"/>
          <ac:spMkLst>
            <pc:docMk/>
            <pc:sldMk cId="3977242298" sldId="272"/>
            <ac:spMk id="2" creationId="{2F59F31C-88FE-5F40-AD2B-EDB289D85A66}"/>
          </ac:spMkLst>
        </pc:spChg>
        <pc:spChg chg="mod">
          <ac:chgData name="Lei Song" userId="e77005fb-e6b4-4f46-8c86-95621a0ac549" providerId="ADAL" clId="{315D3297-2B1C-884D-B421-E8A78CE75E33}" dt="2021-07-23T04:58:33.150" v="312" actId="5793"/>
          <ac:spMkLst>
            <pc:docMk/>
            <pc:sldMk cId="3977242298" sldId="272"/>
            <ac:spMk id="3" creationId="{9A1D6647-54B7-424A-AF62-0DF71D7B7479}"/>
          </ac:spMkLst>
        </pc:spChg>
      </pc:sldChg>
      <pc:sldChg chg="addSp modSp new mod">
        <pc:chgData name="Lei Song" userId="e77005fb-e6b4-4f46-8c86-95621a0ac549" providerId="ADAL" clId="{315D3297-2B1C-884D-B421-E8A78CE75E33}" dt="2021-07-23T05:17:34.227" v="375" actId="20577"/>
        <pc:sldMkLst>
          <pc:docMk/>
          <pc:sldMk cId="2405820404" sldId="273"/>
        </pc:sldMkLst>
        <pc:spChg chg="mod">
          <ac:chgData name="Lei Song" userId="e77005fb-e6b4-4f46-8c86-95621a0ac549" providerId="ADAL" clId="{315D3297-2B1C-884D-B421-E8A78CE75E33}" dt="2021-07-23T05:17:34.227" v="375" actId="20577"/>
          <ac:spMkLst>
            <pc:docMk/>
            <pc:sldMk cId="2405820404" sldId="273"/>
            <ac:spMk id="2" creationId="{6A3E14A5-74A1-814C-BF5F-944A214AE096}"/>
          </ac:spMkLst>
        </pc:spChg>
        <pc:picChg chg="add">
          <ac:chgData name="Lei Song" userId="e77005fb-e6b4-4f46-8c86-95621a0ac549" providerId="ADAL" clId="{315D3297-2B1C-884D-B421-E8A78CE75E33}" dt="2021-07-23T05:14:42.476" v="352"/>
          <ac:picMkLst>
            <pc:docMk/>
            <pc:sldMk cId="2405820404" sldId="273"/>
            <ac:picMk id="4" creationId="{184F32FC-935C-D149-906A-9454E43C46E0}"/>
          </ac:picMkLst>
        </pc:picChg>
      </pc:sldChg>
      <pc:sldChg chg="modSp new mod">
        <pc:chgData name="Lei Song" userId="e77005fb-e6b4-4f46-8c86-95621a0ac549" providerId="ADAL" clId="{315D3297-2B1C-884D-B421-E8A78CE75E33}" dt="2021-07-23T05:17:31.554" v="374" actId="20577"/>
        <pc:sldMkLst>
          <pc:docMk/>
          <pc:sldMk cId="470740475" sldId="274"/>
        </pc:sldMkLst>
        <pc:spChg chg="mod">
          <ac:chgData name="Lei Song" userId="e77005fb-e6b4-4f46-8c86-95621a0ac549" providerId="ADAL" clId="{315D3297-2B1C-884D-B421-E8A78CE75E33}" dt="2021-07-23T05:17:31.554" v="374" actId="20577"/>
          <ac:spMkLst>
            <pc:docMk/>
            <pc:sldMk cId="470740475" sldId="274"/>
            <ac:spMk id="2" creationId="{85DF961B-92A5-6B42-9F64-083FF1E73407}"/>
          </ac:spMkLst>
        </pc:spChg>
        <pc:spChg chg="mod">
          <ac:chgData name="Lei Song" userId="e77005fb-e6b4-4f46-8c86-95621a0ac549" providerId="ADAL" clId="{315D3297-2B1C-884D-B421-E8A78CE75E33}" dt="2021-07-23T05:17:12.129" v="369" actId="2710"/>
          <ac:spMkLst>
            <pc:docMk/>
            <pc:sldMk cId="470740475" sldId="274"/>
            <ac:spMk id="3" creationId="{E557078A-23E0-5140-921A-CA1B7AC4716B}"/>
          </ac:spMkLst>
        </pc:spChg>
      </pc:sldChg>
      <pc:sldChg chg="new del">
        <pc:chgData name="Lei Song" userId="e77005fb-e6b4-4f46-8c86-95621a0ac549" providerId="ADAL" clId="{315D3297-2B1C-884D-B421-E8A78CE75E33}" dt="2021-07-23T05:15:25.475" v="354" actId="680"/>
        <pc:sldMkLst>
          <pc:docMk/>
          <pc:sldMk cId="2351126692" sldId="274"/>
        </pc:sldMkLst>
      </pc:sldChg>
      <pc:sldChg chg="modSp new mod">
        <pc:chgData name="Lei Song" userId="e77005fb-e6b4-4f46-8c86-95621a0ac549" providerId="ADAL" clId="{315D3297-2B1C-884D-B421-E8A78CE75E33}" dt="2021-07-23T05:20:21.903" v="414" actId="2710"/>
        <pc:sldMkLst>
          <pc:docMk/>
          <pc:sldMk cId="3882819499" sldId="275"/>
        </pc:sldMkLst>
        <pc:spChg chg="mod">
          <ac:chgData name="Lei Song" userId="e77005fb-e6b4-4f46-8c86-95621a0ac549" providerId="ADAL" clId="{315D3297-2B1C-884D-B421-E8A78CE75E33}" dt="2021-07-23T05:17:29.043" v="373" actId="20577"/>
          <ac:spMkLst>
            <pc:docMk/>
            <pc:sldMk cId="3882819499" sldId="275"/>
            <ac:spMk id="2" creationId="{40488349-6270-D94F-9F92-06ED37321435}"/>
          </ac:spMkLst>
        </pc:spChg>
        <pc:spChg chg="mod">
          <ac:chgData name="Lei Song" userId="e77005fb-e6b4-4f46-8c86-95621a0ac549" providerId="ADAL" clId="{315D3297-2B1C-884D-B421-E8A78CE75E33}" dt="2021-07-23T05:20:21.903" v="414" actId="2710"/>
          <ac:spMkLst>
            <pc:docMk/>
            <pc:sldMk cId="3882819499" sldId="275"/>
            <ac:spMk id="3" creationId="{5B8AA1A9-176E-AB4A-927C-DC2C463CFA70}"/>
          </ac:spMkLst>
        </pc:spChg>
      </pc:sldChg>
      <pc:sldChg chg="modSp new mod">
        <pc:chgData name="Lei Song" userId="e77005fb-e6b4-4f46-8c86-95621a0ac549" providerId="ADAL" clId="{315D3297-2B1C-884D-B421-E8A78CE75E33}" dt="2021-07-23T05:20:27.002" v="415" actId="2710"/>
        <pc:sldMkLst>
          <pc:docMk/>
          <pc:sldMk cId="3684867757" sldId="276"/>
        </pc:sldMkLst>
        <pc:spChg chg="mod">
          <ac:chgData name="Lei Song" userId="e77005fb-e6b4-4f46-8c86-95621a0ac549" providerId="ADAL" clId="{315D3297-2B1C-884D-B421-E8A78CE75E33}" dt="2021-07-23T05:19:11.260" v="403" actId="20577"/>
          <ac:spMkLst>
            <pc:docMk/>
            <pc:sldMk cId="3684867757" sldId="276"/>
            <ac:spMk id="2" creationId="{75BC10B0-8674-7243-9545-7DD9B2A9395A}"/>
          </ac:spMkLst>
        </pc:spChg>
        <pc:spChg chg="mod">
          <ac:chgData name="Lei Song" userId="e77005fb-e6b4-4f46-8c86-95621a0ac549" providerId="ADAL" clId="{315D3297-2B1C-884D-B421-E8A78CE75E33}" dt="2021-07-23T05:20:27.002" v="415" actId="2710"/>
          <ac:spMkLst>
            <pc:docMk/>
            <pc:sldMk cId="3684867757" sldId="276"/>
            <ac:spMk id="3" creationId="{E8FA7D20-1992-C84E-B55F-863D7945F12C}"/>
          </ac:spMkLst>
        </pc:spChg>
      </pc:sldChg>
      <pc:sldChg chg="modSp new mod">
        <pc:chgData name="Lei Song" userId="e77005fb-e6b4-4f46-8c86-95621a0ac549" providerId="ADAL" clId="{315D3297-2B1C-884D-B421-E8A78CE75E33}" dt="2021-07-23T05:20:31.924" v="416" actId="2710"/>
        <pc:sldMkLst>
          <pc:docMk/>
          <pc:sldMk cId="1047001062" sldId="277"/>
        </pc:sldMkLst>
        <pc:spChg chg="mod">
          <ac:chgData name="Lei Song" userId="e77005fb-e6b4-4f46-8c86-95621a0ac549" providerId="ADAL" clId="{315D3297-2B1C-884D-B421-E8A78CE75E33}" dt="2021-07-23T05:20:04.354" v="411" actId="20577"/>
          <ac:spMkLst>
            <pc:docMk/>
            <pc:sldMk cId="1047001062" sldId="277"/>
            <ac:spMk id="2" creationId="{0CEBA314-BC06-DB42-AAEB-0642A20460D7}"/>
          </ac:spMkLst>
        </pc:spChg>
        <pc:spChg chg="mod">
          <ac:chgData name="Lei Song" userId="e77005fb-e6b4-4f46-8c86-95621a0ac549" providerId="ADAL" clId="{315D3297-2B1C-884D-B421-E8A78CE75E33}" dt="2021-07-23T05:20:31.924" v="416" actId="2710"/>
          <ac:spMkLst>
            <pc:docMk/>
            <pc:sldMk cId="1047001062" sldId="277"/>
            <ac:spMk id="3" creationId="{5F3241EA-D720-FF42-91BF-A3A95820838A}"/>
          </ac:spMkLst>
        </pc:spChg>
      </pc:sldChg>
      <pc:sldChg chg="modSp new mod">
        <pc:chgData name="Lei Song" userId="e77005fb-e6b4-4f46-8c86-95621a0ac549" providerId="ADAL" clId="{315D3297-2B1C-884D-B421-E8A78CE75E33}" dt="2021-07-23T05:26:19.993" v="521" actId="2710"/>
        <pc:sldMkLst>
          <pc:docMk/>
          <pc:sldMk cId="4001356210" sldId="278"/>
        </pc:sldMkLst>
        <pc:spChg chg="mod">
          <ac:chgData name="Lei Song" userId="e77005fb-e6b4-4f46-8c86-95621a0ac549" providerId="ADAL" clId="{315D3297-2B1C-884D-B421-E8A78CE75E33}" dt="2021-07-23T05:20:49.404" v="420" actId="20577"/>
          <ac:spMkLst>
            <pc:docMk/>
            <pc:sldMk cId="4001356210" sldId="278"/>
            <ac:spMk id="2" creationId="{CC3431A8-ACD0-4643-98CB-C7A29C979FB0}"/>
          </ac:spMkLst>
        </pc:spChg>
        <pc:spChg chg="mod">
          <ac:chgData name="Lei Song" userId="e77005fb-e6b4-4f46-8c86-95621a0ac549" providerId="ADAL" clId="{315D3297-2B1C-884D-B421-E8A78CE75E33}" dt="2021-07-23T05:26:19.993" v="521" actId="2710"/>
          <ac:spMkLst>
            <pc:docMk/>
            <pc:sldMk cId="4001356210" sldId="278"/>
            <ac:spMk id="3" creationId="{D595AABC-F920-3A42-A896-02C950C1370A}"/>
          </ac:spMkLst>
        </pc:spChg>
      </pc:sldChg>
      <pc:sldChg chg="modSp new mod">
        <pc:chgData name="Lei Song" userId="e77005fb-e6b4-4f46-8c86-95621a0ac549" providerId="ADAL" clId="{315D3297-2B1C-884D-B421-E8A78CE75E33}" dt="2021-07-23T05:26:12.959" v="520" actId="2710"/>
        <pc:sldMkLst>
          <pc:docMk/>
          <pc:sldMk cId="3461212222" sldId="279"/>
        </pc:sldMkLst>
        <pc:spChg chg="mod">
          <ac:chgData name="Lei Song" userId="e77005fb-e6b4-4f46-8c86-95621a0ac549" providerId="ADAL" clId="{315D3297-2B1C-884D-B421-E8A78CE75E33}" dt="2021-07-23T05:23:38.129" v="432" actId="20577"/>
          <ac:spMkLst>
            <pc:docMk/>
            <pc:sldMk cId="3461212222" sldId="279"/>
            <ac:spMk id="2" creationId="{B3564192-33EE-8344-A65C-6E91EE6E6935}"/>
          </ac:spMkLst>
        </pc:spChg>
        <pc:spChg chg="mod">
          <ac:chgData name="Lei Song" userId="e77005fb-e6b4-4f46-8c86-95621a0ac549" providerId="ADAL" clId="{315D3297-2B1C-884D-B421-E8A78CE75E33}" dt="2021-07-23T05:26:12.959" v="520" actId="2710"/>
          <ac:spMkLst>
            <pc:docMk/>
            <pc:sldMk cId="3461212222" sldId="279"/>
            <ac:spMk id="3" creationId="{C0654A98-6B15-5B44-A6C3-FF7DEFA80DDD}"/>
          </ac:spMkLst>
        </pc:spChg>
      </pc:sldChg>
      <pc:sldChg chg="modSp new mod">
        <pc:chgData name="Lei Song" userId="e77005fb-e6b4-4f46-8c86-95621a0ac549" providerId="ADAL" clId="{315D3297-2B1C-884D-B421-E8A78CE75E33}" dt="2021-07-23T05:26:26.360" v="522" actId="313"/>
        <pc:sldMkLst>
          <pc:docMk/>
          <pc:sldMk cId="3625432889" sldId="280"/>
        </pc:sldMkLst>
        <pc:spChg chg="mod">
          <ac:chgData name="Lei Song" userId="e77005fb-e6b4-4f46-8c86-95621a0ac549" providerId="ADAL" clId="{315D3297-2B1C-884D-B421-E8A78CE75E33}" dt="2021-07-23T05:25:37.534" v="514" actId="20577"/>
          <ac:spMkLst>
            <pc:docMk/>
            <pc:sldMk cId="3625432889" sldId="280"/>
            <ac:spMk id="2" creationId="{C7EB1DD3-7E63-0247-B075-D2995C6EBEA4}"/>
          </ac:spMkLst>
        </pc:spChg>
        <pc:spChg chg="mod">
          <ac:chgData name="Lei Song" userId="e77005fb-e6b4-4f46-8c86-95621a0ac549" providerId="ADAL" clId="{315D3297-2B1C-884D-B421-E8A78CE75E33}" dt="2021-07-23T05:26:26.360" v="522" actId="313"/>
          <ac:spMkLst>
            <pc:docMk/>
            <pc:sldMk cId="3625432889" sldId="280"/>
            <ac:spMk id="3" creationId="{1EC7F6BC-908A-4443-8B59-ED5A3D3566C0}"/>
          </ac:spMkLst>
        </pc:spChg>
      </pc:sldChg>
      <pc:sldChg chg="modSp new mod">
        <pc:chgData name="Lei Song" userId="e77005fb-e6b4-4f46-8c86-95621a0ac549" providerId="ADAL" clId="{315D3297-2B1C-884D-B421-E8A78CE75E33}" dt="2021-07-23T05:46:16.747" v="610"/>
        <pc:sldMkLst>
          <pc:docMk/>
          <pc:sldMk cId="3252788159" sldId="281"/>
        </pc:sldMkLst>
        <pc:spChg chg="mod">
          <ac:chgData name="Lei Song" userId="e77005fb-e6b4-4f46-8c86-95621a0ac549" providerId="ADAL" clId="{315D3297-2B1C-884D-B421-E8A78CE75E33}" dt="2021-07-23T05:46:16.747" v="610"/>
          <ac:spMkLst>
            <pc:docMk/>
            <pc:sldMk cId="3252788159" sldId="281"/>
            <ac:spMk id="2" creationId="{ABD0C4CB-236A-9141-9779-2F2B9D1C42B9}"/>
          </ac:spMkLst>
        </pc:spChg>
        <pc:spChg chg="mod">
          <ac:chgData name="Lei Song" userId="e77005fb-e6b4-4f46-8c86-95621a0ac549" providerId="ADAL" clId="{315D3297-2B1C-884D-B421-E8A78CE75E33}" dt="2021-07-23T05:40:01.318" v="587" actId="20577"/>
          <ac:spMkLst>
            <pc:docMk/>
            <pc:sldMk cId="3252788159" sldId="281"/>
            <ac:spMk id="3" creationId="{2A7723CB-DC13-3842-AA8C-3531FE680313}"/>
          </ac:spMkLst>
        </pc:spChg>
      </pc:sldChg>
      <pc:sldChg chg="modSp new mod">
        <pc:chgData name="Lei Song" userId="e77005fb-e6b4-4f46-8c86-95621a0ac549" providerId="ADAL" clId="{315D3297-2B1C-884D-B421-E8A78CE75E33}" dt="2021-07-23T05:46:47.274" v="616"/>
        <pc:sldMkLst>
          <pc:docMk/>
          <pc:sldMk cId="4142115520" sldId="282"/>
        </pc:sldMkLst>
        <pc:spChg chg="mod">
          <ac:chgData name="Lei Song" userId="e77005fb-e6b4-4f46-8c86-95621a0ac549" providerId="ADAL" clId="{315D3297-2B1C-884D-B421-E8A78CE75E33}" dt="2021-07-23T05:46:47.274" v="616"/>
          <ac:spMkLst>
            <pc:docMk/>
            <pc:sldMk cId="4142115520" sldId="282"/>
            <ac:spMk id="2" creationId="{C72A23D3-4C23-9344-905D-1FEB8E1482B4}"/>
          </ac:spMkLst>
        </pc:spChg>
        <pc:spChg chg="mod">
          <ac:chgData name="Lei Song" userId="e77005fb-e6b4-4f46-8c86-95621a0ac549" providerId="ADAL" clId="{315D3297-2B1C-884D-B421-E8A78CE75E33}" dt="2021-07-23T05:45:46.379" v="608" actId="27636"/>
          <ac:spMkLst>
            <pc:docMk/>
            <pc:sldMk cId="4142115520" sldId="282"/>
            <ac:spMk id="3" creationId="{AA82F44B-F2B7-824D-A61C-AC0E0AEBD5C1}"/>
          </ac:spMkLst>
        </pc:spChg>
      </pc:sldChg>
      <pc:sldChg chg="modSp new mod">
        <pc:chgData name="Lei Song" userId="e77005fb-e6b4-4f46-8c86-95621a0ac549" providerId="ADAL" clId="{315D3297-2B1C-884D-B421-E8A78CE75E33}" dt="2021-07-23T05:49:33.181" v="629" actId="2710"/>
        <pc:sldMkLst>
          <pc:docMk/>
          <pc:sldMk cId="363498401" sldId="283"/>
        </pc:sldMkLst>
        <pc:spChg chg="mod">
          <ac:chgData name="Lei Song" userId="e77005fb-e6b4-4f46-8c86-95621a0ac549" providerId="ADAL" clId="{315D3297-2B1C-884D-B421-E8A78CE75E33}" dt="2021-07-23T05:46:42.916" v="614" actId="20577"/>
          <ac:spMkLst>
            <pc:docMk/>
            <pc:sldMk cId="363498401" sldId="283"/>
            <ac:spMk id="2" creationId="{FE215162-0BA7-014E-9E6A-21BAAA9EB413}"/>
          </ac:spMkLst>
        </pc:spChg>
        <pc:spChg chg="mod">
          <ac:chgData name="Lei Song" userId="e77005fb-e6b4-4f46-8c86-95621a0ac549" providerId="ADAL" clId="{315D3297-2B1C-884D-B421-E8A78CE75E33}" dt="2021-07-23T05:49:33.181" v="629" actId="2710"/>
          <ac:spMkLst>
            <pc:docMk/>
            <pc:sldMk cId="363498401" sldId="283"/>
            <ac:spMk id="3" creationId="{F089AAAE-A6A0-9945-AEEF-4A391C9D01FA}"/>
          </ac:spMkLst>
        </pc:spChg>
      </pc:sldChg>
      <pc:sldChg chg="modSp new mod">
        <pc:chgData name="Lei Song" userId="e77005fb-e6b4-4f46-8c86-95621a0ac549" providerId="ADAL" clId="{315D3297-2B1C-884D-B421-E8A78CE75E33}" dt="2021-07-23T05:51:48.516" v="669" actId="2710"/>
        <pc:sldMkLst>
          <pc:docMk/>
          <pc:sldMk cId="2754551251" sldId="284"/>
        </pc:sldMkLst>
        <pc:spChg chg="mod">
          <ac:chgData name="Lei Song" userId="e77005fb-e6b4-4f46-8c86-95621a0ac549" providerId="ADAL" clId="{315D3297-2B1C-884D-B421-E8A78CE75E33}" dt="2021-07-23T05:51:04.147" v="660" actId="20577"/>
          <ac:spMkLst>
            <pc:docMk/>
            <pc:sldMk cId="2754551251" sldId="284"/>
            <ac:spMk id="2" creationId="{7DE94E62-B080-8243-901D-1149C2A6A017}"/>
          </ac:spMkLst>
        </pc:spChg>
        <pc:spChg chg="mod">
          <ac:chgData name="Lei Song" userId="e77005fb-e6b4-4f46-8c86-95621a0ac549" providerId="ADAL" clId="{315D3297-2B1C-884D-B421-E8A78CE75E33}" dt="2021-07-23T05:51:48.516" v="669" actId="2710"/>
          <ac:spMkLst>
            <pc:docMk/>
            <pc:sldMk cId="2754551251" sldId="284"/>
            <ac:spMk id="3" creationId="{8DD03AAF-7528-AD44-B261-D9F24F058BBA}"/>
          </ac:spMkLst>
        </pc:spChg>
      </pc:sldChg>
      <pc:sldChg chg="addSp modSp new mod">
        <pc:chgData name="Lei Song" userId="e77005fb-e6b4-4f46-8c86-95621a0ac549" providerId="ADAL" clId="{315D3297-2B1C-884D-B421-E8A78CE75E33}" dt="2021-07-23T05:57:14.691" v="681" actId="1076"/>
        <pc:sldMkLst>
          <pc:docMk/>
          <pc:sldMk cId="1918697981" sldId="285"/>
        </pc:sldMkLst>
        <pc:spChg chg="mod">
          <ac:chgData name="Lei Song" userId="e77005fb-e6b4-4f46-8c86-95621a0ac549" providerId="ADAL" clId="{315D3297-2B1C-884D-B421-E8A78CE75E33}" dt="2021-07-23T05:54:47.888" v="674"/>
          <ac:spMkLst>
            <pc:docMk/>
            <pc:sldMk cId="1918697981" sldId="285"/>
            <ac:spMk id="2" creationId="{94DF12DD-766D-4C44-86EE-FE6361865D54}"/>
          </ac:spMkLst>
        </pc:spChg>
        <pc:spChg chg="mod">
          <ac:chgData name="Lei Song" userId="e77005fb-e6b4-4f46-8c86-95621a0ac549" providerId="ADAL" clId="{315D3297-2B1C-884D-B421-E8A78CE75E33}" dt="2021-07-23T05:55:08.974" v="678" actId="20577"/>
          <ac:spMkLst>
            <pc:docMk/>
            <pc:sldMk cId="1918697981" sldId="285"/>
            <ac:spMk id="3" creationId="{2E055E29-1EA8-F74F-9CDA-37AA2A53CACF}"/>
          </ac:spMkLst>
        </pc:spChg>
        <pc:picChg chg="add mod">
          <ac:chgData name="Lei Song" userId="e77005fb-e6b4-4f46-8c86-95621a0ac549" providerId="ADAL" clId="{315D3297-2B1C-884D-B421-E8A78CE75E33}" dt="2021-07-23T05:57:14.691" v="681" actId="1076"/>
          <ac:picMkLst>
            <pc:docMk/>
            <pc:sldMk cId="1918697981" sldId="285"/>
            <ac:picMk id="1026" creationId="{7D620040-57A8-3C44-8371-E3CE327400D4}"/>
          </ac:picMkLst>
        </pc:picChg>
      </pc:sldChg>
      <pc:sldChg chg="modSp new mod">
        <pc:chgData name="Lei Song" userId="e77005fb-e6b4-4f46-8c86-95621a0ac549" providerId="ADAL" clId="{315D3297-2B1C-884D-B421-E8A78CE75E33}" dt="2021-07-26T00:34:07.821" v="913" actId="20577"/>
        <pc:sldMkLst>
          <pc:docMk/>
          <pc:sldMk cId="3804520071" sldId="286"/>
        </pc:sldMkLst>
        <pc:spChg chg="mod">
          <ac:chgData name="Lei Song" userId="e77005fb-e6b4-4f46-8c86-95621a0ac549" providerId="ADAL" clId="{315D3297-2B1C-884D-B421-E8A78CE75E33}" dt="2021-07-23T05:58:09.773" v="686"/>
          <ac:spMkLst>
            <pc:docMk/>
            <pc:sldMk cId="3804520071" sldId="286"/>
            <ac:spMk id="2" creationId="{BE7551D1-13FF-D949-B8F5-40D243176D08}"/>
          </ac:spMkLst>
        </pc:spChg>
        <pc:spChg chg="mod">
          <ac:chgData name="Lei Song" userId="e77005fb-e6b4-4f46-8c86-95621a0ac549" providerId="ADAL" clId="{315D3297-2B1C-884D-B421-E8A78CE75E33}" dt="2021-07-26T00:34:07.821" v="913" actId="20577"/>
          <ac:spMkLst>
            <pc:docMk/>
            <pc:sldMk cId="3804520071" sldId="286"/>
            <ac:spMk id="3" creationId="{38A08613-977F-8F41-A282-29D4448EED93}"/>
          </ac:spMkLst>
        </pc:spChg>
      </pc:sldChg>
      <pc:sldChg chg="addSp delSp modSp new mod">
        <pc:chgData name="Lei Song" userId="e77005fb-e6b4-4f46-8c86-95621a0ac549" providerId="ADAL" clId="{315D3297-2B1C-884D-B421-E8A78CE75E33}" dt="2021-07-23T06:06:56.970" v="770" actId="1076"/>
        <pc:sldMkLst>
          <pc:docMk/>
          <pc:sldMk cId="2169196623" sldId="287"/>
        </pc:sldMkLst>
        <pc:spChg chg="mod">
          <ac:chgData name="Lei Song" userId="e77005fb-e6b4-4f46-8c86-95621a0ac549" providerId="ADAL" clId="{315D3297-2B1C-884D-B421-E8A78CE75E33}" dt="2021-07-23T06:05:48.178" v="761"/>
          <ac:spMkLst>
            <pc:docMk/>
            <pc:sldMk cId="2169196623" sldId="287"/>
            <ac:spMk id="2" creationId="{08EFFA56-6D16-0A4C-AFF4-6B04FC4B83F9}"/>
          </ac:spMkLst>
        </pc:spChg>
        <pc:spChg chg="del mod">
          <ac:chgData name="Lei Song" userId="e77005fb-e6b4-4f46-8c86-95621a0ac549" providerId="ADAL" clId="{315D3297-2B1C-884D-B421-E8A78CE75E33}" dt="2021-07-23T06:06:31.520" v="766" actId="478"/>
          <ac:spMkLst>
            <pc:docMk/>
            <pc:sldMk cId="2169196623" sldId="287"/>
            <ac:spMk id="3" creationId="{22C6DD7D-B8C8-D642-A430-6ABA72CDA2B3}"/>
          </ac:spMkLst>
        </pc:spChg>
        <pc:spChg chg="add del mod">
          <ac:chgData name="Lei Song" userId="e77005fb-e6b4-4f46-8c86-95621a0ac549" providerId="ADAL" clId="{315D3297-2B1C-884D-B421-E8A78CE75E33}" dt="2021-07-23T06:06:50.847" v="767"/>
          <ac:spMkLst>
            <pc:docMk/>
            <pc:sldMk cId="2169196623" sldId="287"/>
            <ac:spMk id="5" creationId="{410F4B0B-1F19-F44D-9DC3-1DD787F4D122}"/>
          </ac:spMkLst>
        </pc:spChg>
        <pc:picChg chg="add mod">
          <ac:chgData name="Lei Song" userId="e77005fb-e6b4-4f46-8c86-95621a0ac549" providerId="ADAL" clId="{315D3297-2B1C-884D-B421-E8A78CE75E33}" dt="2021-07-23T06:06:56.970" v="770" actId="1076"/>
          <ac:picMkLst>
            <pc:docMk/>
            <pc:sldMk cId="2169196623" sldId="287"/>
            <ac:picMk id="7" creationId="{CCE32737-391F-D445-AF90-98FE318C5ABD}"/>
          </ac:picMkLst>
        </pc:picChg>
      </pc:sldChg>
      <pc:sldChg chg="modSp new mod">
        <pc:chgData name="Lei Song" userId="e77005fb-e6b4-4f46-8c86-95621a0ac549" providerId="ADAL" clId="{315D3297-2B1C-884D-B421-E8A78CE75E33}" dt="2021-07-23T06:05:32.036" v="759" actId="27636"/>
        <pc:sldMkLst>
          <pc:docMk/>
          <pc:sldMk cId="2621563949" sldId="288"/>
        </pc:sldMkLst>
        <pc:spChg chg="mod">
          <ac:chgData name="Lei Song" userId="e77005fb-e6b4-4f46-8c86-95621a0ac549" providerId="ADAL" clId="{315D3297-2B1C-884D-B421-E8A78CE75E33}" dt="2021-07-23T06:04:42.271" v="748" actId="20577"/>
          <ac:spMkLst>
            <pc:docMk/>
            <pc:sldMk cId="2621563949" sldId="288"/>
            <ac:spMk id="2" creationId="{F6B3599D-6CA9-854A-8975-8B7E8F2DD888}"/>
          </ac:spMkLst>
        </pc:spChg>
        <pc:spChg chg="mod">
          <ac:chgData name="Lei Song" userId="e77005fb-e6b4-4f46-8c86-95621a0ac549" providerId="ADAL" clId="{315D3297-2B1C-884D-B421-E8A78CE75E33}" dt="2021-07-23T06:05:32.036" v="759" actId="27636"/>
          <ac:spMkLst>
            <pc:docMk/>
            <pc:sldMk cId="2621563949" sldId="288"/>
            <ac:spMk id="3" creationId="{098A2781-D939-5746-9115-C56329B5D178}"/>
          </ac:spMkLst>
        </pc:spChg>
      </pc:sldChg>
      <pc:sldChg chg="addSp modSp new mod">
        <pc:chgData name="Lei Song" userId="e77005fb-e6b4-4f46-8c86-95621a0ac549" providerId="ADAL" clId="{315D3297-2B1C-884D-B421-E8A78CE75E33}" dt="2021-07-23T06:08:02.826" v="777" actId="1076"/>
        <pc:sldMkLst>
          <pc:docMk/>
          <pc:sldMk cId="1435948606" sldId="289"/>
        </pc:sldMkLst>
        <pc:spChg chg="mod">
          <ac:chgData name="Lei Song" userId="e77005fb-e6b4-4f46-8c86-95621a0ac549" providerId="ADAL" clId="{315D3297-2B1C-884D-B421-E8A78CE75E33}" dt="2021-07-23T06:07:06.046" v="774" actId="20577"/>
          <ac:spMkLst>
            <pc:docMk/>
            <pc:sldMk cId="1435948606" sldId="289"/>
            <ac:spMk id="2" creationId="{091D64EF-D386-A448-B6B8-CB40C5A83040}"/>
          </ac:spMkLst>
        </pc:spChg>
        <pc:picChg chg="add mod">
          <ac:chgData name="Lei Song" userId="e77005fb-e6b4-4f46-8c86-95621a0ac549" providerId="ADAL" clId="{315D3297-2B1C-884D-B421-E8A78CE75E33}" dt="2021-07-23T06:08:02.826" v="777" actId="1076"/>
          <ac:picMkLst>
            <pc:docMk/>
            <pc:sldMk cId="1435948606" sldId="289"/>
            <ac:picMk id="2050" creationId="{CCF7122F-991A-5148-98E1-3E15EE6C2614}"/>
          </ac:picMkLst>
        </pc:picChg>
      </pc:sldChg>
      <pc:sldChg chg="modSp new mod">
        <pc:chgData name="Lei Song" userId="e77005fb-e6b4-4f46-8c86-95621a0ac549" providerId="ADAL" clId="{315D3297-2B1C-884D-B421-E8A78CE75E33}" dt="2021-07-23T07:07:03.616" v="910" actId="20577"/>
        <pc:sldMkLst>
          <pc:docMk/>
          <pc:sldMk cId="4138580771" sldId="290"/>
        </pc:sldMkLst>
        <pc:spChg chg="mod">
          <ac:chgData name="Lei Song" userId="e77005fb-e6b4-4f46-8c86-95621a0ac549" providerId="ADAL" clId="{315D3297-2B1C-884D-B421-E8A78CE75E33}" dt="2021-07-23T06:08:42.054" v="786" actId="20577"/>
          <ac:spMkLst>
            <pc:docMk/>
            <pc:sldMk cId="4138580771" sldId="290"/>
            <ac:spMk id="2" creationId="{8F5F8E0B-17D5-694A-9C16-A5FDE72A5C3E}"/>
          </ac:spMkLst>
        </pc:spChg>
        <pc:spChg chg="mod">
          <ac:chgData name="Lei Song" userId="e77005fb-e6b4-4f46-8c86-95621a0ac549" providerId="ADAL" clId="{315D3297-2B1C-884D-B421-E8A78CE75E33}" dt="2021-07-23T07:07:03.616" v="910" actId="20577"/>
          <ac:spMkLst>
            <pc:docMk/>
            <pc:sldMk cId="4138580771" sldId="290"/>
            <ac:spMk id="3" creationId="{8C653FEF-4CE0-5F46-B9F5-4BE53F1864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B7D2-0492-BE40-B8BC-4D53EBBF1C0C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88B37-7F56-0642-874A-2A90DD4D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33" y="5159141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859" y="1025926"/>
            <a:ext cx="4307681" cy="4873625"/>
          </a:xfrm>
        </p:spPr>
        <p:txBody>
          <a:bodyPr anchor="t"/>
          <a:lstStyle>
            <a:lvl1pPr marL="0" indent="0">
              <a:buNone/>
              <a:defRPr sz="3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29101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751514"/>
          </a:xfrm>
        </p:spPr>
        <p:txBody>
          <a:bodyPr vert="eaVert"/>
          <a:lstStyle>
            <a:lvl1pPr>
              <a:defRPr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751514"/>
          </a:xfrm>
        </p:spPr>
        <p:txBody>
          <a:bodyPr vert="eaVert"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37" y="5416126"/>
            <a:ext cx="664063" cy="1007287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418479"/>
            <a:ext cx="739267" cy="12642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75973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29101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92D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11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859" y="987426"/>
            <a:ext cx="4307681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1" y="5365344"/>
            <a:ext cx="664063" cy="1007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29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A7CB1D4-0ABF-884B-8689-C4FD95B54EAB}" type="datetimeFigureOut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116639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457950" y="611663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95C40-6CA9-DD4D-B71C-198BA9FAC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2D050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securit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db/model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http/ur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templat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for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auth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2/topics/i18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br>
              <a:rPr lang="en-US" dirty="0"/>
            </a:br>
            <a:r>
              <a:rPr lang="en-US" dirty="0"/>
              <a:t>Web Application Development</a:t>
            </a:r>
            <a:br>
              <a:rPr lang="en-US" dirty="0"/>
            </a:br>
            <a:r>
              <a:rPr lang="en-US" dirty="0"/>
              <a:t>ISCG7420 </a:t>
            </a:r>
            <a:br>
              <a:rPr lang="en-US" dirty="0"/>
            </a:br>
            <a:r>
              <a:rPr lang="en-US" dirty="0"/>
              <a:t>Introduction to Web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NZ" dirty="0"/>
              <a:t>School of Computing, Electrical and Applied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8C54-9B65-B54D-89DB-E9134926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496A-CBF1-E24D-BF27-BADD2160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https://docs.djangoproject.com/en/3.2/topics/security/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E0B-17D5-694A-9C16-A5FDE72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FEF-4CE0-5F46-B9F5-4BE53F18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Object-relational mapper</a:t>
            </a:r>
          </a:p>
          <a:p>
            <a:r>
              <a:rPr lang="en-US" dirty="0"/>
              <a:t>URLs and views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Internationalization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0ACD-E193-354F-9B22-0496D72F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824F-CA31-EA47-A989-226AEB11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</a:t>
            </a:r>
            <a:r>
              <a:rPr lang="en-US">
                <a:hlinkClick r:id="rId2"/>
              </a:rPr>
              <a:t>/3.2/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1F60-EF5B-7847-BEE1-21FA9AB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Object-relational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F1CE-5C5A-404C-BD96-10F5DFBF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https://docs.djangoproject.com/en/3.2/topics/db/models/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0E01-26A5-904A-84A8-B36FC296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8618-BD7C-9841-AEE9-C4825D53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https://docs.djangoproject.com/en/3.2/topics/http/urls/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3350-F522-5C46-92C1-023857C9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F24-0080-1042-B82D-F83CBF50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https://docs.djangoproject.com/en/3.2/topics/templates/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9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EF9C-4705-8E4C-94DE-CD0A6ECE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D0FA-4A35-0344-A3D6-71D54FF7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https://docs.djangoproject.com/en/3.2/topics/forms/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D215-D729-5A41-AD4B-3DD53042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D59B-2367-1A41-8F41-A8514270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https://docs.djangoproject.com/en/3.2/topics/auth/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2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7E6-18D5-CA41-AF26-E4CC15A8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B2C0-5DAB-C845-B898-1A24C6A3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https://docs.djangoproject.com/en/3.2/topics/i18n/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6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171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Office Theme</vt:lpstr>
      <vt:lpstr> Web Application Development ISCG7420  Introduction to Web Development</vt:lpstr>
      <vt:lpstr>Outlines</vt:lpstr>
      <vt:lpstr>Django Documentation</vt:lpstr>
      <vt:lpstr>Object-relational mapper</vt:lpstr>
      <vt:lpstr>URLs and views</vt:lpstr>
      <vt:lpstr>Templates</vt:lpstr>
      <vt:lpstr>Forms</vt:lpstr>
      <vt:lpstr>Authentication</vt:lpstr>
      <vt:lpstr>Internationalization</vt:lpstr>
      <vt:lpstr>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Baird</dc:creator>
  <cp:lastModifiedBy>Lei Song</cp:lastModifiedBy>
  <cp:revision>41</cp:revision>
  <dcterms:created xsi:type="dcterms:W3CDTF">2017-11-02T21:35:40Z</dcterms:created>
  <dcterms:modified xsi:type="dcterms:W3CDTF">2021-08-03T05:46:57Z</dcterms:modified>
</cp:coreProperties>
</file>