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7"/>
  </p:notesMasterIdLst>
  <p:sldIdLst>
    <p:sldId id="257" r:id="rId2"/>
    <p:sldId id="290" r:id="rId3"/>
    <p:sldId id="291" r:id="rId4"/>
    <p:sldId id="292" r:id="rId5"/>
    <p:sldId id="293" r:id="rId6"/>
    <p:sldId id="294" r:id="rId7"/>
    <p:sldId id="295" r:id="rId8"/>
    <p:sldId id="298" r:id="rId9"/>
    <p:sldId id="300" r:id="rId10"/>
    <p:sldId id="296" r:id="rId11"/>
    <p:sldId id="297" r:id="rId12"/>
    <p:sldId id="299" r:id="rId13"/>
    <p:sldId id="301" r:id="rId14"/>
    <p:sldId id="303" r:id="rId15"/>
    <p:sldId id="302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7" r:id="rId48"/>
    <p:sldId id="335" r:id="rId49"/>
    <p:sldId id="336" r:id="rId50"/>
    <p:sldId id="338" r:id="rId51"/>
    <p:sldId id="340" r:id="rId52"/>
    <p:sldId id="339" r:id="rId53"/>
    <p:sldId id="341" r:id="rId54"/>
    <p:sldId id="342" r:id="rId55"/>
    <p:sldId id="343" r:id="rId56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9F22B1-4138-B541-A5D5-151B399827B3}">
          <p14:sldIdLst>
            <p14:sldId id="257"/>
            <p14:sldId id="290"/>
          </p14:sldIdLst>
        </p14:section>
        <p14:section name="Preparation" id="{B0F33A20-053D-154A-A615-34A39CB22D83}">
          <p14:sldIdLst>
            <p14:sldId id="291"/>
            <p14:sldId id="292"/>
            <p14:sldId id="293"/>
            <p14:sldId id="294"/>
            <p14:sldId id="295"/>
            <p14:sldId id="298"/>
            <p14:sldId id="300"/>
          </p14:sldIdLst>
        </p14:section>
        <p14:section name="Modelling" id="{BC78BCC4-AD53-7845-9303-07737DA2E7F4}">
          <p14:sldIdLst>
            <p14:sldId id="296"/>
            <p14:sldId id="297"/>
            <p14:sldId id="299"/>
          </p14:sldIdLst>
        </p14:section>
        <p14:section name="Views" id="{B6284EA8-9882-C446-A3A7-82BED5FAD8F0}">
          <p14:sldIdLst>
            <p14:sldId id="301"/>
            <p14:sldId id="303"/>
            <p14:sldId id="302"/>
            <p14:sldId id="304"/>
            <p14:sldId id="305"/>
            <p14:sldId id="306"/>
            <p14:sldId id="307"/>
          </p14:sldIdLst>
        </p14:section>
        <p14:section name="Template" id="{22B23C50-4187-C84D-ABA4-39AE60F6283E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Add post" id="{7E50702A-ADB0-3C46-9612-B029FB612E93}">
          <p14:sldIdLst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form.py" id="{27EE4228-6080-CF40-924D-B117EC8B9025}">
          <p14:sldIdLst>
            <p14:sldId id="325"/>
            <p14:sldId id="326"/>
            <p14:sldId id="327"/>
          </p14:sldIdLst>
        </p14:section>
        <p14:section name="Edit post" id="{62E18F4E-AA08-324B-A4AE-F9834C0997AB}">
          <p14:sldIdLst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Delete post" id="{6160B364-0E8B-B34E-81F5-96031EFE7EF2}">
          <p14:sldIdLst>
            <p14:sldId id="334"/>
            <p14:sldId id="337"/>
            <p14:sldId id="335"/>
            <p14:sldId id="336"/>
            <p14:sldId id="338"/>
          </p14:sldIdLst>
        </p14:section>
        <p14:section name="ordering" id="{C16D101D-63F4-8943-A6B4-AB25B5C4E253}">
          <p14:sldIdLst>
            <p14:sldId id="340"/>
            <p14:sldId id="339"/>
            <p14:sldId id="341"/>
            <p14:sldId id="342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2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17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 Song" userId="e77005fb-e6b4-4f46-8c86-95621a0ac549" providerId="ADAL" clId="{78CD3444-22D5-9D4D-AFBD-D7EC728DD35A}"/>
    <pc:docChg chg="undo custSel addSld delSld modSld sldOrd addSection modSection">
      <pc:chgData name="Lei Song" userId="e77005fb-e6b4-4f46-8c86-95621a0ac549" providerId="ADAL" clId="{78CD3444-22D5-9D4D-AFBD-D7EC728DD35A}" dt="2021-08-21T11:43:55.707" v="2231" actId="20577"/>
      <pc:docMkLst>
        <pc:docMk/>
      </pc:docMkLst>
      <pc:sldChg chg="modSp mod">
        <pc:chgData name="Lei Song" userId="e77005fb-e6b4-4f46-8c86-95621a0ac549" providerId="ADAL" clId="{78CD3444-22D5-9D4D-AFBD-D7EC728DD35A}" dt="2021-08-21T11:23:25.346" v="2006" actId="20577"/>
        <pc:sldMkLst>
          <pc:docMk/>
          <pc:sldMk cId="4138580771" sldId="290"/>
        </pc:sldMkLst>
        <pc:spChg chg="mod">
          <ac:chgData name="Lei Song" userId="e77005fb-e6b4-4f46-8c86-95621a0ac549" providerId="ADAL" clId="{78CD3444-22D5-9D4D-AFBD-D7EC728DD35A}" dt="2021-08-20T12:09:21.963" v="684" actId="20577"/>
          <ac:spMkLst>
            <pc:docMk/>
            <pc:sldMk cId="4138580771" sldId="290"/>
            <ac:spMk id="2" creationId="{8F5F8E0B-17D5-694A-9C16-A5FDE72A5C3E}"/>
          </ac:spMkLst>
        </pc:spChg>
        <pc:spChg chg="mod">
          <ac:chgData name="Lei Song" userId="e77005fb-e6b4-4f46-8c86-95621a0ac549" providerId="ADAL" clId="{78CD3444-22D5-9D4D-AFBD-D7EC728DD35A}" dt="2021-08-21T11:23:25.346" v="2006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1037057491" sldId="291"/>
        </pc:sldMkLst>
      </pc:sldChg>
      <pc:sldChg chg="modSp new mod">
        <pc:chgData name="Lei Song" userId="e77005fb-e6b4-4f46-8c86-95621a0ac549" providerId="ADAL" clId="{78CD3444-22D5-9D4D-AFBD-D7EC728DD35A}" dt="2021-08-20T11:01:25.014" v="73"/>
        <pc:sldMkLst>
          <pc:docMk/>
          <pc:sldMk cId="2197649327" sldId="291"/>
        </pc:sldMkLst>
        <pc:spChg chg="mod">
          <ac:chgData name="Lei Song" userId="e77005fb-e6b4-4f46-8c86-95621a0ac549" providerId="ADAL" clId="{78CD3444-22D5-9D4D-AFBD-D7EC728DD35A}" dt="2021-08-20T11:01:04.442" v="72" actId="20577"/>
          <ac:spMkLst>
            <pc:docMk/>
            <pc:sldMk cId="2197649327" sldId="291"/>
            <ac:spMk id="2" creationId="{05281F4A-AF56-6948-A917-AEC3E7E79DE5}"/>
          </ac:spMkLst>
        </pc:spChg>
        <pc:spChg chg="mod">
          <ac:chgData name="Lei Song" userId="e77005fb-e6b4-4f46-8c86-95621a0ac549" providerId="ADAL" clId="{78CD3444-22D5-9D4D-AFBD-D7EC728DD35A}" dt="2021-08-20T11:01:25.014" v="73"/>
          <ac:spMkLst>
            <pc:docMk/>
            <pc:sldMk cId="2197649327" sldId="291"/>
            <ac:spMk id="3" creationId="{74F46521-98C4-094B-9FCB-ABD5577957B1}"/>
          </ac:spMkLst>
        </pc:sp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580933210" sldId="292"/>
        </pc:sldMkLst>
      </pc:sldChg>
      <pc:sldChg chg="addSp delSp modSp new mod">
        <pc:chgData name="Lei Song" userId="e77005fb-e6b4-4f46-8c86-95621a0ac549" providerId="ADAL" clId="{78CD3444-22D5-9D4D-AFBD-D7EC728DD35A}" dt="2021-08-20T11:03:28.170" v="113" actId="692"/>
        <pc:sldMkLst>
          <pc:docMk/>
          <pc:sldMk cId="2743772692" sldId="292"/>
        </pc:sldMkLst>
        <pc:spChg chg="mod">
          <ac:chgData name="Lei Song" userId="e77005fb-e6b4-4f46-8c86-95621a0ac549" providerId="ADAL" clId="{78CD3444-22D5-9D4D-AFBD-D7EC728DD35A}" dt="2021-08-20T11:01:47.115" v="106" actId="20577"/>
          <ac:spMkLst>
            <pc:docMk/>
            <pc:sldMk cId="2743772692" sldId="292"/>
            <ac:spMk id="2" creationId="{34E4CB5D-AE83-AF4E-B6AD-1560A6D69717}"/>
          </ac:spMkLst>
        </pc:spChg>
        <pc:spChg chg="del">
          <ac:chgData name="Lei Song" userId="e77005fb-e6b4-4f46-8c86-95621a0ac549" providerId="ADAL" clId="{78CD3444-22D5-9D4D-AFBD-D7EC728DD35A}" dt="2021-08-20T11:02:12.594" v="108"/>
          <ac:spMkLst>
            <pc:docMk/>
            <pc:sldMk cId="2743772692" sldId="292"/>
            <ac:spMk id="3" creationId="{60A90E5F-3E13-5645-8174-276281AD3D5F}"/>
          </ac:spMkLst>
        </pc:spChg>
        <pc:spChg chg="add mod">
          <ac:chgData name="Lei Song" userId="e77005fb-e6b4-4f46-8c86-95621a0ac549" providerId="ADAL" clId="{78CD3444-22D5-9D4D-AFBD-D7EC728DD35A}" dt="2021-08-20T11:03:28.170" v="113" actId="692"/>
          <ac:spMkLst>
            <pc:docMk/>
            <pc:sldMk cId="2743772692" sldId="292"/>
            <ac:spMk id="6" creationId="{22F0F9C2-A0EE-C447-A55D-C38B1DAA674B}"/>
          </ac:spMkLst>
        </pc:spChg>
        <pc:picChg chg="add mod ord">
          <ac:chgData name="Lei Song" userId="e77005fb-e6b4-4f46-8c86-95621a0ac549" providerId="ADAL" clId="{78CD3444-22D5-9D4D-AFBD-D7EC728DD35A}" dt="2021-08-20T11:02:19.517" v="110" actId="14100"/>
          <ac:picMkLst>
            <pc:docMk/>
            <pc:sldMk cId="2743772692" sldId="292"/>
            <ac:picMk id="5" creationId="{7493CAF9-F2FF-2F4D-A41A-90836773D89C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2205710933" sldId="293"/>
        </pc:sldMkLst>
      </pc:sldChg>
      <pc:sldChg chg="addSp delSp modSp new mod">
        <pc:chgData name="Lei Song" userId="e77005fb-e6b4-4f46-8c86-95621a0ac549" providerId="ADAL" clId="{78CD3444-22D5-9D4D-AFBD-D7EC728DD35A}" dt="2021-08-20T11:05:11.799" v="235" actId="1036"/>
        <pc:sldMkLst>
          <pc:docMk/>
          <pc:sldMk cId="3306113486" sldId="293"/>
        </pc:sldMkLst>
        <pc:spChg chg="mod">
          <ac:chgData name="Lei Song" userId="e77005fb-e6b4-4f46-8c86-95621a0ac549" providerId="ADAL" clId="{78CD3444-22D5-9D4D-AFBD-D7EC728DD35A}" dt="2021-08-20T11:03:57.986" v="164" actId="20577"/>
          <ac:spMkLst>
            <pc:docMk/>
            <pc:sldMk cId="3306113486" sldId="293"/>
            <ac:spMk id="2" creationId="{120B8AD6-C422-BF49-B973-F3A4614B0958}"/>
          </ac:spMkLst>
        </pc:spChg>
        <pc:spChg chg="del">
          <ac:chgData name="Lei Song" userId="e77005fb-e6b4-4f46-8c86-95621a0ac549" providerId="ADAL" clId="{78CD3444-22D5-9D4D-AFBD-D7EC728DD35A}" dt="2021-08-20T11:04:20.990" v="166"/>
          <ac:spMkLst>
            <pc:docMk/>
            <pc:sldMk cId="3306113486" sldId="293"/>
            <ac:spMk id="3" creationId="{60A171A6-0344-BE46-A85D-917872EEA1FF}"/>
          </ac:spMkLst>
        </pc:spChg>
        <pc:spChg chg="add mod">
          <ac:chgData name="Lei Song" userId="e77005fb-e6b4-4f46-8c86-95621a0ac549" providerId="ADAL" clId="{78CD3444-22D5-9D4D-AFBD-D7EC728DD35A}" dt="2021-08-20T11:05:11.799" v="235" actId="1036"/>
          <ac:spMkLst>
            <pc:docMk/>
            <pc:sldMk cId="3306113486" sldId="293"/>
            <ac:spMk id="6" creationId="{CEE5F3BE-5DFE-0D45-835C-E5C23CEB20B2}"/>
          </ac:spMkLst>
        </pc:spChg>
        <pc:picChg chg="add mod ord">
          <ac:chgData name="Lei Song" userId="e77005fb-e6b4-4f46-8c86-95621a0ac549" providerId="ADAL" clId="{78CD3444-22D5-9D4D-AFBD-D7EC728DD35A}" dt="2021-08-20T11:04:25.854" v="167" actId="1076"/>
          <ac:picMkLst>
            <pc:docMk/>
            <pc:sldMk cId="3306113486" sldId="293"/>
            <ac:picMk id="5" creationId="{A2B7285A-2E05-C546-9BB7-59DF3CB7845A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279043948" sldId="294"/>
        </pc:sldMkLst>
      </pc:sldChg>
      <pc:sldChg chg="addSp delSp modSp new mod">
        <pc:chgData name="Lei Song" userId="e77005fb-e6b4-4f46-8c86-95621a0ac549" providerId="ADAL" clId="{78CD3444-22D5-9D4D-AFBD-D7EC728DD35A}" dt="2021-08-20T11:06:33.511" v="292" actId="692"/>
        <pc:sldMkLst>
          <pc:docMk/>
          <pc:sldMk cId="1106003601" sldId="294"/>
        </pc:sldMkLst>
        <pc:spChg chg="mod">
          <ac:chgData name="Lei Song" userId="e77005fb-e6b4-4f46-8c86-95621a0ac549" providerId="ADAL" clId="{78CD3444-22D5-9D4D-AFBD-D7EC728DD35A}" dt="2021-08-20T11:05:35.685" v="283" actId="20577"/>
          <ac:spMkLst>
            <pc:docMk/>
            <pc:sldMk cId="1106003601" sldId="294"/>
            <ac:spMk id="2" creationId="{EBF8F784-36FB-C041-B2D4-2357072B5AED}"/>
          </ac:spMkLst>
        </pc:spChg>
        <pc:spChg chg="del">
          <ac:chgData name="Lei Song" userId="e77005fb-e6b4-4f46-8c86-95621a0ac549" providerId="ADAL" clId="{78CD3444-22D5-9D4D-AFBD-D7EC728DD35A}" dt="2021-08-20T11:06:07.482" v="285"/>
          <ac:spMkLst>
            <pc:docMk/>
            <pc:sldMk cId="1106003601" sldId="294"/>
            <ac:spMk id="3" creationId="{C664CC2F-01ED-3641-8859-0D8F5D787388}"/>
          </ac:spMkLst>
        </pc:spChg>
        <pc:spChg chg="add mod">
          <ac:chgData name="Lei Song" userId="e77005fb-e6b4-4f46-8c86-95621a0ac549" providerId="ADAL" clId="{78CD3444-22D5-9D4D-AFBD-D7EC728DD35A}" dt="2021-08-20T11:06:33.511" v="292" actId="692"/>
          <ac:spMkLst>
            <pc:docMk/>
            <pc:sldMk cId="1106003601" sldId="294"/>
            <ac:spMk id="6" creationId="{5FF03B84-BCC5-4746-BEC9-9862FBADEC39}"/>
          </ac:spMkLst>
        </pc:spChg>
        <pc:picChg chg="add mod ord">
          <ac:chgData name="Lei Song" userId="e77005fb-e6b4-4f46-8c86-95621a0ac549" providerId="ADAL" clId="{78CD3444-22D5-9D4D-AFBD-D7EC728DD35A}" dt="2021-08-20T11:06:18.018" v="289" actId="1076"/>
          <ac:picMkLst>
            <pc:docMk/>
            <pc:sldMk cId="1106003601" sldId="294"/>
            <ac:picMk id="5" creationId="{9E83C077-139F-7949-AAF4-2974B70F9A6F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2758638247" sldId="295"/>
        </pc:sldMkLst>
      </pc:sldChg>
      <pc:sldChg chg="addSp delSp modSp new mod">
        <pc:chgData name="Lei Song" userId="e77005fb-e6b4-4f46-8c86-95621a0ac549" providerId="ADAL" clId="{78CD3444-22D5-9D4D-AFBD-D7EC728DD35A}" dt="2021-08-20T11:08:06.395" v="317" actId="14100"/>
        <pc:sldMkLst>
          <pc:docMk/>
          <pc:sldMk cId="3488427976" sldId="295"/>
        </pc:sldMkLst>
        <pc:spChg chg="mod">
          <ac:chgData name="Lei Song" userId="e77005fb-e6b4-4f46-8c86-95621a0ac549" providerId="ADAL" clId="{78CD3444-22D5-9D4D-AFBD-D7EC728DD35A}" dt="2021-08-20T11:07:24.120" v="313" actId="20577"/>
          <ac:spMkLst>
            <pc:docMk/>
            <pc:sldMk cId="3488427976" sldId="295"/>
            <ac:spMk id="2" creationId="{7662BEB2-1AAC-6D47-BF97-3B8D3A8375A0}"/>
          </ac:spMkLst>
        </pc:spChg>
        <pc:spChg chg="del">
          <ac:chgData name="Lei Song" userId="e77005fb-e6b4-4f46-8c86-95621a0ac549" providerId="ADAL" clId="{78CD3444-22D5-9D4D-AFBD-D7EC728DD35A}" dt="2021-08-20T11:07:57.188" v="315"/>
          <ac:spMkLst>
            <pc:docMk/>
            <pc:sldMk cId="3488427976" sldId="295"/>
            <ac:spMk id="3" creationId="{988B446F-99B5-2441-8613-B1044B47A0E9}"/>
          </ac:spMkLst>
        </pc:spChg>
        <pc:picChg chg="add mod ord">
          <ac:chgData name="Lei Song" userId="e77005fb-e6b4-4f46-8c86-95621a0ac549" providerId="ADAL" clId="{78CD3444-22D5-9D4D-AFBD-D7EC728DD35A}" dt="2021-08-20T11:08:06.395" v="317" actId="14100"/>
          <ac:picMkLst>
            <pc:docMk/>
            <pc:sldMk cId="3488427976" sldId="295"/>
            <ac:picMk id="5" creationId="{9CAAE8B8-9314-9643-ADA4-E847C4A6C646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09:40.863" v="335"/>
        <pc:sldMkLst>
          <pc:docMk/>
          <pc:sldMk cId="85433265" sldId="296"/>
        </pc:sldMkLst>
        <pc:spChg chg="mod">
          <ac:chgData name="Lei Song" userId="e77005fb-e6b4-4f46-8c86-95621a0ac549" providerId="ADAL" clId="{78CD3444-22D5-9D4D-AFBD-D7EC728DD35A}" dt="2021-08-20T11:08:32.145" v="329" actId="20577"/>
          <ac:spMkLst>
            <pc:docMk/>
            <pc:sldMk cId="85433265" sldId="296"/>
            <ac:spMk id="2" creationId="{A380447C-B2E5-1E4D-B7B8-1623F931973D}"/>
          </ac:spMkLst>
        </pc:spChg>
        <pc:spChg chg="del">
          <ac:chgData name="Lei Song" userId="e77005fb-e6b4-4f46-8c86-95621a0ac549" providerId="ADAL" clId="{78CD3444-22D5-9D4D-AFBD-D7EC728DD35A}" dt="2021-08-20T11:09:18.555" v="331"/>
          <ac:spMkLst>
            <pc:docMk/>
            <pc:sldMk cId="85433265" sldId="296"/>
            <ac:spMk id="3" creationId="{CAFAE090-DF38-DB49-94CD-372A1C0704FF}"/>
          </ac:spMkLst>
        </pc:spChg>
        <pc:spChg chg="add del mod">
          <ac:chgData name="Lei Song" userId="e77005fb-e6b4-4f46-8c86-95621a0ac549" providerId="ADAL" clId="{78CD3444-22D5-9D4D-AFBD-D7EC728DD35A}" dt="2021-08-20T11:09:40.863" v="335"/>
          <ac:spMkLst>
            <pc:docMk/>
            <pc:sldMk cId="85433265" sldId="296"/>
            <ac:spMk id="6" creationId="{5CA865CB-5CBD-904F-8206-87398588E27A}"/>
          </ac:spMkLst>
        </pc:spChg>
        <pc:picChg chg="add mod ord">
          <ac:chgData name="Lei Song" userId="e77005fb-e6b4-4f46-8c86-95621a0ac549" providerId="ADAL" clId="{78CD3444-22D5-9D4D-AFBD-D7EC728DD35A}" dt="2021-08-20T11:09:25.323" v="333" actId="14100"/>
          <ac:picMkLst>
            <pc:docMk/>
            <pc:sldMk cId="85433265" sldId="296"/>
            <ac:picMk id="5" creationId="{B2B5432B-B880-704E-BDB5-033733570BCB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264548451" sldId="296"/>
        </pc:sldMkLst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364691967" sldId="297"/>
        </pc:sldMkLst>
      </pc:sldChg>
      <pc:sldChg chg="addSp delSp modSp new mod">
        <pc:chgData name="Lei Song" userId="e77005fb-e6b4-4f46-8c86-95621a0ac549" providerId="ADAL" clId="{78CD3444-22D5-9D4D-AFBD-D7EC728DD35A}" dt="2021-08-20T11:11:39.089" v="378" actId="14100"/>
        <pc:sldMkLst>
          <pc:docMk/>
          <pc:sldMk cId="3025785886" sldId="297"/>
        </pc:sldMkLst>
        <pc:spChg chg="mod">
          <ac:chgData name="Lei Song" userId="e77005fb-e6b4-4f46-8c86-95621a0ac549" providerId="ADAL" clId="{78CD3444-22D5-9D4D-AFBD-D7EC728DD35A}" dt="2021-08-20T11:09:52.940" v="353" actId="20577"/>
          <ac:spMkLst>
            <pc:docMk/>
            <pc:sldMk cId="3025785886" sldId="297"/>
            <ac:spMk id="2" creationId="{0D7669EB-8F82-6644-B561-273FE423A4C9}"/>
          </ac:spMkLst>
        </pc:spChg>
        <pc:spChg chg="del">
          <ac:chgData name="Lei Song" userId="e77005fb-e6b4-4f46-8c86-95621a0ac549" providerId="ADAL" clId="{78CD3444-22D5-9D4D-AFBD-D7EC728DD35A}" dt="2021-08-20T11:11:32.297" v="376"/>
          <ac:spMkLst>
            <pc:docMk/>
            <pc:sldMk cId="3025785886" sldId="297"/>
            <ac:spMk id="3" creationId="{7A7FF190-C026-BA4F-9989-D248C96637C8}"/>
          </ac:spMkLst>
        </pc:spChg>
        <pc:picChg chg="add mod ord">
          <ac:chgData name="Lei Song" userId="e77005fb-e6b4-4f46-8c86-95621a0ac549" providerId="ADAL" clId="{78CD3444-22D5-9D4D-AFBD-D7EC728DD35A}" dt="2021-08-20T11:11:39.089" v="378" actId="14100"/>
          <ac:picMkLst>
            <pc:docMk/>
            <pc:sldMk cId="3025785886" sldId="297"/>
            <ac:picMk id="5" creationId="{C64407B7-BD68-C148-816C-375FB36F1718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10:54.015" v="374" actId="1076"/>
        <pc:sldMkLst>
          <pc:docMk/>
          <pc:sldMk cId="1016292612" sldId="298"/>
        </pc:sldMkLst>
        <pc:spChg chg="mod">
          <ac:chgData name="Lei Song" userId="e77005fb-e6b4-4f46-8c86-95621a0ac549" providerId="ADAL" clId="{78CD3444-22D5-9D4D-AFBD-D7EC728DD35A}" dt="2021-08-20T11:10:20.357" v="369" actId="20577"/>
          <ac:spMkLst>
            <pc:docMk/>
            <pc:sldMk cId="1016292612" sldId="298"/>
            <ac:spMk id="2" creationId="{053B7758-6612-1946-9912-0536C5390A0B}"/>
          </ac:spMkLst>
        </pc:spChg>
        <pc:spChg chg="del">
          <ac:chgData name="Lei Song" userId="e77005fb-e6b4-4f46-8c86-95621a0ac549" providerId="ADAL" clId="{78CD3444-22D5-9D4D-AFBD-D7EC728DD35A}" dt="2021-08-20T11:10:43.314" v="371"/>
          <ac:spMkLst>
            <pc:docMk/>
            <pc:sldMk cId="1016292612" sldId="298"/>
            <ac:spMk id="3" creationId="{4F194575-9078-D041-B8AD-4384853478E3}"/>
          </ac:spMkLst>
        </pc:spChg>
        <pc:picChg chg="add mod ord">
          <ac:chgData name="Lei Song" userId="e77005fb-e6b4-4f46-8c86-95621a0ac549" providerId="ADAL" clId="{78CD3444-22D5-9D4D-AFBD-D7EC728DD35A}" dt="2021-08-20T11:10:54.015" v="374" actId="1076"/>
          <ac:picMkLst>
            <pc:docMk/>
            <pc:sldMk cId="1016292612" sldId="298"/>
            <ac:picMk id="5" creationId="{DE96EFFF-F92B-7C40-B5DB-0CF351DC613A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1353932820" sldId="298"/>
        </pc:sldMkLst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759998751" sldId="299"/>
        </pc:sldMkLst>
      </pc:sldChg>
      <pc:sldChg chg="modSp new mod">
        <pc:chgData name="Lei Song" userId="e77005fb-e6b4-4f46-8c86-95621a0ac549" providerId="ADAL" clId="{78CD3444-22D5-9D4D-AFBD-D7EC728DD35A}" dt="2021-08-20T11:12:38.523" v="396"/>
        <pc:sldMkLst>
          <pc:docMk/>
          <pc:sldMk cId="1899404623" sldId="299"/>
        </pc:sldMkLst>
        <pc:spChg chg="mod">
          <ac:chgData name="Lei Song" userId="e77005fb-e6b4-4f46-8c86-95621a0ac549" providerId="ADAL" clId="{78CD3444-22D5-9D4D-AFBD-D7EC728DD35A}" dt="2021-08-20T11:12:21.796" v="394" actId="20577"/>
          <ac:spMkLst>
            <pc:docMk/>
            <pc:sldMk cId="1899404623" sldId="299"/>
            <ac:spMk id="2" creationId="{9E238211-D88C-5043-B6DD-1BD67A43183B}"/>
          </ac:spMkLst>
        </pc:spChg>
        <pc:spChg chg="mod">
          <ac:chgData name="Lei Song" userId="e77005fb-e6b4-4f46-8c86-95621a0ac549" providerId="ADAL" clId="{78CD3444-22D5-9D4D-AFBD-D7EC728DD35A}" dt="2021-08-20T11:12:38.523" v="396"/>
          <ac:spMkLst>
            <pc:docMk/>
            <pc:sldMk cId="1899404623" sldId="299"/>
            <ac:spMk id="3" creationId="{7EFECA7C-AC49-F745-8270-9B1C69193419}"/>
          </ac:spMkLst>
        </pc:spChg>
      </pc:sldChg>
      <pc:sldChg chg="modSp new mod">
        <pc:chgData name="Lei Song" userId="e77005fb-e6b4-4f46-8c86-95621a0ac549" providerId="ADAL" clId="{78CD3444-22D5-9D4D-AFBD-D7EC728DD35A}" dt="2021-08-20T11:13:33.959" v="450" actId="20577"/>
        <pc:sldMkLst>
          <pc:docMk/>
          <pc:sldMk cId="1566801071" sldId="300"/>
        </pc:sldMkLst>
        <pc:spChg chg="mod">
          <ac:chgData name="Lei Song" userId="e77005fb-e6b4-4f46-8c86-95621a0ac549" providerId="ADAL" clId="{78CD3444-22D5-9D4D-AFBD-D7EC728DD35A}" dt="2021-08-20T11:13:03.795" v="416" actId="20577"/>
          <ac:spMkLst>
            <pc:docMk/>
            <pc:sldMk cId="1566801071" sldId="300"/>
            <ac:spMk id="2" creationId="{087498CA-1094-AC42-974F-B2E88016A243}"/>
          </ac:spMkLst>
        </pc:spChg>
        <pc:spChg chg="mod">
          <ac:chgData name="Lei Song" userId="e77005fb-e6b4-4f46-8c86-95621a0ac549" providerId="ADAL" clId="{78CD3444-22D5-9D4D-AFBD-D7EC728DD35A}" dt="2021-08-20T11:13:33.959" v="450" actId="20577"/>
          <ac:spMkLst>
            <pc:docMk/>
            <pc:sldMk cId="1566801071" sldId="300"/>
            <ac:spMk id="3" creationId="{377BDB8D-9E3F-1D4B-8C94-B97BF1BB1903}"/>
          </ac:spMkLst>
        </pc:spChg>
      </pc:sldChg>
      <pc:sldChg chg="addSp modSp new mod">
        <pc:chgData name="Lei Song" userId="e77005fb-e6b4-4f46-8c86-95621a0ac549" providerId="ADAL" clId="{78CD3444-22D5-9D4D-AFBD-D7EC728DD35A}" dt="2021-08-20T11:19:40.560" v="517" actId="1076"/>
        <pc:sldMkLst>
          <pc:docMk/>
          <pc:sldMk cId="1048419854" sldId="301"/>
        </pc:sldMkLst>
        <pc:spChg chg="mod">
          <ac:chgData name="Lei Song" userId="e77005fb-e6b4-4f46-8c86-95621a0ac549" providerId="ADAL" clId="{78CD3444-22D5-9D4D-AFBD-D7EC728DD35A}" dt="2021-08-20T11:18:15.984" v="477" actId="20577"/>
          <ac:spMkLst>
            <pc:docMk/>
            <pc:sldMk cId="1048419854" sldId="301"/>
            <ac:spMk id="2" creationId="{D9618CF4-E1E3-5C49-94F9-2FD5DE10FB04}"/>
          </ac:spMkLst>
        </pc:spChg>
        <pc:spChg chg="mod">
          <ac:chgData name="Lei Song" userId="e77005fb-e6b4-4f46-8c86-95621a0ac549" providerId="ADAL" clId="{78CD3444-22D5-9D4D-AFBD-D7EC728DD35A}" dt="2021-08-20T11:18:36.814" v="514" actId="20577"/>
          <ac:spMkLst>
            <pc:docMk/>
            <pc:sldMk cId="1048419854" sldId="301"/>
            <ac:spMk id="3" creationId="{2D73E3C4-08CB-4E45-9B33-123AF71CD40C}"/>
          </ac:spMkLst>
        </pc:spChg>
        <pc:picChg chg="add mod">
          <ac:chgData name="Lei Song" userId="e77005fb-e6b4-4f46-8c86-95621a0ac549" providerId="ADAL" clId="{78CD3444-22D5-9D4D-AFBD-D7EC728DD35A}" dt="2021-08-20T11:19:40.560" v="517" actId="1076"/>
          <ac:picMkLst>
            <pc:docMk/>
            <pc:sldMk cId="1048419854" sldId="301"/>
            <ac:picMk id="5" creationId="{E813A2B2-E238-3544-975E-A4271ABE0F8B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47:54.847" v="579" actId="14100"/>
        <pc:sldMkLst>
          <pc:docMk/>
          <pc:sldMk cId="1366748115" sldId="302"/>
        </pc:sldMkLst>
        <pc:spChg chg="mod">
          <ac:chgData name="Lei Song" userId="e77005fb-e6b4-4f46-8c86-95621a0ac549" providerId="ADAL" clId="{78CD3444-22D5-9D4D-AFBD-D7EC728DD35A}" dt="2021-08-20T11:39:35.924" v="526" actId="20577"/>
          <ac:spMkLst>
            <pc:docMk/>
            <pc:sldMk cId="1366748115" sldId="302"/>
            <ac:spMk id="2" creationId="{845E332D-14A7-E34C-B924-C5C321D016F0}"/>
          </ac:spMkLst>
        </pc:spChg>
        <pc:spChg chg="del">
          <ac:chgData name="Lei Song" userId="e77005fb-e6b4-4f46-8c86-95621a0ac549" providerId="ADAL" clId="{78CD3444-22D5-9D4D-AFBD-D7EC728DD35A}" dt="2021-08-20T11:46:30.971" v="528"/>
          <ac:spMkLst>
            <pc:docMk/>
            <pc:sldMk cId="1366748115" sldId="302"/>
            <ac:spMk id="3" creationId="{C2A6E26C-AA09-E348-9FA5-18D805713389}"/>
          </ac:spMkLst>
        </pc:spChg>
        <pc:picChg chg="add mod ord">
          <ac:chgData name="Lei Song" userId="e77005fb-e6b4-4f46-8c86-95621a0ac549" providerId="ADAL" clId="{78CD3444-22D5-9D4D-AFBD-D7EC728DD35A}" dt="2021-08-20T11:47:54.847" v="579" actId="14100"/>
          <ac:picMkLst>
            <pc:docMk/>
            <pc:sldMk cId="1366748115" sldId="302"/>
            <ac:picMk id="5" creationId="{51195BA4-C20E-E642-83F9-02DADE523960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47:44.036" v="577" actId="14100"/>
        <pc:sldMkLst>
          <pc:docMk/>
          <pc:sldMk cId="2523023937" sldId="303"/>
        </pc:sldMkLst>
        <pc:spChg chg="mod">
          <ac:chgData name="Lei Song" userId="e77005fb-e6b4-4f46-8c86-95621a0ac549" providerId="ADAL" clId="{78CD3444-22D5-9D4D-AFBD-D7EC728DD35A}" dt="2021-08-20T11:47:12.715" v="573" actId="20577"/>
          <ac:spMkLst>
            <pc:docMk/>
            <pc:sldMk cId="2523023937" sldId="303"/>
            <ac:spMk id="2" creationId="{3E58FC8A-9201-D244-B68E-999F1C4E3821}"/>
          </ac:spMkLst>
        </pc:spChg>
        <pc:spChg chg="del">
          <ac:chgData name="Lei Song" userId="e77005fb-e6b4-4f46-8c86-95621a0ac549" providerId="ADAL" clId="{78CD3444-22D5-9D4D-AFBD-D7EC728DD35A}" dt="2021-08-20T11:47:37.077" v="575"/>
          <ac:spMkLst>
            <pc:docMk/>
            <pc:sldMk cId="2523023937" sldId="303"/>
            <ac:spMk id="3" creationId="{18DA0806-9A50-174B-B4F2-AF5E7B7478AE}"/>
          </ac:spMkLst>
        </pc:spChg>
        <pc:picChg chg="add mod ord">
          <ac:chgData name="Lei Song" userId="e77005fb-e6b4-4f46-8c86-95621a0ac549" providerId="ADAL" clId="{78CD3444-22D5-9D4D-AFBD-D7EC728DD35A}" dt="2021-08-20T11:47:44.036" v="577" actId="14100"/>
          <ac:picMkLst>
            <pc:docMk/>
            <pc:sldMk cId="2523023937" sldId="303"/>
            <ac:picMk id="5" creationId="{B05E2BF3-1814-C542-B79F-0006E86A949B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52:57.377" v="594" actId="1076"/>
        <pc:sldMkLst>
          <pc:docMk/>
          <pc:sldMk cId="3710425987" sldId="304"/>
        </pc:sldMkLst>
        <pc:spChg chg="mod">
          <ac:chgData name="Lei Song" userId="e77005fb-e6b4-4f46-8c86-95621a0ac549" providerId="ADAL" clId="{78CD3444-22D5-9D4D-AFBD-D7EC728DD35A}" dt="2021-08-20T11:51:03.318" v="584"/>
          <ac:spMkLst>
            <pc:docMk/>
            <pc:sldMk cId="3710425987" sldId="304"/>
            <ac:spMk id="2" creationId="{BAC182E8-BF78-B64C-BF19-D3303B6B1999}"/>
          </ac:spMkLst>
        </pc:spChg>
        <pc:spChg chg="mod">
          <ac:chgData name="Lei Song" userId="e77005fb-e6b4-4f46-8c86-95621a0ac549" providerId="ADAL" clId="{78CD3444-22D5-9D4D-AFBD-D7EC728DD35A}" dt="2021-08-20T11:52:03.372" v="587" actId="20577"/>
          <ac:spMkLst>
            <pc:docMk/>
            <pc:sldMk cId="3710425987" sldId="304"/>
            <ac:spMk id="3" creationId="{9FF88061-567D-F24F-AFEC-79C829951814}"/>
          </ac:spMkLst>
        </pc:spChg>
        <pc:picChg chg="add del mod">
          <ac:chgData name="Lei Song" userId="e77005fb-e6b4-4f46-8c86-95621a0ac549" providerId="ADAL" clId="{78CD3444-22D5-9D4D-AFBD-D7EC728DD35A}" dt="2021-08-20T11:52:47.755" v="591" actId="478"/>
          <ac:picMkLst>
            <pc:docMk/>
            <pc:sldMk cId="3710425987" sldId="304"/>
            <ac:picMk id="5" creationId="{35DD9234-1492-044A-9E7B-D9521E694C20}"/>
          </ac:picMkLst>
        </pc:picChg>
        <pc:picChg chg="add mod">
          <ac:chgData name="Lei Song" userId="e77005fb-e6b4-4f46-8c86-95621a0ac549" providerId="ADAL" clId="{78CD3444-22D5-9D4D-AFBD-D7EC728DD35A}" dt="2021-08-20T11:52:57.377" v="594" actId="1076"/>
          <ac:picMkLst>
            <pc:docMk/>
            <pc:sldMk cId="3710425987" sldId="304"/>
            <ac:picMk id="7" creationId="{0D90638A-9907-1744-AC8A-9B1D665C487C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03:09.492" v="615" actId="14100"/>
        <pc:sldMkLst>
          <pc:docMk/>
          <pc:sldMk cId="3270622018" sldId="305"/>
        </pc:sldMkLst>
        <pc:spChg chg="mod">
          <ac:chgData name="Lei Song" userId="e77005fb-e6b4-4f46-8c86-95621a0ac549" providerId="ADAL" clId="{78CD3444-22D5-9D4D-AFBD-D7EC728DD35A}" dt="2021-08-20T12:02:56.448" v="611" actId="20577"/>
          <ac:spMkLst>
            <pc:docMk/>
            <pc:sldMk cId="3270622018" sldId="305"/>
            <ac:spMk id="2" creationId="{B49D7354-0AB5-474F-B47B-8ECFBB933734}"/>
          </ac:spMkLst>
        </pc:spChg>
        <pc:spChg chg="del">
          <ac:chgData name="Lei Song" userId="e77005fb-e6b4-4f46-8c86-95621a0ac549" providerId="ADAL" clId="{78CD3444-22D5-9D4D-AFBD-D7EC728DD35A}" dt="2021-08-20T12:03:03.469" v="613"/>
          <ac:spMkLst>
            <pc:docMk/>
            <pc:sldMk cId="3270622018" sldId="305"/>
            <ac:spMk id="3" creationId="{B17ABE2B-26F8-604C-BB53-EC5DBD5B6607}"/>
          </ac:spMkLst>
        </pc:spChg>
        <pc:picChg chg="add mod ord">
          <ac:chgData name="Lei Song" userId="e77005fb-e6b4-4f46-8c86-95621a0ac549" providerId="ADAL" clId="{78CD3444-22D5-9D4D-AFBD-D7EC728DD35A}" dt="2021-08-20T12:03:09.492" v="615" actId="14100"/>
          <ac:picMkLst>
            <pc:docMk/>
            <pc:sldMk cId="3270622018" sldId="305"/>
            <ac:picMk id="5" creationId="{51346F89-AAF2-D845-8964-D6530AA66863}"/>
          </ac:picMkLst>
        </pc:picChg>
      </pc:sldChg>
      <pc:sldChg chg="addSp modSp new mod">
        <pc:chgData name="Lei Song" userId="e77005fb-e6b4-4f46-8c86-95621a0ac549" providerId="ADAL" clId="{78CD3444-22D5-9D4D-AFBD-D7EC728DD35A}" dt="2021-08-20T12:04:04.508" v="629" actId="1076"/>
        <pc:sldMkLst>
          <pc:docMk/>
          <pc:sldMk cId="3054388547" sldId="306"/>
        </pc:sldMkLst>
        <pc:spChg chg="mod">
          <ac:chgData name="Lei Song" userId="e77005fb-e6b4-4f46-8c86-95621a0ac549" providerId="ADAL" clId="{78CD3444-22D5-9D4D-AFBD-D7EC728DD35A}" dt="2021-08-20T12:03:42.776" v="626"/>
          <ac:spMkLst>
            <pc:docMk/>
            <pc:sldMk cId="3054388547" sldId="306"/>
            <ac:spMk id="2" creationId="{E14EAA94-F0EA-984F-A443-BD9AF82A49D9}"/>
          </ac:spMkLst>
        </pc:spChg>
        <pc:spChg chg="mod">
          <ac:chgData name="Lei Song" userId="e77005fb-e6b4-4f46-8c86-95621a0ac549" providerId="ADAL" clId="{78CD3444-22D5-9D4D-AFBD-D7EC728DD35A}" dt="2021-08-20T12:03:39.177" v="625"/>
          <ac:spMkLst>
            <pc:docMk/>
            <pc:sldMk cId="3054388547" sldId="306"/>
            <ac:spMk id="3" creationId="{6E0AB943-EF96-AA48-A723-BE9D7F9FF677}"/>
          </ac:spMkLst>
        </pc:spChg>
        <pc:picChg chg="add mod">
          <ac:chgData name="Lei Song" userId="e77005fb-e6b4-4f46-8c86-95621a0ac549" providerId="ADAL" clId="{78CD3444-22D5-9D4D-AFBD-D7EC728DD35A}" dt="2021-08-20T12:04:04.508" v="629" actId="1076"/>
          <ac:picMkLst>
            <pc:docMk/>
            <pc:sldMk cId="3054388547" sldId="306"/>
            <ac:picMk id="5" creationId="{12F8C65F-0E04-4D4A-A41E-F712F5F01B7E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05:15.592" v="656" actId="14100"/>
        <pc:sldMkLst>
          <pc:docMk/>
          <pc:sldMk cId="422975036" sldId="307"/>
        </pc:sldMkLst>
        <pc:spChg chg="mod">
          <ac:chgData name="Lei Song" userId="e77005fb-e6b4-4f46-8c86-95621a0ac549" providerId="ADAL" clId="{78CD3444-22D5-9D4D-AFBD-D7EC728DD35A}" dt="2021-08-20T12:04:31.247" v="652" actId="20577"/>
          <ac:spMkLst>
            <pc:docMk/>
            <pc:sldMk cId="422975036" sldId="307"/>
            <ac:spMk id="2" creationId="{6326C671-937A-F74F-B4F0-51F518EF3E9A}"/>
          </ac:spMkLst>
        </pc:spChg>
        <pc:spChg chg="del">
          <ac:chgData name="Lei Song" userId="e77005fb-e6b4-4f46-8c86-95621a0ac549" providerId="ADAL" clId="{78CD3444-22D5-9D4D-AFBD-D7EC728DD35A}" dt="2021-08-20T12:05:09.502" v="654"/>
          <ac:spMkLst>
            <pc:docMk/>
            <pc:sldMk cId="422975036" sldId="307"/>
            <ac:spMk id="3" creationId="{BA5C9189-44F9-B246-BBA3-DC9EEC886AF3}"/>
          </ac:spMkLst>
        </pc:spChg>
        <pc:picChg chg="add mod ord">
          <ac:chgData name="Lei Song" userId="e77005fb-e6b4-4f46-8c86-95621a0ac549" providerId="ADAL" clId="{78CD3444-22D5-9D4D-AFBD-D7EC728DD35A}" dt="2021-08-20T12:05:15.592" v="656" actId="14100"/>
          <ac:picMkLst>
            <pc:docMk/>
            <pc:sldMk cId="422975036" sldId="307"/>
            <ac:picMk id="5" creationId="{9DDBBBC4-3698-E849-B8EB-625612E6773A}"/>
          </ac:picMkLst>
        </pc:picChg>
      </pc:sldChg>
      <pc:sldChg chg="addSp modSp new mod">
        <pc:chgData name="Lei Song" userId="e77005fb-e6b4-4f46-8c86-95621a0ac549" providerId="ADAL" clId="{78CD3444-22D5-9D4D-AFBD-D7EC728DD35A}" dt="2021-08-20T12:15:46.507" v="724" actId="1076"/>
        <pc:sldMkLst>
          <pc:docMk/>
          <pc:sldMk cId="527046672" sldId="308"/>
        </pc:sldMkLst>
        <pc:spChg chg="mod">
          <ac:chgData name="Lei Song" userId="e77005fb-e6b4-4f46-8c86-95621a0ac549" providerId="ADAL" clId="{78CD3444-22D5-9D4D-AFBD-D7EC728DD35A}" dt="2021-08-20T12:11:57.241" v="695" actId="20577"/>
          <ac:spMkLst>
            <pc:docMk/>
            <pc:sldMk cId="527046672" sldId="308"/>
            <ac:spMk id="2" creationId="{B4BD399B-F165-FB43-8E7B-3121A6F9C2DC}"/>
          </ac:spMkLst>
        </pc:spChg>
        <pc:spChg chg="mod">
          <ac:chgData name="Lei Song" userId="e77005fb-e6b4-4f46-8c86-95621a0ac549" providerId="ADAL" clId="{78CD3444-22D5-9D4D-AFBD-D7EC728DD35A}" dt="2021-08-20T12:15:12.606" v="721"/>
          <ac:spMkLst>
            <pc:docMk/>
            <pc:sldMk cId="527046672" sldId="308"/>
            <ac:spMk id="3" creationId="{01317148-13D1-814D-A0D7-A1680DD9A9EE}"/>
          </ac:spMkLst>
        </pc:spChg>
        <pc:picChg chg="add mod">
          <ac:chgData name="Lei Song" userId="e77005fb-e6b4-4f46-8c86-95621a0ac549" providerId="ADAL" clId="{78CD3444-22D5-9D4D-AFBD-D7EC728DD35A}" dt="2021-08-20T12:15:46.507" v="724" actId="1076"/>
          <ac:picMkLst>
            <pc:docMk/>
            <pc:sldMk cId="527046672" sldId="308"/>
            <ac:picMk id="5" creationId="{B8D7F88C-7336-5942-B6F3-6889FF2FF834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18:47.342" v="753" actId="14100"/>
        <pc:sldMkLst>
          <pc:docMk/>
          <pc:sldMk cId="3067045829" sldId="309"/>
        </pc:sldMkLst>
        <pc:spChg chg="mod">
          <ac:chgData name="Lei Song" userId="e77005fb-e6b4-4f46-8c86-95621a0ac549" providerId="ADAL" clId="{78CD3444-22D5-9D4D-AFBD-D7EC728DD35A}" dt="2021-08-20T12:17:56.973" v="749" actId="20577"/>
          <ac:spMkLst>
            <pc:docMk/>
            <pc:sldMk cId="3067045829" sldId="309"/>
            <ac:spMk id="2" creationId="{069B572C-BEE7-7748-9D0F-4AC149A1BAEC}"/>
          </ac:spMkLst>
        </pc:spChg>
        <pc:spChg chg="del">
          <ac:chgData name="Lei Song" userId="e77005fb-e6b4-4f46-8c86-95621a0ac549" providerId="ADAL" clId="{78CD3444-22D5-9D4D-AFBD-D7EC728DD35A}" dt="2021-08-20T12:18:38.326" v="751"/>
          <ac:spMkLst>
            <pc:docMk/>
            <pc:sldMk cId="3067045829" sldId="309"/>
            <ac:spMk id="3" creationId="{E018675D-C8EB-E244-9C8D-E97D95DEB115}"/>
          </ac:spMkLst>
        </pc:spChg>
        <pc:picChg chg="add mod ord">
          <ac:chgData name="Lei Song" userId="e77005fb-e6b4-4f46-8c86-95621a0ac549" providerId="ADAL" clId="{78CD3444-22D5-9D4D-AFBD-D7EC728DD35A}" dt="2021-08-20T12:18:47.342" v="753" actId="14100"/>
          <ac:picMkLst>
            <pc:docMk/>
            <pc:sldMk cId="3067045829" sldId="309"/>
            <ac:picMk id="5" creationId="{DA13F49C-E424-7E40-8E75-EFBB4FAF9DE1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21:20.924" v="790" actId="14100"/>
        <pc:sldMkLst>
          <pc:docMk/>
          <pc:sldMk cId="281104529" sldId="310"/>
        </pc:sldMkLst>
        <pc:spChg chg="mod">
          <ac:chgData name="Lei Song" userId="e77005fb-e6b4-4f46-8c86-95621a0ac549" providerId="ADAL" clId="{78CD3444-22D5-9D4D-AFBD-D7EC728DD35A}" dt="2021-08-20T12:20:57.963" v="786" actId="20577"/>
          <ac:spMkLst>
            <pc:docMk/>
            <pc:sldMk cId="281104529" sldId="310"/>
            <ac:spMk id="2" creationId="{EB0988FA-947D-EE4A-AD5D-9769A15DD17C}"/>
          </ac:spMkLst>
        </pc:spChg>
        <pc:spChg chg="del">
          <ac:chgData name="Lei Song" userId="e77005fb-e6b4-4f46-8c86-95621a0ac549" providerId="ADAL" clId="{78CD3444-22D5-9D4D-AFBD-D7EC728DD35A}" dt="2021-08-20T12:21:12.976" v="788"/>
          <ac:spMkLst>
            <pc:docMk/>
            <pc:sldMk cId="281104529" sldId="310"/>
            <ac:spMk id="3" creationId="{FB81472E-9DF3-9341-A384-57719CC89E29}"/>
          </ac:spMkLst>
        </pc:spChg>
        <pc:picChg chg="add mod ord">
          <ac:chgData name="Lei Song" userId="e77005fb-e6b4-4f46-8c86-95621a0ac549" providerId="ADAL" clId="{78CD3444-22D5-9D4D-AFBD-D7EC728DD35A}" dt="2021-08-20T12:21:20.924" v="790" actId="14100"/>
          <ac:picMkLst>
            <pc:docMk/>
            <pc:sldMk cId="281104529" sldId="310"/>
            <ac:picMk id="5" creationId="{51EA1831-84EC-2040-BBC5-F669EB038E5E}"/>
          </ac:picMkLst>
        </pc:picChg>
      </pc:sldChg>
      <pc:sldChg chg="addSp modSp new mod">
        <pc:chgData name="Lei Song" userId="e77005fb-e6b4-4f46-8c86-95621a0ac549" providerId="ADAL" clId="{78CD3444-22D5-9D4D-AFBD-D7EC728DD35A}" dt="2021-08-20T12:27:36.768" v="856" actId="1076"/>
        <pc:sldMkLst>
          <pc:docMk/>
          <pc:sldMk cId="656312707" sldId="311"/>
        </pc:sldMkLst>
        <pc:spChg chg="mod">
          <ac:chgData name="Lei Song" userId="e77005fb-e6b4-4f46-8c86-95621a0ac549" providerId="ADAL" clId="{78CD3444-22D5-9D4D-AFBD-D7EC728DD35A}" dt="2021-08-20T12:24:59.312" v="804" actId="20577"/>
          <ac:spMkLst>
            <pc:docMk/>
            <pc:sldMk cId="656312707" sldId="311"/>
            <ac:spMk id="2" creationId="{C49ADD85-F7FB-E74E-B289-EAAFBA78B530}"/>
          </ac:spMkLst>
        </pc:spChg>
        <pc:spChg chg="mod">
          <ac:chgData name="Lei Song" userId="e77005fb-e6b4-4f46-8c86-95621a0ac549" providerId="ADAL" clId="{78CD3444-22D5-9D4D-AFBD-D7EC728DD35A}" dt="2021-08-20T12:27:22.775" v="853" actId="20577"/>
          <ac:spMkLst>
            <pc:docMk/>
            <pc:sldMk cId="656312707" sldId="311"/>
            <ac:spMk id="3" creationId="{2467B557-482D-2A4A-93A7-BD8E82C6B76E}"/>
          </ac:spMkLst>
        </pc:spChg>
        <pc:picChg chg="add mod">
          <ac:chgData name="Lei Song" userId="e77005fb-e6b4-4f46-8c86-95621a0ac549" providerId="ADAL" clId="{78CD3444-22D5-9D4D-AFBD-D7EC728DD35A}" dt="2021-08-20T12:27:36.768" v="856" actId="1076"/>
          <ac:picMkLst>
            <pc:docMk/>
            <pc:sldMk cId="656312707" sldId="311"/>
            <ac:picMk id="5" creationId="{ECE622F3-22DB-1640-BB72-E50C31B5A30B}"/>
          </ac:picMkLst>
        </pc:picChg>
      </pc:sldChg>
      <pc:sldChg chg="addSp modSp new mod">
        <pc:chgData name="Lei Song" userId="e77005fb-e6b4-4f46-8c86-95621a0ac549" providerId="ADAL" clId="{78CD3444-22D5-9D4D-AFBD-D7EC728DD35A}" dt="2021-08-20T12:39:10.034" v="891"/>
        <pc:sldMkLst>
          <pc:docMk/>
          <pc:sldMk cId="1016610009" sldId="312"/>
        </pc:sldMkLst>
        <pc:spChg chg="mod">
          <ac:chgData name="Lei Song" userId="e77005fb-e6b4-4f46-8c86-95621a0ac549" providerId="ADAL" clId="{78CD3444-22D5-9D4D-AFBD-D7EC728DD35A}" dt="2021-08-20T12:38:27.906" v="874" actId="20577"/>
          <ac:spMkLst>
            <pc:docMk/>
            <pc:sldMk cId="1016610009" sldId="312"/>
            <ac:spMk id="2" creationId="{219DCD27-5ED9-934F-BE2E-7A18F3D37CFD}"/>
          </ac:spMkLst>
        </pc:spChg>
        <pc:spChg chg="mod">
          <ac:chgData name="Lei Song" userId="e77005fb-e6b4-4f46-8c86-95621a0ac549" providerId="ADAL" clId="{78CD3444-22D5-9D4D-AFBD-D7EC728DD35A}" dt="2021-08-20T12:38:35.823" v="889" actId="20577"/>
          <ac:spMkLst>
            <pc:docMk/>
            <pc:sldMk cId="1016610009" sldId="312"/>
            <ac:spMk id="3" creationId="{DFC30ACE-F8A8-5841-8715-BBD7F64A83F6}"/>
          </ac:spMkLst>
        </pc:spChg>
        <pc:picChg chg="add mod">
          <ac:chgData name="Lei Song" userId="e77005fb-e6b4-4f46-8c86-95621a0ac549" providerId="ADAL" clId="{78CD3444-22D5-9D4D-AFBD-D7EC728DD35A}" dt="2021-08-20T12:39:10.034" v="891"/>
          <ac:picMkLst>
            <pc:docMk/>
            <pc:sldMk cId="1016610009" sldId="312"/>
            <ac:picMk id="5" creationId="{55F6623A-2CD4-B545-8EBC-5792C66ACC04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40:01.319" v="909"/>
        <pc:sldMkLst>
          <pc:docMk/>
          <pc:sldMk cId="1363717628" sldId="313"/>
        </pc:sldMkLst>
        <pc:spChg chg="mod">
          <ac:chgData name="Lei Song" userId="e77005fb-e6b4-4f46-8c86-95621a0ac549" providerId="ADAL" clId="{78CD3444-22D5-9D4D-AFBD-D7EC728DD35A}" dt="2021-08-20T12:39:18.795" v="904" actId="20577"/>
          <ac:spMkLst>
            <pc:docMk/>
            <pc:sldMk cId="1363717628" sldId="313"/>
            <ac:spMk id="2" creationId="{BC386920-7047-B74F-A1D2-434225F8DB57}"/>
          </ac:spMkLst>
        </pc:spChg>
        <pc:spChg chg="del">
          <ac:chgData name="Lei Song" userId="e77005fb-e6b4-4f46-8c86-95621a0ac549" providerId="ADAL" clId="{78CD3444-22D5-9D4D-AFBD-D7EC728DD35A}" dt="2021-08-20T12:39:51.051" v="906"/>
          <ac:spMkLst>
            <pc:docMk/>
            <pc:sldMk cId="1363717628" sldId="313"/>
            <ac:spMk id="3" creationId="{8FE03D20-497F-E648-B2F0-166C908BC41C}"/>
          </ac:spMkLst>
        </pc:spChg>
        <pc:spChg chg="add del mod">
          <ac:chgData name="Lei Song" userId="e77005fb-e6b4-4f46-8c86-95621a0ac549" providerId="ADAL" clId="{78CD3444-22D5-9D4D-AFBD-D7EC728DD35A}" dt="2021-08-20T12:40:01.319" v="909"/>
          <ac:spMkLst>
            <pc:docMk/>
            <pc:sldMk cId="1363717628" sldId="313"/>
            <ac:spMk id="7" creationId="{B8755659-FB6C-1848-9039-86A488110DD0}"/>
          </ac:spMkLst>
        </pc:spChg>
        <pc:picChg chg="add del mod ord">
          <ac:chgData name="Lei Song" userId="e77005fb-e6b4-4f46-8c86-95621a0ac549" providerId="ADAL" clId="{78CD3444-22D5-9D4D-AFBD-D7EC728DD35A}" dt="2021-08-20T12:39:58.819" v="907" actId="478"/>
          <ac:picMkLst>
            <pc:docMk/>
            <pc:sldMk cId="1363717628" sldId="313"/>
            <ac:picMk id="5" creationId="{1BEA97E5-7560-3F46-8F9E-D0713A7A15B2}"/>
          </ac:picMkLst>
        </pc:picChg>
        <pc:picChg chg="add mod ord">
          <ac:chgData name="Lei Song" userId="e77005fb-e6b4-4f46-8c86-95621a0ac549" providerId="ADAL" clId="{78CD3444-22D5-9D4D-AFBD-D7EC728DD35A}" dt="2021-08-20T12:40:01.319" v="909"/>
          <ac:picMkLst>
            <pc:docMk/>
            <pc:sldMk cId="1363717628" sldId="313"/>
            <ac:picMk id="9" creationId="{84267B23-2F42-7347-92AA-A2153B27CA71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41:48.017" v="928" actId="14100"/>
        <pc:sldMkLst>
          <pc:docMk/>
          <pc:sldMk cId="625989127" sldId="314"/>
        </pc:sldMkLst>
        <pc:spChg chg="mod">
          <ac:chgData name="Lei Song" userId="e77005fb-e6b4-4f46-8c86-95621a0ac549" providerId="ADAL" clId="{78CD3444-22D5-9D4D-AFBD-D7EC728DD35A}" dt="2021-08-20T12:41:33.064" v="924" actId="20577"/>
          <ac:spMkLst>
            <pc:docMk/>
            <pc:sldMk cId="625989127" sldId="314"/>
            <ac:spMk id="2" creationId="{DE3ABBB4-B524-4749-9F09-E2AEE3B04A7B}"/>
          </ac:spMkLst>
        </pc:spChg>
        <pc:spChg chg="del">
          <ac:chgData name="Lei Song" userId="e77005fb-e6b4-4f46-8c86-95621a0ac549" providerId="ADAL" clId="{78CD3444-22D5-9D4D-AFBD-D7EC728DD35A}" dt="2021-08-20T12:41:42.839" v="926"/>
          <ac:spMkLst>
            <pc:docMk/>
            <pc:sldMk cId="625989127" sldId="314"/>
            <ac:spMk id="3" creationId="{7BCFCC9C-6F0E-D64D-AE96-2739D04B7904}"/>
          </ac:spMkLst>
        </pc:spChg>
        <pc:picChg chg="add mod ord">
          <ac:chgData name="Lei Song" userId="e77005fb-e6b4-4f46-8c86-95621a0ac549" providerId="ADAL" clId="{78CD3444-22D5-9D4D-AFBD-D7EC728DD35A}" dt="2021-08-20T12:41:48.017" v="928" actId="14100"/>
          <ac:picMkLst>
            <pc:docMk/>
            <pc:sldMk cId="625989127" sldId="314"/>
            <ac:picMk id="5" creationId="{C12B43C8-84D7-AC46-A03F-3F43B4BCC0A8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46:41.708" v="978"/>
        <pc:sldMkLst>
          <pc:docMk/>
          <pc:sldMk cId="1932391220" sldId="315"/>
        </pc:sldMkLst>
        <pc:spChg chg="mod">
          <ac:chgData name="Lei Song" userId="e77005fb-e6b4-4f46-8c86-95621a0ac549" providerId="ADAL" clId="{78CD3444-22D5-9D4D-AFBD-D7EC728DD35A}" dt="2021-08-20T12:43:26.294" v="960" actId="20577"/>
          <ac:spMkLst>
            <pc:docMk/>
            <pc:sldMk cId="1932391220" sldId="315"/>
            <ac:spMk id="2" creationId="{8AC8369B-5D36-414A-B04C-24A41DC7A1E2}"/>
          </ac:spMkLst>
        </pc:spChg>
        <pc:spChg chg="del">
          <ac:chgData name="Lei Song" userId="e77005fb-e6b4-4f46-8c86-95621a0ac549" providerId="ADAL" clId="{78CD3444-22D5-9D4D-AFBD-D7EC728DD35A}" dt="2021-08-20T12:43:49.661" v="962"/>
          <ac:spMkLst>
            <pc:docMk/>
            <pc:sldMk cId="1932391220" sldId="315"/>
            <ac:spMk id="3" creationId="{BEF10641-A1C2-9842-8AD0-DCE38C3F8D47}"/>
          </ac:spMkLst>
        </pc:spChg>
        <pc:spChg chg="add del mod">
          <ac:chgData name="Lei Song" userId="e77005fb-e6b4-4f46-8c86-95621a0ac549" providerId="ADAL" clId="{78CD3444-22D5-9D4D-AFBD-D7EC728DD35A}" dt="2021-08-20T12:46:41.708" v="978"/>
          <ac:spMkLst>
            <pc:docMk/>
            <pc:sldMk cId="1932391220" sldId="315"/>
            <ac:spMk id="7" creationId="{503B9474-7264-1348-9968-9AEC7F1EC13B}"/>
          </ac:spMkLst>
        </pc:spChg>
        <pc:picChg chg="add del mod ord">
          <ac:chgData name="Lei Song" userId="e77005fb-e6b4-4f46-8c86-95621a0ac549" providerId="ADAL" clId="{78CD3444-22D5-9D4D-AFBD-D7EC728DD35A}" dt="2021-08-20T12:46:17.297" v="976" actId="478"/>
          <ac:picMkLst>
            <pc:docMk/>
            <pc:sldMk cId="1932391220" sldId="315"/>
            <ac:picMk id="5" creationId="{0608DB32-7FF9-CC47-B086-7171D7EEEDE7}"/>
          </ac:picMkLst>
        </pc:picChg>
        <pc:picChg chg="add mod ord">
          <ac:chgData name="Lei Song" userId="e77005fb-e6b4-4f46-8c86-95621a0ac549" providerId="ADAL" clId="{78CD3444-22D5-9D4D-AFBD-D7EC728DD35A}" dt="2021-08-20T12:46:41.708" v="978"/>
          <ac:picMkLst>
            <pc:docMk/>
            <pc:sldMk cId="1932391220" sldId="315"/>
            <ac:picMk id="9" creationId="{BD7ECCFC-8C8D-934A-8785-8B33D87CA0D1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47:36.189" v="1007" actId="14100"/>
        <pc:sldMkLst>
          <pc:docMk/>
          <pc:sldMk cId="4068202171" sldId="316"/>
        </pc:sldMkLst>
        <pc:spChg chg="mod">
          <ac:chgData name="Lei Song" userId="e77005fb-e6b4-4f46-8c86-95621a0ac549" providerId="ADAL" clId="{78CD3444-22D5-9D4D-AFBD-D7EC728DD35A}" dt="2021-08-20T12:47:01.451" v="1002" actId="20577"/>
          <ac:spMkLst>
            <pc:docMk/>
            <pc:sldMk cId="4068202171" sldId="316"/>
            <ac:spMk id="2" creationId="{171CF5A7-2E70-CC46-A2A4-5A7F805AEC29}"/>
          </ac:spMkLst>
        </pc:spChg>
        <pc:spChg chg="del">
          <ac:chgData name="Lei Song" userId="e77005fb-e6b4-4f46-8c86-95621a0ac549" providerId="ADAL" clId="{78CD3444-22D5-9D4D-AFBD-D7EC728DD35A}" dt="2021-08-20T12:47:28.288" v="1004"/>
          <ac:spMkLst>
            <pc:docMk/>
            <pc:sldMk cId="4068202171" sldId="316"/>
            <ac:spMk id="3" creationId="{165A7E9E-456A-FB4D-984D-04826202C3BA}"/>
          </ac:spMkLst>
        </pc:spChg>
        <pc:picChg chg="add mod ord">
          <ac:chgData name="Lei Song" userId="e77005fb-e6b4-4f46-8c86-95621a0ac549" providerId="ADAL" clId="{78CD3444-22D5-9D4D-AFBD-D7EC728DD35A}" dt="2021-08-20T12:47:36.189" v="1007" actId="14100"/>
          <ac:picMkLst>
            <pc:docMk/>
            <pc:sldMk cId="4068202171" sldId="316"/>
            <ac:picMk id="5" creationId="{29B4E26D-0238-B14A-A3CD-0AF29269B9A2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08:57:13.013" v="1088" actId="1076"/>
        <pc:sldMkLst>
          <pc:docMk/>
          <pc:sldMk cId="3484969280" sldId="317"/>
        </pc:sldMkLst>
        <pc:spChg chg="mod">
          <ac:chgData name="Lei Song" userId="e77005fb-e6b4-4f46-8c86-95621a0ac549" providerId="ADAL" clId="{78CD3444-22D5-9D4D-AFBD-D7EC728DD35A}" dt="2021-08-21T08:56:48.524" v="1085" actId="20577"/>
          <ac:spMkLst>
            <pc:docMk/>
            <pc:sldMk cId="3484969280" sldId="317"/>
            <ac:spMk id="2" creationId="{A64313C8-E964-CB42-A77B-0A78BE442F7A}"/>
          </ac:spMkLst>
        </pc:spChg>
        <pc:spChg chg="mod">
          <ac:chgData name="Lei Song" userId="e77005fb-e6b4-4f46-8c86-95621a0ac549" providerId="ADAL" clId="{78CD3444-22D5-9D4D-AFBD-D7EC728DD35A}" dt="2021-08-21T08:56:37.448" v="1083"/>
          <ac:spMkLst>
            <pc:docMk/>
            <pc:sldMk cId="3484969280" sldId="317"/>
            <ac:spMk id="3" creationId="{3798627C-8A16-444B-8A21-CA29A9067E42}"/>
          </ac:spMkLst>
        </pc:spChg>
        <pc:picChg chg="add del mod">
          <ac:chgData name="Lei Song" userId="e77005fb-e6b4-4f46-8c86-95621a0ac549" providerId="ADAL" clId="{78CD3444-22D5-9D4D-AFBD-D7EC728DD35A}" dt="2021-08-21T08:56:27.247" v="1076" actId="478"/>
          <ac:picMkLst>
            <pc:docMk/>
            <pc:sldMk cId="3484969280" sldId="317"/>
            <ac:picMk id="5" creationId="{2EA79A63-198C-1C45-9777-5A9DF18C3C91}"/>
          </ac:picMkLst>
        </pc:picChg>
        <pc:picChg chg="add mod">
          <ac:chgData name="Lei Song" userId="e77005fb-e6b4-4f46-8c86-95621a0ac549" providerId="ADAL" clId="{78CD3444-22D5-9D4D-AFBD-D7EC728DD35A}" dt="2021-08-21T08:57:13.013" v="1088" actId="1076"/>
          <ac:picMkLst>
            <pc:docMk/>
            <pc:sldMk cId="3484969280" sldId="317"/>
            <ac:picMk id="7" creationId="{EEFA11C0-817E-D94C-A34A-D9D9288819F9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08:59:28.186" v="1108" actId="1076"/>
        <pc:sldMkLst>
          <pc:docMk/>
          <pc:sldMk cId="1646380402" sldId="318"/>
        </pc:sldMkLst>
        <pc:spChg chg="mod">
          <ac:chgData name="Lei Song" userId="e77005fb-e6b4-4f46-8c86-95621a0ac549" providerId="ADAL" clId="{78CD3444-22D5-9D4D-AFBD-D7EC728DD35A}" dt="2021-08-21T08:59:18.988" v="1105" actId="20577"/>
          <ac:spMkLst>
            <pc:docMk/>
            <pc:sldMk cId="1646380402" sldId="318"/>
            <ac:spMk id="2" creationId="{54EFC499-D360-9D4D-B131-C91D2F3E14D2}"/>
          </ac:spMkLst>
        </pc:spChg>
        <pc:spChg chg="del">
          <ac:chgData name="Lei Song" userId="e77005fb-e6b4-4f46-8c86-95621a0ac549" providerId="ADAL" clId="{78CD3444-22D5-9D4D-AFBD-D7EC728DD35A}" dt="2021-08-21T08:59:26.042" v="1107"/>
          <ac:spMkLst>
            <pc:docMk/>
            <pc:sldMk cId="1646380402" sldId="318"/>
            <ac:spMk id="3" creationId="{5880496A-397B-6E41-883F-083F0ED0306C}"/>
          </ac:spMkLst>
        </pc:spChg>
        <pc:picChg chg="add mod ord">
          <ac:chgData name="Lei Song" userId="e77005fb-e6b4-4f46-8c86-95621a0ac549" providerId="ADAL" clId="{78CD3444-22D5-9D4D-AFBD-D7EC728DD35A}" dt="2021-08-21T08:59:28.186" v="1108" actId="1076"/>
          <ac:picMkLst>
            <pc:docMk/>
            <pc:sldMk cId="1646380402" sldId="318"/>
            <ac:picMk id="5" creationId="{ECE3535D-15FB-BF42-AEA4-097331A1C5C4}"/>
          </ac:picMkLst>
        </pc:picChg>
      </pc:sldChg>
      <pc:sldChg chg="addSp modSp new mod">
        <pc:chgData name="Lei Song" userId="e77005fb-e6b4-4f46-8c86-95621a0ac549" providerId="ADAL" clId="{78CD3444-22D5-9D4D-AFBD-D7EC728DD35A}" dt="2021-08-21T09:43:21.358" v="1410" actId="20577"/>
        <pc:sldMkLst>
          <pc:docMk/>
          <pc:sldMk cId="2475927430" sldId="319"/>
        </pc:sldMkLst>
        <pc:spChg chg="mod">
          <ac:chgData name="Lei Song" userId="e77005fb-e6b4-4f46-8c86-95621a0ac549" providerId="ADAL" clId="{78CD3444-22D5-9D4D-AFBD-D7EC728DD35A}" dt="2021-08-21T08:59:48.671" v="1138" actId="20577"/>
          <ac:spMkLst>
            <pc:docMk/>
            <pc:sldMk cId="2475927430" sldId="319"/>
            <ac:spMk id="2" creationId="{4327092B-9E95-024C-A8D3-D9BD2EC4DC4D}"/>
          </ac:spMkLst>
        </pc:spChg>
        <pc:spChg chg="mod">
          <ac:chgData name="Lei Song" userId="e77005fb-e6b4-4f46-8c86-95621a0ac549" providerId="ADAL" clId="{78CD3444-22D5-9D4D-AFBD-D7EC728DD35A}" dt="2021-08-21T09:43:21.358" v="1410" actId="20577"/>
          <ac:spMkLst>
            <pc:docMk/>
            <pc:sldMk cId="2475927430" sldId="319"/>
            <ac:spMk id="3" creationId="{1272A5A6-303E-644F-8084-FDBDB459FB8D}"/>
          </ac:spMkLst>
        </pc:spChg>
        <pc:picChg chg="add mod">
          <ac:chgData name="Lei Song" userId="e77005fb-e6b4-4f46-8c86-95621a0ac549" providerId="ADAL" clId="{78CD3444-22D5-9D4D-AFBD-D7EC728DD35A}" dt="2021-08-21T09:09:19.653" v="1158" actId="1076"/>
          <ac:picMkLst>
            <pc:docMk/>
            <pc:sldMk cId="2475927430" sldId="319"/>
            <ac:picMk id="5" creationId="{62AE93DB-52F8-9545-908F-DCADED734356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09:16:33.336" v="1193"/>
        <pc:sldMkLst>
          <pc:docMk/>
          <pc:sldMk cId="1887512549" sldId="320"/>
        </pc:sldMkLst>
        <pc:spChg chg="mod">
          <ac:chgData name="Lei Song" userId="e77005fb-e6b4-4f46-8c86-95621a0ac549" providerId="ADAL" clId="{78CD3444-22D5-9D4D-AFBD-D7EC728DD35A}" dt="2021-08-21T09:16:24.805" v="1191" actId="20577"/>
          <ac:spMkLst>
            <pc:docMk/>
            <pc:sldMk cId="1887512549" sldId="320"/>
            <ac:spMk id="2" creationId="{E51B9779-76BF-BD43-A41F-E4AEC2E16103}"/>
          </ac:spMkLst>
        </pc:spChg>
        <pc:spChg chg="del">
          <ac:chgData name="Lei Song" userId="e77005fb-e6b4-4f46-8c86-95621a0ac549" providerId="ADAL" clId="{78CD3444-22D5-9D4D-AFBD-D7EC728DD35A}" dt="2021-08-21T09:16:33.336" v="1193"/>
          <ac:spMkLst>
            <pc:docMk/>
            <pc:sldMk cId="1887512549" sldId="320"/>
            <ac:spMk id="3" creationId="{D7025DA3-FD99-5A42-930E-24EEE961BBEB}"/>
          </ac:spMkLst>
        </pc:spChg>
        <pc:picChg chg="add mod ord">
          <ac:chgData name="Lei Song" userId="e77005fb-e6b4-4f46-8c86-95621a0ac549" providerId="ADAL" clId="{78CD3444-22D5-9D4D-AFBD-D7EC728DD35A}" dt="2021-08-21T09:16:33.336" v="1193"/>
          <ac:picMkLst>
            <pc:docMk/>
            <pc:sldMk cId="1887512549" sldId="320"/>
            <ac:picMk id="5" creationId="{67DAF9CA-D3C9-BB4E-AC69-C8948D80E8D2}"/>
          </ac:picMkLst>
        </pc:picChg>
      </pc:sldChg>
      <pc:sldChg chg="modSp new mod">
        <pc:chgData name="Lei Song" userId="e77005fb-e6b4-4f46-8c86-95621a0ac549" providerId="ADAL" clId="{78CD3444-22D5-9D4D-AFBD-D7EC728DD35A}" dt="2021-08-21T09:19:51.476" v="1237"/>
        <pc:sldMkLst>
          <pc:docMk/>
          <pc:sldMk cId="4265460986" sldId="321"/>
        </pc:sldMkLst>
        <pc:spChg chg="mod">
          <ac:chgData name="Lei Song" userId="e77005fb-e6b4-4f46-8c86-95621a0ac549" providerId="ADAL" clId="{78CD3444-22D5-9D4D-AFBD-D7EC728DD35A}" dt="2021-08-21T09:19:40.134" v="1236" actId="20577"/>
          <ac:spMkLst>
            <pc:docMk/>
            <pc:sldMk cId="4265460986" sldId="321"/>
            <ac:spMk id="2" creationId="{F3121F61-2559-7640-B559-164BB6B3BF00}"/>
          </ac:spMkLst>
        </pc:spChg>
        <pc:spChg chg="mod">
          <ac:chgData name="Lei Song" userId="e77005fb-e6b4-4f46-8c86-95621a0ac549" providerId="ADAL" clId="{78CD3444-22D5-9D4D-AFBD-D7EC728DD35A}" dt="2021-08-21T09:19:51.476" v="1237"/>
          <ac:spMkLst>
            <pc:docMk/>
            <pc:sldMk cId="4265460986" sldId="321"/>
            <ac:spMk id="3" creationId="{9FA8063C-AF64-9448-B9C1-123816E609F2}"/>
          </ac:spMkLst>
        </pc:spChg>
      </pc:sldChg>
      <pc:sldChg chg="addSp delSp modSp new mod">
        <pc:chgData name="Lei Song" userId="e77005fb-e6b4-4f46-8c86-95621a0ac549" providerId="ADAL" clId="{78CD3444-22D5-9D4D-AFBD-D7EC728DD35A}" dt="2021-08-21T09:21:39.317" v="1279" actId="14100"/>
        <pc:sldMkLst>
          <pc:docMk/>
          <pc:sldMk cId="792663407" sldId="322"/>
        </pc:sldMkLst>
        <pc:spChg chg="mod">
          <ac:chgData name="Lei Song" userId="e77005fb-e6b4-4f46-8c86-95621a0ac549" providerId="ADAL" clId="{78CD3444-22D5-9D4D-AFBD-D7EC728DD35A}" dt="2021-08-21T09:21:25.914" v="1275" actId="20577"/>
          <ac:spMkLst>
            <pc:docMk/>
            <pc:sldMk cId="792663407" sldId="322"/>
            <ac:spMk id="2" creationId="{F8991585-9162-9D4B-9FB7-A7BFD61F7F94}"/>
          </ac:spMkLst>
        </pc:spChg>
        <pc:spChg chg="del">
          <ac:chgData name="Lei Song" userId="e77005fb-e6b4-4f46-8c86-95621a0ac549" providerId="ADAL" clId="{78CD3444-22D5-9D4D-AFBD-D7EC728DD35A}" dt="2021-08-21T09:21:32.454" v="1277"/>
          <ac:spMkLst>
            <pc:docMk/>
            <pc:sldMk cId="792663407" sldId="322"/>
            <ac:spMk id="3" creationId="{5034C468-5BAD-EB40-BFE0-984ABBA2ECB7}"/>
          </ac:spMkLst>
        </pc:spChg>
        <pc:picChg chg="add mod ord">
          <ac:chgData name="Lei Song" userId="e77005fb-e6b4-4f46-8c86-95621a0ac549" providerId="ADAL" clId="{78CD3444-22D5-9D4D-AFBD-D7EC728DD35A}" dt="2021-08-21T09:21:39.317" v="1279" actId="14100"/>
          <ac:picMkLst>
            <pc:docMk/>
            <pc:sldMk cId="792663407" sldId="322"/>
            <ac:picMk id="5" creationId="{C930103B-6B1D-1949-800F-BCFBB7DAC814}"/>
          </ac:picMkLst>
        </pc:picChg>
      </pc:sldChg>
      <pc:sldChg chg="modSp new mod">
        <pc:chgData name="Lei Song" userId="e77005fb-e6b4-4f46-8c86-95621a0ac549" providerId="ADAL" clId="{78CD3444-22D5-9D4D-AFBD-D7EC728DD35A}" dt="2021-08-21T09:25:35.877" v="1324"/>
        <pc:sldMkLst>
          <pc:docMk/>
          <pc:sldMk cId="1918372817" sldId="323"/>
        </pc:sldMkLst>
        <pc:spChg chg="mod">
          <ac:chgData name="Lei Song" userId="e77005fb-e6b4-4f46-8c86-95621a0ac549" providerId="ADAL" clId="{78CD3444-22D5-9D4D-AFBD-D7EC728DD35A}" dt="2021-08-21T09:25:25.248" v="1323" actId="20577"/>
          <ac:spMkLst>
            <pc:docMk/>
            <pc:sldMk cId="1918372817" sldId="323"/>
            <ac:spMk id="2" creationId="{704A0E16-A87D-C947-BB8D-AB84B5716F28}"/>
          </ac:spMkLst>
        </pc:spChg>
        <pc:spChg chg="mod">
          <ac:chgData name="Lei Song" userId="e77005fb-e6b4-4f46-8c86-95621a0ac549" providerId="ADAL" clId="{78CD3444-22D5-9D4D-AFBD-D7EC728DD35A}" dt="2021-08-21T09:25:35.877" v="1324"/>
          <ac:spMkLst>
            <pc:docMk/>
            <pc:sldMk cId="1918372817" sldId="323"/>
            <ac:spMk id="3" creationId="{137DBD2D-9C1C-7A44-BF08-6E63E249403C}"/>
          </ac:spMkLst>
        </pc:spChg>
      </pc:sldChg>
      <pc:sldChg chg="addSp delSp modSp new mod">
        <pc:chgData name="Lei Song" userId="e77005fb-e6b4-4f46-8c86-95621a0ac549" providerId="ADAL" clId="{78CD3444-22D5-9D4D-AFBD-D7EC728DD35A}" dt="2021-08-21T09:49:39.328" v="1413"/>
        <pc:sldMkLst>
          <pc:docMk/>
          <pc:sldMk cId="2369493822" sldId="324"/>
        </pc:sldMkLst>
        <pc:spChg chg="mod">
          <ac:chgData name="Lei Song" userId="e77005fb-e6b4-4f46-8c86-95621a0ac549" providerId="ADAL" clId="{78CD3444-22D5-9D4D-AFBD-D7EC728DD35A}" dt="2021-08-21T09:26:16.472" v="1367" actId="20577"/>
          <ac:spMkLst>
            <pc:docMk/>
            <pc:sldMk cId="2369493822" sldId="324"/>
            <ac:spMk id="2" creationId="{7255A04D-0117-8646-BEE2-FA27B024535A}"/>
          </ac:spMkLst>
        </pc:spChg>
        <pc:spChg chg="del">
          <ac:chgData name="Lei Song" userId="e77005fb-e6b4-4f46-8c86-95621a0ac549" providerId="ADAL" clId="{78CD3444-22D5-9D4D-AFBD-D7EC728DD35A}" dt="2021-08-21T09:26:46.835" v="1369"/>
          <ac:spMkLst>
            <pc:docMk/>
            <pc:sldMk cId="2369493822" sldId="324"/>
            <ac:spMk id="3" creationId="{5CF95566-A59E-E045-B3DE-AD05984C1EB2}"/>
          </ac:spMkLst>
        </pc:spChg>
        <pc:spChg chg="add del mod">
          <ac:chgData name="Lei Song" userId="e77005fb-e6b4-4f46-8c86-95621a0ac549" providerId="ADAL" clId="{78CD3444-22D5-9D4D-AFBD-D7EC728DD35A}" dt="2021-08-21T09:49:39.328" v="1413"/>
          <ac:spMkLst>
            <pc:docMk/>
            <pc:sldMk cId="2369493822" sldId="324"/>
            <ac:spMk id="6" creationId="{3E3DD678-02C0-FF44-A699-79B17F7E96A4}"/>
          </ac:spMkLst>
        </pc:spChg>
        <pc:picChg chg="add mod ord">
          <ac:chgData name="Lei Song" userId="e77005fb-e6b4-4f46-8c86-95621a0ac549" providerId="ADAL" clId="{78CD3444-22D5-9D4D-AFBD-D7EC728DD35A}" dt="2021-08-21T09:26:50.180" v="1370" actId="1076"/>
          <ac:picMkLst>
            <pc:docMk/>
            <pc:sldMk cId="2369493822" sldId="324"/>
            <ac:picMk id="5" creationId="{351354E7-CD4B-CA45-A889-D545550D8442}"/>
          </ac:picMkLst>
        </pc:picChg>
      </pc:sldChg>
      <pc:sldChg chg="addSp modSp new mod">
        <pc:chgData name="Lei Song" userId="e77005fb-e6b4-4f46-8c86-95621a0ac549" providerId="ADAL" clId="{78CD3444-22D5-9D4D-AFBD-D7EC728DD35A}" dt="2021-08-21T10:12:55.734" v="1594" actId="692"/>
        <pc:sldMkLst>
          <pc:docMk/>
          <pc:sldMk cId="637849130" sldId="325"/>
        </pc:sldMkLst>
        <pc:spChg chg="mod">
          <ac:chgData name="Lei Song" userId="e77005fb-e6b4-4f46-8c86-95621a0ac549" providerId="ADAL" clId="{78CD3444-22D5-9D4D-AFBD-D7EC728DD35A}" dt="2021-08-21T09:50:53.403" v="1426" actId="20577"/>
          <ac:spMkLst>
            <pc:docMk/>
            <pc:sldMk cId="637849130" sldId="325"/>
            <ac:spMk id="2" creationId="{48A341C2-2FB9-3D41-96E2-BA057E376787}"/>
          </ac:spMkLst>
        </pc:spChg>
        <pc:spChg chg="mod">
          <ac:chgData name="Lei Song" userId="e77005fb-e6b4-4f46-8c86-95621a0ac549" providerId="ADAL" clId="{78CD3444-22D5-9D4D-AFBD-D7EC728DD35A}" dt="2021-08-21T09:50:59.778" v="1448" actId="20577"/>
          <ac:spMkLst>
            <pc:docMk/>
            <pc:sldMk cId="637849130" sldId="325"/>
            <ac:spMk id="3" creationId="{A82C5E7F-6284-8849-B8D7-76EC09A11937}"/>
          </ac:spMkLst>
        </pc:spChg>
        <pc:spChg chg="add mod">
          <ac:chgData name="Lei Song" userId="e77005fb-e6b4-4f46-8c86-95621a0ac549" providerId="ADAL" clId="{78CD3444-22D5-9D4D-AFBD-D7EC728DD35A}" dt="2021-08-21T10:12:22.635" v="1592" actId="1035"/>
          <ac:spMkLst>
            <pc:docMk/>
            <pc:sldMk cId="637849130" sldId="325"/>
            <ac:spMk id="6" creationId="{AD17A457-10FE-3F4E-9038-F56C4183BA47}"/>
          </ac:spMkLst>
        </pc:spChg>
        <pc:picChg chg="add mod">
          <ac:chgData name="Lei Song" userId="e77005fb-e6b4-4f46-8c86-95621a0ac549" providerId="ADAL" clId="{78CD3444-22D5-9D4D-AFBD-D7EC728DD35A}" dt="2021-08-21T10:01:43.815" v="1451" actId="1076"/>
          <ac:picMkLst>
            <pc:docMk/>
            <pc:sldMk cId="637849130" sldId="325"/>
            <ac:picMk id="5" creationId="{878520A5-EC0B-C149-AC54-CF81EFD4C2BB}"/>
          </ac:picMkLst>
        </pc:picChg>
        <pc:cxnChg chg="add mod">
          <ac:chgData name="Lei Song" userId="e77005fb-e6b4-4f46-8c86-95621a0ac549" providerId="ADAL" clId="{78CD3444-22D5-9D4D-AFBD-D7EC728DD35A}" dt="2021-08-21T10:12:55.734" v="1594" actId="692"/>
          <ac:cxnSpMkLst>
            <pc:docMk/>
            <pc:sldMk cId="637849130" sldId="325"/>
            <ac:cxnSpMk id="8" creationId="{3669D20E-018E-6144-ACB3-16CC65DAF3F0}"/>
          </ac:cxnSpMkLst>
        </pc:cxnChg>
      </pc:sldChg>
      <pc:sldChg chg="addSp modSp new mod">
        <pc:chgData name="Lei Song" userId="e77005fb-e6b4-4f46-8c86-95621a0ac549" providerId="ADAL" clId="{78CD3444-22D5-9D4D-AFBD-D7EC728DD35A}" dt="2021-08-21T10:04:24.533" v="1501" actId="1076"/>
        <pc:sldMkLst>
          <pc:docMk/>
          <pc:sldMk cId="1645981848" sldId="326"/>
        </pc:sldMkLst>
        <pc:spChg chg="mod">
          <ac:chgData name="Lei Song" userId="e77005fb-e6b4-4f46-8c86-95621a0ac549" providerId="ADAL" clId="{78CD3444-22D5-9D4D-AFBD-D7EC728DD35A}" dt="2021-08-21T10:02:58.614" v="1453"/>
          <ac:spMkLst>
            <pc:docMk/>
            <pc:sldMk cId="1645981848" sldId="326"/>
            <ac:spMk id="2" creationId="{0EE1F8B2-B556-CB42-A218-C047DDCF69AB}"/>
          </ac:spMkLst>
        </pc:spChg>
        <pc:spChg chg="mod">
          <ac:chgData name="Lei Song" userId="e77005fb-e6b4-4f46-8c86-95621a0ac549" providerId="ADAL" clId="{78CD3444-22D5-9D4D-AFBD-D7EC728DD35A}" dt="2021-08-21T10:03:59.378" v="1498" actId="20577"/>
          <ac:spMkLst>
            <pc:docMk/>
            <pc:sldMk cId="1645981848" sldId="326"/>
            <ac:spMk id="3" creationId="{712D22AC-A7A8-9C4A-B316-DE088016BFE0}"/>
          </ac:spMkLst>
        </pc:spChg>
        <pc:picChg chg="add mod">
          <ac:chgData name="Lei Song" userId="e77005fb-e6b4-4f46-8c86-95621a0ac549" providerId="ADAL" clId="{78CD3444-22D5-9D4D-AFBD-D7EC728DD35A}" dt="2021-08-21T10:04:24.533" v="1501" actId="1076"/>
          <ac:picMkLst>
            <pc:docMk/>
            <pc:sldMk cId="1645981848" sldId="326"/>
            <ac:picMk id="5" creationId="{DA8F1FDA-8288-3C49-88E3-5FBD14118866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26:55.128" v="1624"/>
        <pc:sldMkLst>
          <pc:docMk/>
          <pc:sldMk cId="3868354072" sldId="327"/>
        </pc:sldMkLst>
        <pc:spChg chg="mod">
          <ac:chgData name="Lei Song" userId="e77005fb-e6b4-4f46-8c86-95621a0ac549" providerId="ADAL" clId="{78CD3444-22D5-9D4D-AFBD-D7EC728DD35A}" dt="2021-08-21T10:26:36.955" v="1622" actId="20577"/>
          <ac:spMkLst>
            <pc:docMk/>
            <pc:sldMk cId="3868354072" sldId="327"/>
            <ac:spMk id="2" creationId="{81801796-A598-7141-93BB-2FAF2A5D1067}"/>
          </ac:spMkLst>
        </pc:spChg>
        <pc:spChg chg="del">
          <ac:chgData name="Lei Song" userId="e77005fb-e6b4-4f46-8c86-95621a0ac549" providerId="ADAL" clId="{78CD3444-22D5-9D4D-AFBD-D7EC728DD35A}" dt="2021-08-21T10:26:55.128" v="1624"/>
          <ac:spMkLst>
            <pc:docMk/>
            <pc:sldMk cId="3868354072" sldId="327"/>
            <ac:spMk id="3" creationId="{E1930036-F5B4-B24B-B890-890FD66E8060}"/>
          </ac:spMkLst>
        </pc:spChg>
        <pc:picChg chg="add mod ord">
          <ac:chgData name="Lei Song" userId="e77005fb-e6b4-4f46-8c86-95621a0ac549" providerId="ADAL" clId="{78CD3444-22D5-9D4D-AFBD-D7EC728DD35A}" dt="2021-08-21T10:26:55.128" v="1624"/>
          <ac:picMkLst>
            <pc:docMk/>
            <pc:sldMk cId="3868354072" sldId="327"/>
            <ac:picMk id="5" creationId="{A7CF90E0-99E2-3F4A-A63C-68CAAE9604E7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48:26.607" v="1748"/>
        <pc:sldMkLst>
          <pc:docMk/>
          <pc:sldMk cId="1431715114" sldId="328"/>
        </pc:sldMkLst>
        <pc:spChg chg="mod">
          <ac:chgData name="Lei Song" userId="e77005fb-e6b4-4f46-8c86-95621a0ac549" providerId="ADAL" clId="{78CD3444-22D5-9D4D-AFBD-D7EC728DD35A}" dt="2021-08-21T10:27:39.123" v="1639" actId="20577"/>
          <ac:spMkLst>
            <pc:docMk/>
            <pc:sldMk cId="1431715114" sldId="328"/>
            <ac:spMk id="2" creationId="{6403323B-343F-5A4E-8A53-87EC4A5C0C06}"/>
          </ac:spMkLst>
        </pc:spChg>
        <pc:spChg chg="del">
          <ac:chgData name="Lei Song" userId="e77005fb-e6b4-4f46-8c86-95621a0ac549" providerId="ADAL" clId="{78CD3444-22D5-9D4D-AFBD-D7EC728DD35A}" dt="2021-08-21T10:30:38.495" v="1641"/>
          <ac:spMkLst>
            <pc:docMk/>
            <pc:sldMk cId="1431715114" sldId="328"/>
            <ac:spMk id="3" creationId="{54DD1AD3-D2F8-884B-8A1F-8BA85E6E5FE9}"/>
          </ac:spMkLst>
        </pc:spChg>
        <pc:spChg chg="add del">
          <ac:chgData name="Lei Song" userId="e77005fb-e6b4-4f46-8c86-95621a0ac549" providerId="ADAL" clId="{78CD3444-22D5-9D4D-AFBD-D7EC728DD35A}" dt="2021-08-21T10:48:05.045" v="1746" actId="478"/>
          <ac:spMkLst>
            <pc:docMk/>
            <pc:sldMk cId="1431715114" sldId="328"/>
            <ac:spMk id="6" creationId="{BF791CD9-149C-CB41-839F-3D6D2D77EFA8}"/>
          </ac:spMkLst>
        </pc:spChg>
        <pc:spChg chg="add del mod">
          <ac:chgData name="Lei Song" userId="e77005fb-e6b4-4f46-8c86-95621a0ac549" providerId="ADAL" clId="{78CD3444-22D5-9D4D-AFBD-D7EC728DD35A}" dt="2021-08-21T10:48:03.582" v="1745" actId="478"/>
          <ac:spMkLst>
            <pc:docMk/>
            <pc:sldMk cId="1431715114" sldId="328"/>
            <ac:spMk id="8" creationId="{7F9A5502-0AD1-0F48-B75D-9BB14B6D7974}"/>
          </ac:spMkLst>
        </pc:spChg>
        <pc:picChg chg="add del mod ord">
          <ac:chgData name="Lei Song" userId="e77005fb-e6b4-4f46-8c86-95621a0ac549" providerId="ADAL" clId="{78CD3444-22D5-9D4D-AFBD-D7EC728DD35A}" dt="2021-08-21T10:47:58.257" v="1744" actId="478"/>
          <ac:picMkLst>
            <pc:docMk/>
            <pc:sldMk cId="1431715114" sldId="328"/>
            <ac:picMk id="5" creationId="{5116EB8E-5F0A-1B4E-A483-6C9DE9FFA06D}"/>
          </ac:picMkLst>
        </pc:picChg>
        <pc:picChg chg="add mod">
          <ac:chgData name="Lei Song" userId="e77005fb-e6b4-4f46-8c86-95621a0ac549" providerId="ADAL" clId="{78CD3444-22D5-9D4D-AFBD-D7EC728DD35A}" dt="2021-08-21T10:48:26.607" v="1748"/>
          <ac:picMkLst>
            <pc:docMk/>
            <pc:sldMk cId="1431715114" sldId="328"/>
            <ac:picMk id="10" creationId="{0072C7AB-E87A-C545-85DB-805B3874F930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41:42.408" v="1742" actId="1076"/>
        <pc:sldMkLst>
          <pc:docMk/>
          <pc:sldMk cId="1012341256" sldId="329"/>
        </pc:sldMkLst>
        <pc:spChg chg="mod">
          <ac:chgData name="Lei Song" userId="e77005fb-e6b4-4f46-8c86-95621a0ac549" providerId="ADAL" clId="{78CD3444-22D5-9D4D-AFBD-D7EC728DD35A}" dt="2021-08-21T10:31:03.141" v="1683" actId="20577"/>
          <ac:spMkLst>
            <pc:docMk/>
            <pc:sldMk cId="1012341256" sldId="329"/>
            <ac:spMk id="2" creationId="{F648D286-95E6-DA4E-A8E5-7F0A82455246}"/>
          </ac:spMkLst>
        </pc:spChg>
        <pc:spChg chg="del">
          <ac:chgData name="Lei Song" userId="e77005fb-e6b4-4f46-8c86-95621a0ac549" providerId="ADAL" clId="{78CD3444-22D5-9D4D-AFBD-D7EC728DD35A}" dt="2021-08-21T10:36:26.410" v="1685"/>
          <ac:spMkLst>
            <pc:docMk/>
            <pc:sldMk cId="1012341256" sldId="329"/>
            <ac:spMk id="3" creationId="{55BB9F57-5592-C248-B365-49AE18987290}"/>
          </ac:spMkLst>
        </pc:spChg>
        <pc:spChg chg="add del mod">
          <ac:chgData name="Lei Song" userId="e77005fb-e6b4-4f46-8c86-95621a0ac549" providerId="ADAL" clId="{78CD3444-22D5-9D4D-AFBD-D7EC728DD35A}" dt="2021-08-21T10:41:38.678" v="1741"/>
          <ac:spMkLst>
            <pc:docMk/>
            <pc:sldMk cId="1012341256" sldId="329"/>
            <ac:spMk id="7" creationId="{525AD36C-5AF0-AB46-9F1A-A29D8C7B0E0F}"/>
          </ac:spMkLst>
        </pc:spChg>
        <pc:picChg chg="add del mod ord">
          <ac:chgData name="Lei Song" userId="e77005fb-e6b4-4f46-8c86-95621a0ac549" providerId="ADAL" clId="{78CD3444-22D5-9D4D-AFBD-D7EC728DD35A}" dt="2021-08-21T10:41:18.298" v="1739" actId="478"/>
          <ac:picMkLst>
            <pc:docMk/>
            <pc:sldMk cId="1012341256" sldId="329"/>
            <ac:picMk id="5" creationId="{008E3D11-A807-4B45-B420-B34A95AF433C}"/>
          </ac:picMkLst>
        </pc:picChg>
        <pc:picChg chg="add mod ord">
          <ac:chgData name="Lei Song" userId="e77005fb-e6b4-4f46-8c86-95621a0ac549" providerId="ADAL" clId="{78CD3444-22D5-9D4D-AFBD-D7EC728DD35A}" dt="2021-08-21T10:41:42.408" v="1742" actId="1076"/>
          <ac:picMkLst>
            <pc:docMk/>
            <pc:sldMk cId="1012341256" sldId="329"/>
            <ac:picMk id="9" creationId="{A4088FAA-D8BE-6C4A-8D9D-B7317CA9530F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49:48.946" v="1751" actId="1076"/>
        <pc:sldMkLst>
          <pc:docMk/>
          <pc:sldMk cId="1160701703" sldId="330"/>
        </pc:sldMkLst>
        <pc:spChg chg="mod">
          <ac:chgData name="Lei Song" userId="e77005fb-e6b4-4f46-8c86-95621a0ac549" providerId="ADAL" clId="{78CD3444-22D5-9D4D-AFBD-D7EC728DD35A}" dt="2021-08-21T10:36:57.349" v="1738" actId="20577"/>
          <ac:spMkLst>
            <pc:docMk/>
            <pc:sldMk cId="1160701703" sldId="330"/>
            <ac:spMk id="2" creationId="{9AFDBB2A-79BB-544F-8C6C-4FA6AAA41292}"/>
          </ac:spMkLst>
        </pc:spChg>
        <pc:spChg chg="del">
          <ac:chgData name="Lei Song" userId="e77005fb-e6b4-4f46-8c86-95621a0ac549" providerId="ADAL" clId="{78CD3444-22D5-9D4D-AFBD-D7EC728DD35A}" dt="2021-08-21T10:49:46.202" v="1750"/>
          <ac:spMkLst>
            <pc:docMk/>
            <pc:sldMk cId="1160701703" sldId="330"/>
            <ac:spMk id="3" creationId="{FA2C5163-EE31-2E49-94C1-4A889FD27B0D}"/>
          </ac:spMkLst>
        </pc:spChg>
        <pc:picChg chg="add mod ord">
          <ac:chgData name="Lei Song" userId="e77005fb-e6b4-4f46-8c86-95621a0ac549" providerId="ADAL" clId="{78CD3444-22D5-9D4D-AFBD-D7EC728DD35A}" dt="2021-08-21T10:49:48.946" v="1751" actId="1076"/>
          <ac:picMkLst>
            <pc:docMk/>
            <pc:sldMk cId="1160701703" sldId="330"/>
            <ac:picMk id="5" creationId="{1D63BF0D-E6E4-B345-A469-BBBEA4E5AAC4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53:14.927" v="1783"/>
        <pc:sldMkLst>
          <pc:docMk/>
          <pc:sldMk cId="130277566" sldId="331"/>
        </pc:sldMkLst>
        <pc:spChg chg="mod">
          <ac:chgData name="Lei Song" userId="e77005fb-e6b4-4f46-8c86-95621a0ac549" providerId="ADAL" clId="{78CD3444-22D5-9D4D-AFBD-D7EC728DD35A}" dt="2021-08-21T10:52:55.658" v="1781" actId="20577"/>
          <ac:spMkLst>
            <pc:docMk/>
            <pc:sldMk cId="130277566" sldId="331"/>
            <ac:spMk id="2" creationId="{B7E19E51-0FE7-4F49-AF98-4C5075953445}"/>
          </ac:spMkLst>
        </pc:spChg>
        <pc:spChg chg="del">
          <ac:chgData name="Lei Song" userId="e77005fb-e6b4-4f46-8c86-95621a0ac549" providerId="ADAL" clId="{78CD3444-22D5-9D4D-AFBD-D7EC728DD35A}" dt="2021-08-21T10:53:14.927" v="1783"/>
          <ac:spMkLst>
            <pc:docMk/>
            <pc:sldMk cId="130277566" sldId="331"/>
            <ac:spMk id="3" creationId="{440000EC-C324-504A-8CAE-D49A34126C20}"/>
          </ac:spMkLst>
        </pc:spChg>
        <pc:picChg chg="add mod ord">
          <ac:chgData name="Lei Song" userId="e77005fb-e6b4-4f46-8c86-95621a0ac549" providerId="ADAL" clId="{78CD3444-22D5-9D4D-AFBD-D7EC728DD35A}" dt="2021-08-21T10:53:14.927" v="1783"/>
          <ac:picMkLst>
            <pc:docMk/>
            <pc:sldMk cId="130277566" sldId="331"/>
            <ac:picMk id="5" creationId="{A949B18C-5B6E-DB49-B1E6-C0C5CE23BD17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57:16.725" v="1797" actId="1076"/>
        <pc:sldMkLst>
          <pc:docMk/>
          <pc:sldMk cId="1117427943" sldId="332"/>
        </pc:sldMkLst>
        <pc:spChg chg="mod">
          <ac:chgData name="Lei Song" userId="e77005fb-e6b4-4f46-8c86-95621a0ac549" providerId="ADAL" clId="{78CD3444-22D5-9D4D-AFBD-D7EC728DD35A}" dt="2021-08-21T10:56:50.627" v="1794" actId="20577"/>
          <ac:spMkLst>
            <pc:docMk/>
            <pc:sldMk cId="1117427943" sldId="332"/>
            <ac:spMk id="2" creationId="{06CE7226-B643-484B-958C-CDDC2B951D6D}"/>
          </ac:spMkLst>
        </pc:spChg>
        <pc:spChg chg="del">
          <ac:chgData name="Lei Song" userId="e77005fb-e6b4-4f46-8c86-95621a0ac549" providerId="ADAL" clId="{78CD3444-22D5-9D4D-AFBD-D7EC728DD35A}" dt="2021-08-21T10:57:13.294" v="1796"/>
          <ac:spMkLst>
            <pc:docMk/>
            <pc:sldMk cId="1117427943" sldId="332"/>
            <ac:spMk id="3" creationId="{555D0886-9988-3B44-89C7-B9AEB75A5299}"/>
          </ac:spMkLst>
        </pc:spChg>
        <pc:picChg chg="add mod ord">
          <ac:chgData name="Lei Song" userId="e77005fb-e6b4-4f46-8c86-95621a0ac549" providerId="ADAL" clId="{78CD3444-22D5-9D4D-AFBD-D7EC728DD35A}" dt="2021-08-21T10:57:16.725" v="1797" actId="1076"/>
          <ac:picMkLst>
            <pc:docMk/>
            <pc:sldMk cId="1117427943" sldId="332"/>
            <ac:picMk id="5" creationId="{E0E1C304-7866-CA43-88C6-75D8D03F5440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57:50.186" v="1809" actId="1076"/>
        <pc:sldMkLst>
          <pc:docMk/>
          <pc:sldMk cId="2519078055" sldId="333"/>
        </pc:sldMkLst>
        <pc:spChg chg="mod">
          <ac:chgData name="Lei Song" userId="e77005fb-e6b4-4f46-8c86-95621a0ac549" providerId="ADAL" clId="{78CD3444-22D5-9D4D-AFBD-D7EC728DD35A}" dt="2021-08-21T10:57:29.241" v="1806" actId="20577"/>
          <ac:spMkLst>
            <pc:docMk/>
            <pc:sldMk cId="2519078055" sldId="333"/>
            <ac:spMk id="2" creationId="{5386D581-39BB-3E42-A933-D8218AACDDDF}"/>
          </ac:spMkLst>
        </pc:spChg>
        <pc:spChg chg="del">
          <ac:chgData name="Lei Song" userId="e77005fb-e6b4-4f46-8c86-95621a0ac549" providerId="ADAL" clId="{78CD3444-22D5-9D4D-AFBD-D7EC728DD35A}" dt="2021-08-21T10:57:48.260" v="1808"/>
          <ac:spMkLst>
            <pc:docMk/>
            <pc:sldMk cId="2519078055" sldId="333"/>
            <ac:spMk id="3" creationId="{240F0FD0-663A-2241-80D3-4B9AE9A310F1}"/>
          </ac:spMkLst>
        </pc:spChg>
        <pc:picChg chg="add mod ord">
          <ac:chgData name="Lei Song" userId="e77005fb-e6b4-4f46-8c86-95621a0ac549" providerId="ADAL" clId="{78CD3444-22D5-9D4D-AFBD-D7EC728DD35A}" dt="2021-08-21T10:57:50.186" v="1809" actId="1076"/>
          <ac:picMkLst>
            <pc:docMk/>
            <pc:sldMk cId="2519078055" sldId="333"/>
            <ac:picMk id="5" creationId="{DC2CE433-EBE1-524D-AE14-544793D6994A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19:48.304" v="1947" actId="1076"/>
        <pc:sldMkLst>
          <pc:docMk/>
          <pc:sldMk cId="3859629620" sldId="334"/>
        </pc:sldMkLst>
        <pc:spChg chg="mod">
          <ac:chgData name="Lei Song" userId="e77005fb-e6b4-4f46-8c86-95621a0ac549" providerId="ADAL" clId="{78CD3444-22D5-9D4D-AFBD-D7EC728DD35A}" dt="2021-08-21T11:04:37.901" v="1828" actId="20577"/>
          <ac:spMkLst>
            <pc:docMk/>
            <pc:sldMk cId="3859629620" sldId="334"/>
            <ac:spMk id="2" creationId="{283F1238-AD58-2C49-81C6-3BFBA55EF482}"/>
          </ac:spMkLst>
        </pc:spChg>
        <pc:spChg chg="del">
          <ac:chgData name="Lei Song" userId="e77005fb-e6b4-4f46-8c86-95621a0ac549" providerId="ADAL" clId="{78CD3444-22D5-9D4D-AFBD-D7EC728DD35A}" dt="2021-08-21T11:06:16.763" v="1830"/>
          <ac:spMkLst>
            <pc:docMk/>
            <pc:sldMk cId="3859629620" sldId="334"/>
            <ac:spMk id="3" creationId="{7F661FE4-8FEE-FE4F-857C-88CE7A2C1FE8}"/>
          </ac:spMkLst>
        </pc:spChg>
        <pc:spChg chg="add mod">
          <ac:chgData name="Lei Song" userId="e77005fb-e6b4-4f46-8c86-95621a0ac549" providerId="ADAL" clId="{78CD3444-22D5-9D4D-AFBD-D7EC728DD35A}" dt="2021-08-21T11:15:26.319" v="1912" actId="20577"/>
          <ac:spMkLst>
            <pc:docMk/>
            <pc:sldMk cId="3859629620" sldId="334"/>
            <ac:spMk id="7" creationId="{BFBCCF17-61C1-1B44-A4C3-FD13C3823B62}"/>
          </ac:spMkLst>
        </pc:spChg>
        <pc:picChg chg="add del mod ord">
          <ac:chgData name="Lei Song" userId="e77005fb-e6b4-4f46-8c86-95621a0ac549" providerId="ADAL" clId="{78CD3444-22D5-9D4D-AFBD-D7EC728DD35A}" dt="2021-08-21T11:14:59.210" v="1868" actId="478"/>
          <ac:picMkLst>
            <pc:docMk/>
            <pc:sldMk cId="3859629620" sldId="334"/>
            <ac:picMk id="5" creationId="{827A9E6F-1866-1F47-9A20-4CCA7A9F454F}"/>
          </ac:picMkLst>
        </pc:picChg>
        <pc:picChg chg="add mod">
          <ac:chgData name="Lei Song" userId="e77005fb-e6b4-4f46-8c86-95621a0ac549" providerId="ADAL" clId="{78CD3444-22D5-9D4D-AFBD-D7EC728DD35A}" dt="2021-08-21T11:19:48.304" v="1947" actId="1076"/>
          <ac:picMkLst>
            <pc:docMk/>
            <pc:sldMk cId="3859629620" sldId="334"/>
            <ac:picMk id="9" creationId="{17252081-CE1A-D44E-B67E-42D4E008AC08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11:10.608" v="1844"/>
        <pc:sldMkLst>
          <pc:docMk/>
          <pc:sldMk cId="3627609136" sldId="335"/>
        </pc:sldMkLst>
        <pc:spChg chg="mod">
          <ac:chgData name="Lei Song" userId="e77005fb-e6b4-4f46-8c86-95621a0ac549" providerId="ADAL" clId="{78CD3444-22D5-9D4D-AFBD-D7EC728DD35A}" dt="2021-08-21T11:10:57.810" v="1842" actId="20577"/>
          <ac:spMkLst>
            <pc:docMk/>
            <pc:sldMk cId="3627609136" sldId="335"/>
            <ac:spMk id="2" creationId="{2F33F616-41FD-3C47-8F1D-BCC589499804}"/>
          </ac:spMkLst>
        </pc:spChg>
        <pc:spChg chg="del">
          <ac:chgData name="Lei Song" userId="e77005fb-e6b4-4f46-8c86-95621a0ac549" providerId="ADAL" clId="{78CD3444-22D5-9D4D-AFBD-D7EC728DD35A}" dt="2021-08-21T11:11:10.608" v="1844"/>
          <ac:spMkLst>
            <pc:docMk/>
            <pc:sldMk cId="3627609136" sldId="335"/>
            <ac:spMk id="3" creationId="{40684AE2-548B-7249-86FF-2CD1480D4262}"/>
          </ac:spMkLst>
        </pc:spChg>
        <pc:picChg chg="add mod ord">
          <ac:chgData name="Lei Song" userId="e77005fb-e6b4-4f46-8c86-95621a0ac549" providerId="ADAL" clId="{78CD3444-22D5-9D4D-AFBD-D7EC728DD35A}" dt="2021-08-21T11:11:10.608" v="1844"/>
          <ac:picMkLst>
            <pc:docMk/>
            <pc:sldMk cId="3627609136" sldId="335"/>
            <ac:picMk id="5" creationId="{9084CF78-3FC0-1940-9504-24EFBA10D85C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11:53.888" v="1866" actId="20577"/>
        <pc:sldMkLst>
          <pc:docMk/>
          <pc:sldMk cId="2030091460" sldId="336"/>
        </pc:sldMkLst>
        <pc:spChg chg="mod">
          <ac:chgData name="Lei Song" userId="e77005fb-e6b4-4f46-8c86-95621a0ac549" providerId="ADAL" clId="{78CD3444-22D5-9D4D-AFBD-D7EC728DD35A}" dt="2021-08-21T11:11:53.888" v="1866" actId="20577"/>
          <ac:spMkLst>
            <pc:docMk/>
            <pc:sldMk cId="2030091460" sldId="336"/>
            <ac:spMk id="2" creationId="{1E9876B4-C321-B747-B7A2-02DA2513714F}"/>
          </ac:spMkLst>
        </pc:spChg>
        <pc:spChg chg="del">
          <ac:chgData name="Lei Song" userId="e77005fb-e6b4-4f46-8c86-95621a0ac549" providerId="ADAL" clId="{78CD3444-22D5-9D4D-AFBD-D7EC728DD35A}" dt="2021-08-21T11:11:42.062" v="1847"/>
          <ac:spMkLst>
            <pc:docMk/>
            <pc:sldMk cId="2030091460" sldId="336"/>
            <ac:spMk id="3" creationId="{C5CB9A48-B903-D04D-8B5E-8B3F56CE1CDC}"/>
          </ac:spMkLst>
        </pc:spChg>
        <pc:picChg chg="add mod ord">
          <ac:chgData name="Lei Song" userId="e77005fb-e6b4-4f46-8c86-95621a0ac549" providerId="ADAL" clId="{78CD3444-22D5-9D4D-AFBD-D7EC728DD35A}" dt="2021-08-21T11:11:42.062" v="1847"/>
          <ac:picMkLst>
            <pc:docMk/>
            <pc:sldMk cId="2030091460" sldId="336"/>
            <ac:picMk id="5" creationId="{5D4CD28D-AE9F-EC4B-BB83-55FCD7987F7A}"/>
          </ac:picMkLst>
        </pc:picChg>
      </pc:sldChg>
      <pc:sldChg chg="modSp new mod ord">
        <pc:chgData name="Lei Song" userId="e77005fb-e6b4-4f46-8c86-95621a0ac549" providerId="ADAL" clId="{78CD3444-22D5-9D4D-AFBD-D7EC728DD35A}" dt="2021-08-21T11:19:21.648" v="1944" actId="20578"/>
        <pc:sldMkLst>
          <pc:docMk/>
          <pc:sldMk cId="1136539743" sldId="337"/>
        </pc:sldMkLst>
        <pc:spChg chg="mod">
          <ac:chgData name="Lei Song" userId="e77005fb-e6b4-4f46-8c86-95621a0ac549" providerId="ADAL" clId="{78CD3444-22D5-9D4D-AFBD-D7EC728DD35A}" dt="2021-08-21T11:18:20.276" v="1941" actId="20577"/>
          <ac:spMkLst>
            <pc:docMk/>
            <pc:sldMk cId="1136539743" sldId="337"/>
            <ac:spMk id="2" creationId="{34A51666-F2F5-4346-8798-C9F2C43FA758}"/>
          </ac:spMkLst>
        </pc:spChg>
        <pc:spChg chg="mod">
          <ac:chgData name="Lei Song" userId="e77005fb-e6b4-4f46-8c86-95621a0ac549" providerId="ADAL" clId="{78CD3444-22D5-9D4D-AFBD-D7EC728DD35A}" dt="2021-08-21T11:18:48.479" v="1943" actId="20577"/>
          <ac:spMkLst>
            <pc:docMk/>
            <pc:sldMk cId="1136539743" sldId="337"/>
            <ac:spMk id="3" creationId="{1E268667-138E-3245-9443-20182F2DBE47}"/>
          </ac:spMkLst>
        </pc:spChg>
      </pc:sldChg>
      <pc:sldChg chg="addSp delSp modSp new mod">
        <pc:chgData name="Lei Song" userId="e77005fb-e6b4-4f46-8c86-95621a0ac549" providerId="ADAL" clId="{78CD3444-22D5-9D4D-AFBD-D7EC728DD35A}" dt="2021-08-21T11:22:08.366" v="1985" actId="14100"/>
        <pc:sldMkLst>
          <pc:docMk/>
          <pc:sldMk cId="2344910608" sldId="338"/>
        </pc:sldMkLst>
        <pc:spChg chg="mod">
          <ac:chgData name="Lei Song" userId="e77005fb-e6b4-4f46-8c86-95621a0ac549" providerId="ADAL" clId="{78CD3444-22D5-9D4D-AFBD-D7EC728DD35A}" dt="2021-08-21T11:21:21.504" v="1981" actId="20577"/>
          <ac:spMkLst>
            <pc:docMk/>
            <pc:sldMk cId="2344910608" sldId="338"/>
            <ac:spMk id="2" creationId="{484CF70D-7B8E-3941-89C1-D6D2E186722E}"/>
          </ac:spMkLst>
        </pc:spChg>
        <pc:spChg chg="del">
          <ac:chgData name="Lei Song" userId="e77005fb-e6b4-4f46-8c86-95621a0ac549" providerId="ADAL" clId="{78CD3444-22D5-9D4D-AFBD-D7EC728DD35A}" dt="2021-08-21T11:22:01.007" v="1983"/>
          <ac:spMkLst>
            <pc:docMk/>
            <pc:sldMk cId="2344910608" sldId="338"/>
            <ac:spMk id="3" creationId="{86178815-C34E-F34E-820B-E1519C07BDF2}"/>
          </ac:spMkLst>
        </pc:spChg>
        <pc:picChg chg="add mod ord">
          <ac:chgData name="Lei Song" userId="e77005fb-e6b4-4f46-8c86-95621a0ac549" providerId="ADAL" clId="{78CD3444-22D5-9D4D-AFBD-D7EC728DD35A}" dt="2021-08-21T11:22:08.366" v="1985" actId="14100"/>
          <ac:picMkLst>
            <pc:docMk/>
            <pc:sldMk cId="2344910608" sldId="338"/>
            <ac:picMk id="5" creationId="{DD78E4CB-C873-0745-8E7F-77DFFEF37DD9}"/>
          </ac:picMkLst>
        </pc:picChg>
      </pc:sldChg>
      <pc:sldChg chg="addSp modSp new mod">
        <pc:chgData name="Lei Song" userId="e77005fb-e6b4-4f46-8c86-95621a0ac549" providerId="ADAL" clId="{78CD3444-22D5-9D4D-AFBD-D7EC728DD35A}" dt="2021-08-21T11:36:27.502" v="2140" actId="14100"/>
        <pc:sldMkLst>
          <pc:docMk/>
          <pc:sldMk cId="808632249" sldId="339"/>
        </pc:sldMkLst>
        <pc:spChg chg="mod">
          <ac:chgData name="Lei Song" userId="e77005fb-e6b4-4f46-8c86-95621a0ac549" providerId="ADAL" clId="{78CD3444-22D5-9D4D-AFBD-D7EC728DD35A}" dt="2021-08-21T11:27:23.623" v="2063" actId="20577"/>
          <ac:spMkLst>
            <pc:docMk/>
            <pc:sldMk cId="808632249" sldId="339"/>
            <ac:spMk id="2" creationId="{85C096CD-C583-8D43-B877-44B7271AE8CD}"/>
          </ac:spMkLst>
        </pc:spChg>
        <pc:spChg chg="mod">
          <ac:chgData name="Lei Song" userId="e77005fb-e6b4-4f46-8c86-95621a0ac549" providerId="ADAL" clId="{78CD3444-22D5-9D4D-AFBD-D7EC728DD35A}" dt="2021-08-21T11:32:31.246" v="2136" actId="20577"/>
          <ac:spMkLst>
            <pc:docMk/>
            <pc:sldMk cId="808632249" sldId="339"/>
            <ac:spMk id="3" creationId="{5D1DF562-6FB7-8C49-99A1-CEDD257133BC}"/>
          </ac:spMkLst>
        </pc:spChg>
        <pc:picChg chg="add mod">
          <ac:chgData name="Lei Song" userId="e77005fb-e6b4-4f46-8c86-95621a0ac549" providerId="ADAL" clId="{78CD3444-22D5-9D4D-AFBD-D7EC728DD35A}" dt="2021-08-21T11:36:27.502" v="2140" actId="14100"/>
          <ac:picMkLst>
            <pc:docMk/>
            <pc:sldMk cId="808632249" sldId="339"/>
            <ac:picMk id="5" creationId="{BE27DA9F-F392-5D41-A074-67780C751953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25:37.168" v="2050" actId="1035"/>
        <pc:sldMkLst>
          <pc:docMk/>
          <pc:sldMk cId="3308639898" sldId="340"/>
        </pc:sldMkLst>
        <pc:spChg chg="mod">
          <ac:chgData name="Lei Song" userId="e77005fb-e6b4-4f46-8c86-95621a0ac549" providerId="ADAL" clId="{78CD3444-22D5-9D4D-AFBD-D7EC728DD35A}" dt="2021-08-21T11:24:27.299" v="2014" actId="20577"/>
          <ac:spMkLst>
            <pc:docMk/>
            <pc:sldMk cId="3308639898" sldId="340"/>
            <ac:spMk id="2" creationId="{F315A967-BC83-3C41-A1D2-6D6761AC7BF3}"/>
          </ac:spMkLst>
        </pc:spChg>
        <pc:spChg chg="del">
          <ac:chgData name="Lei Song" userId="e77005fb-e6b4-4f46-8c86-95621a0ac549" providerId="ADAL" clId="{78CD3444-22D5-9D4D-AFBD-D7EC728DD35A}" dt="2021-08-21T11:24:35.014" v="2016"/>
          <ac:spMkLst>
            <pc:docMk/>
            <pc:sldMk cId="3308639898" sldId="340"/>
            <ac:spMk id="3" creationId="{69467EA8-00DA-F145-BB96-33789870AA63}"/>
          </ac:spMkLst>
        </pc:spChg>
        <pc:spChg chg="add mod">
          <ac:chgData name="Lei Song" userId="e77005fb-e6b4-4f46-8c86-95621a0ac549" providerId="ADAL" clId="{78CD3444-22D5-9D4D-AFBD-D7EC728DD35A}" dt="2021-08-21T11:25:11.922" v="2024" actId="692"/>
          <ac:spMkLst>
            <pc:docMk/>
            <pc:sldMk cId="3308639898" sldId="340"/>
            <ac:spMk id="6" creationId="{2B984A6C-C4ED-D945-8E2C-373EA5F311E8}"/>
          </ac:spMkLst>
        </pc:spChg>
        <pc:spChg chg="add mod">
          <ac:chgData name="Lei Song" userId="e77005fb-e6b4-4f46-8c86-95621a0ac549" providerId="ADAL" clId="{78CD3444-22D5-9D4D-AFBD-D7EC728DD35A}" dt="2021-08-21T11:25:37.168" v="2050" actId="1035"/>
          <ac:spMkLst>
            <pc:docMk/>
            <pc:sldMk cId="3308639898" sldId="340"/>
            <ac:spMk id="7" creationId="{670D9C04-901C-DA4F-B54C-0959B99630AF}"/>
          </ac:spMkLst>
        </pc:spChg>
        <pc:picChg chg="add mod ord">
          <ac:chgData name="Lei Song" userId="e77005fb-e6b4-4f46-8c86-95621a0ac549" providerId="ADAL" clId="{78CD3444-22D5-9D4D-AFBD-D7EC728DD35A}" dt="2021-08-21T11:24:41.877" v="2019" actId="14100"/>
          <ac:picMkLst>
            <pc:docMk/>
            <pc:sldMk cId="3308639898" sldId="340"/>
            <ac:picMk id="5" creationId="{EF1D59A9-8C1B-7244-954A-61761D48BAA0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42:39.997" v="2191"/>
        <pc:sldMkLst>
          <pc:docMk/>
          <pc:sldMk cId="1489155267" sldId="341"/>
        </pc:sldMkLst>
        <pc:spChg chg="mod">
          <ac:chgData name="Lei Song" userId="e77005fb-e6b4-4f46-8c86-95621a0ac549" providerId="ADAL" clId="{78CD3444-22D5-9D4D-AFBD-D7EC728DD35A}" dt="2021-08-21T11:42:12.586" v="2189" actId="20577"/>
          <ac:spMkLst>
            <pc:docMk/>
            <pc:sldMk cId="1489155267" sldId="341"/>
            <ac:spMk id="2" creationId="{457383A8-F353-BB45-8F19-563D8A9B4BED}"/>
          </ac:spMkLst>
        </pc:spChg>
        <pc:spChg chg="del">
          <ac:chgData name="Lei Song" userId="e77005fb-e6b4-4f46-8c86-95621a0ac549" providerId="ADAL" clId="{78CD3444-22D5-9D4D-AFBD-D7EC728DD35A}" dt="2021-08-21T11:42:39.997" v="2191"/>
          <ac:spMkLst>
            <pc:docMk/>
            <pc:sldMk cId="1489155267" sldId="341"/>
            <ac:spMk id="3" creationId="{EA3D7C3C-88A4-4944-9D72-C0A65862F9F0}"/>
          </ac:spMkLst>
        </pc:spChg>
        <pc:picChg chg="add mod ord">
          <ac:chgData name="Lei Song" userId="e77005fb-e6b4-4f46-8c86-95621a0ac549" providerId="ADAL" clId="{78CD3444-22D5-9D4D-AFBD-D7EC728DD35A}" dt="2021-08-21T11:42:39.997" v="2191"/>
          <ac:picMkLst>
            <pc:docMk/>
            <pc:sldMk cId="1489155267" sldId="341"/>
            <ac:picMk id="5" creationId="{8620B21E-9FF1-D347-B850-AAC7E388F554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43:24.018" v="2216" actId="14100"/>
        <pc:sldMkLst>
          <pc:docMk/>
          <pc:sldMk cId="4146870913" sldId="342"/>
        </pc:sldMkLst>
        <pc:spChg chg="mod">
          <ac:chgData name="Lei Song" userId="e77005fb-e6b4-4f46-8c86-95621a0ac549" providerId="ADAL" clId="{78CD3444-22D5-9D4D-AFBD-D7EC728DD35A}" dt="2021-08-21T11:42:53.781" v="2212" actId="20577"/>
          <ac:spMkLst>
            <pc:docMk/>
            <pc:sldMk cId="4146870913" sldId="342"/>
            <ac:spMk id="2" creationId="{683E3A6C-DF97-5D40-A6E7-FD5F9777BE2B}"/>
          </ac:spMkLst>
        </pc:spChg>
        <pc:spChg chg="del">
          <ac:chgData name="Lei Song" userId="e77005fb-e6b4-4f46-8c86-95621a0ac549" providerId="ADAL" clId="{78CD3444-22D5-9D4D-AFBD-D7EC728DD35A}" dt="2021-08-21T11:43:17.045" v="2214"/>
          <ac:spMkLst>
            <pc:docMk/>
            <pc:sldMk cId="4146870913" sldId="342"/>
            <ac:spMk id="3" creationId="{9DCAA0C0-D9BC-9045-B86D-CFC17C0DF281}"/>
          </ac:spMkLst>
        </pc:spChg>
        <pc:picChg chg="add mod ord">
          <ac:chgData name="Lei Song" userId="e77005fb-e6b4-4f46-8c86-95621a0ac549" providerId="ADAL" clId="{78CD3444-22D5-9D4D-AFBD-D7EC728DD35A}" dt="2021-08-21T11:43:24.018" v="2216" actId="14100"/>
          <ac:picMkLst>
            <pc:docMk/>
            <pc:sldMk cId="4146870913" sldId="342"/>
            <ac:picMk id="5" creationId="{86E19162-6BD5-494D-A0F4-688532B9B5DF}"/>
          </ac:picMkLst>
        </pc:picChg>
      </pc:sldChg>
      <pc:sldChg chg="modSp new mod">
        <pc:chgData name="Lei Song" userId="e77005fb-e6b4-4f46-8c86-95621a0ac549" providerId="ADAL" clId="{78CD3444-22D5-9D4D-AFBD-D7EC728DD35A}" dt="2021-08-21T11:43:55.707" v="2231" actId="20577"/>
        <pc:sldMkLst>
          <pc:docMk/>
          <pc:sldMk cId="815330286" sldId="343"/>
        </pc:sldMkLst>
        <pc:spChg chg="mod">
          <ac:chgData name="Lei Song" userId="e77005fb-e6b4-4f46-8c86-95621a0ac549" providerId="ADAL" clId="{78CD3444-22D5-9D4D-AFBD-D7EC728DD35A}" dt="2021-08-21T11:43:35.377" v="2223" actId="20577"/>
          <ac:spMkLst>
            <pc:docMk/>
            <pc:sldMk cId="815330286" sldId="343"/>
            <ac:spMk id="2" creationId="{699D9FCF-3E4B-EC44-BF15-3A17BC81F368}"/>
          </ac:spMkLst>
        </pc:spChg>
        <pc:spChg chg="mod">
          <ac:chgData name="Lei Song" userId="e77005fb-e6b4-4f46-8c86-95621a0ac549" providerId="ADAL" clId="{78CD3444-22D5-9D4D-AFBD-D7EC728DD35A}" dt="2021-08-21T11:43:55.707" v="2231" actId="20577"/>
          <ac:spMkLst>
            <pc:docMk/>
            <pc:sldMk cId="815330286" sldId="343"/>
            <ac:spMk id="3" creationId="{E853D5E4-4330-534E-92DC-FE5DFA00988D}"/>
          </ac:spMkLst>
        </pc:spChg>
      </pc:sldChg>
    </pc:docChg>
  </pc:docChgLst>
  <pc:docChgLst>
    <pc:chgData name="Lei Song" userId="e77005fb-e6b4-4f46-8c86-95621a0ac549" providerId="ADAL" clId="{D1673F9C-F5B0-DF43-AC03-C33D38FA211A}"/>
    <pc:docChg chg="undo custSel addSld delSld modSld addSection delSection modSection">
      <pc:chgData name="Lei Song" userId="e77005fb-e6b4-4f46-8c86-95621a0ac549" providerId="ADAL" clId="{D1673F9C-F5B0-DF43-AC03-C33D38FA211A}" dt="2021-08-13T15:07:47.338" v="1595"/>
      <pc:docMkLst>
        <pc:docMk/>
      </pc:docMkLst>
      <pc:sldChg chg="modSp mod">
        <pc:chgData name="Lei Song" userId="e77005fb-e6b4-4f46-8c86-95621a0ac549" providerId="ADAL" clId="{D1673F9C-F5B0-DF43-AC03-C33D38FA211A}" dt="2021-08-13T14:14:23.885" v="1346"/>
        <pc:sldMkLst>
          <pc:docMk/>
          <pc:sldMk cId="4138580771" sldId="290"/>
        </pc:sldMkLst>
        <pc:spChg chg="mod">
          <ac:chgData name="Lei Song" userId="e77005fb-e6b4-4f46-8c86-95621a0ac549" providerId="ADAL" clId="{D1673F9C-F5B0-DF43-AC03-C33D38FA211A}" dt="2021-08-13T14:14:23.885" v="1346"/>
          <ac:spMkLst>
            <pc:docMk/>
            <pc:sldMk cId="4138580771" sldId="290"/>
            <ac:spMk id="3" creationId="{8C653FEF-4CE0-5F46-B9F5-4BE53F186478}"/>
          </ac:spMkLst>
        </pc:spChg>
      </pc:sldChg>
      <pc:sldChg chg="addSp delSp modSp mod">
        <pc:chgData name="Lei Song" userId="e77005fb-e6b4-4f46-8c86-95621a0ac549" providerId="ADAL" clId="{D1673F9C-F5B0-DF43-AC03-C33D38FA211A}" dt="2021-08-10T05:00:05.135" v="627" actId="1037"/>
        <pc:sldMkLst>
          <pc:docMk/>
          <pc:sldMk cId="3430378923" sldId="291"/>
        </pc:sldMkLst>
        <pc:spChg chg="mod">
          <ac:chgData name="Lei Song" userId="e77005fb-e6b4-4f46-8c86-95621a0ac549" providerId="ADAL" clId="{D1673F9C-F5B0-DF43-AC03-C33D38FA211A}" dt="2021-08-10T04:03:13.025" v="15" actId="20577"/>
          <ac:spMkLst>
            <pc:docMk/>
            <pc:sldMk cId="3430378923" sldId="291"/>
            <ac:spMk id="2" creationId="{477430B3-0796-564A-BE22-70569353419C}"/>
          </ac:spMkLst>
        </pc:spChg>
        <pc:spChg chg="add mod">
          <ac:chgData name="Lei Song" userId="e77005fb-e6b4-4f46-8c86-95621a0ac549" providerId="ADAL" clId="{D1673F9C-F5B0-DF43-AC03-C33D38FA211A}" dt="2021-08-10T04:03:35.868" v="48" actId="20577"/>
          <ac:spMkLst>
            <pc:docMk/>
            <pc:sldMk cId="3430378923" sldId="291"/>
            <ac:spMk id="4" creationId="{F740C627-941F-F54C-9641-9ECC4015BD77}"/>
          </ac:spMkLst>
        </pc:spChg>
        <pc:spChg chg="add mod">
          <ac:chgData name="Lei Song" userId="e77005fb-e6b4-4f46-8c86-95621a0ac549" providerId="ADAL" clId="{D1673F9C-F5B0-DF43-AC03-C33D38FA211A}" dt="2021-08-10T04:05:24.967" v="59" actId="692"/>
          <ac:spMkLst>
            <pc:docMk/>
            <pc:sldMk cId="3430378923" sldId="291"/>
            <ac:spMk id="8" creationId="{9069B601-B5EE-3945-B83D-3A7FCB7B0001}"/>
          </ac:spMkLst>
        </pc:spChg>
        <pc:spChg chg="add mod">
          <ac:chgData name="Lei Song" userId="e77005fb-e6b4-4f46-8c86-95621a0ac549" providerId="ADAL" clId="{D1673F9C-F5B0-DF43-AC03-C33D38FA211A}" dt="2021-08-10T04:05:41.833" v="62" actId="14100"/>
          <ac:spMkLst>
            <pc:docMk/>
            <pc:sldMk cId="3430378923" sldId="291"/>
            <ac:spMk id="9" creationId="{38A1F242-7396-4346-BA9B-E48639A7E694}"/>
          </ac:spMkLst>
        </pc:spChg>
        <pc:spChg chg="add mod">
          <ac:chgData name="Lei Song" userId="e77005fb-e6b4-4f46-8c86-95621a0ac549" providerId="ADAL" clId="{D1673F9C-F5B0-DF43-AC03-C33D38FA211A}" dt="2021-08-10T04:06:28.133" v="110" actId="14100"/>
          <ac:spMkLst>
            <pc:docMk/>
            <pc:sldMk cId="3430378923" sldId="291"/>
            <ac:spMk id="10" creationId="{4E406903-49FF-9848-AE1A-D930DE538833}"/>
          </ac:spMkLst>
        </pc:spChg>
        <pc:spChg chg="add mod">
          <ac:chgData name="Lei Song" userId="e77005fb-e6b4-4f46-8c86-95621a0ac549" providerId="ADAL" clId="{D1673F9C-F5B0-DF43-AC03-C33D38FA211A}" dt="2021-08-10T04:06:47.012" v="137" actId="14100"/>
          <ac:spMkLst>
            <pc:docMk/>
            <pc:sldMk cId="3430378923" sldId="291"/>
            <ac:spMk id="11" creationId="{0DBBCAE5-52EF-F044-80A3-D3B9E31DE3D3}"/>
          </ac:spMkLst>
        </pc:spChg>
        <pc:spChg chg="add mod">
          <ac:chgData name="Lei Song" userId="e77005fb-e6b4-4f46-8c86-95621a0ac549" providerId="ADAL" clId="{D1673F9C-F5B0-DF43-AC03-C33D38FA211A}" dt="2021-08-10T04:59:08.607" v="580" actId="692"/>
          <ac:spMkLst>
            <pc:docMk/>
            <pc:sldMk cId="3430378923" sldId="291"/>
            <ac:spMk id="12" creationId="{533D2106-AC64-4B49-A5E2-46D20D012FBC}"/>
          </ac:spMkLst>
        </pc:spChg>
        <pc:spChg chg="add mod">
          <ac:chgData name="Lei Song" userId="e77005fb-e6b4-4f46-8c86-95621a0ac549" providerId="ADAL" clId="{D1673F9C-F5B0-DF43-AC03-C33D38FA211A}" dt="2021-08-10T05:00:05.135" v="627" actId="1037"/>
          <ac:spMkLst>
            <pc:docMk/>
            <pc:sldMk cId="3430378923" sldId="291"/>
            <ac:spMk id="13" creationId="{5ED84403-8E5C-F647-88A7-5E8FE328C256}"/>
          </ac:spMkLst>
        </pc:spChg>
        <pc:picChg chg="del">
          <ac:chgData name="Lei Song" userId="e77005fb-e6b4-4f46-8c86-95621a0ac549" providerId="ADAL" clId="{D1673F9C-F5B0-DF43-AC03-C33D38FA211A}" dt="2021-08-10T04:01:05.248" v="6" actId="478"/>
          <ac:picMkLst>
            <pc:docMk/>
            <pc:sldMk cId="3430378923" sldId="291"/>
            <ac:picMk id="5" creationId="{40C10FD9-1FD9-0A45-8743-578452BC2621}"/>
          </ac:picMkLst>
        </pc:picChg>
        <pc:picChg chg="add mod">
          <ac:chgData name="Lei Song" userId="e77005fb-e6b4-4f46-8c86-95621a0ac549" providerId="ADAL" clId="{D1673F9C-F5B0-DF43-AC03-C33D38FA211A}" dt="2021-08-10T04:06:13.599" v="69" actId="1076"/>
          <ac:picMkLst>
            <pc:docMk/>
            <pc:sldMk cId="3430378923" sldId="291"/>
            <ac:picMk id="7" creationId="{EDDD1E6B-6B2E-4C48-A166-7BA07C47E060}"/>
          </ac:picMkLst>
        </pc:picChg>
        <pc:cxnChg chg="add mod">
          <ac:chgData name="Lei Song" userId="e77005fb-e6b4-4f46-8c86-95621a0ac549" providerId="ADAL" clId="{D1673F9C-F5B0-DF43-AC03-C33D38FA211A}" dt="2021-08-10T05:00:05.135" v="627" actId="1037"/>
          <ac:cxnSpMkLst>
            <pc:docMk/>
            <pc:sldMk cId="3430378923" sldId="291"/>
            <ac:cxnSpMk id="15" creationId="{C07DE64D-01C4-E948-BB65-CEEC257FC14E}"/>
          </ac:cxnSpMkLst>
        </pc:cxnChg>
      </pc:sldChg>
      <pc:sldChg chg="modSp new mod">
        <pc:chgData name="Lei Song" userId="e77005fb-e6b4-4f46-8c86-95621a0ac549" providerId="ADAL" clId="{D1673F9C-F5B0-DF43-AC03-C33D38FA211A}" dt="2021-08-10T04:11:45.342" v="267" actId="20577"/>
        <pc:sldMkLst>
          <pc:docMk/>
          <pc:sldMk cId="71531639" sldId="292"/>
        </pc:sldMkLst>
        <pc:spChg chg="mod">
          <ac:chgData name="Lei Song" userId="e77005fb-e6b4-4f46-8c86-95621a0ac549" providerId="ADAL" clId="{D1673F9C-F5B0-DF43-AC03-C33D38FA211A}" dt="2021-08-10T04:07:57.849" v="152" actId="20577"/>
          <ac:spMkLst>
            <pc:docMk/>
            <pc:sldMk cId="71531639" sldId="292"/>
            <ac:spMk id="2" creationId="{49748980-DC86-9B41-B5B1-780E5CBB6307}"/>
          </ac:spMkLst>
        </pc:spChg>
        <pc:spChg chg="mod">
          <ac:chgData name="Lei Song" userId="e77005fb-e6b4-4f46-8c86-95621a0ac549" providerId="ADAL" clId="{D1673F9C-F5B0-DF43-AC03-C33D38FA211A}" dt="2021-08-10T04:11:45.342" v="267" actId="20577"/>
          <ac:spMkLst>
            <pc:docMk/>
            <pc:sldMk cId="71531639" sldId="292"/>
            <ac:spMk id="3" creationId="{06C0CA1E-6EA2-1344-B368-CB02AA303718}"/>
          </ac:spMkLst>
        </pc:sp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019525623" sldId="292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810713365" sldId="293"/>
        </pc:sldMkLst>
      </pc:sldChg>
      <pc:sldChg chg="addSp delSp modSp new mod">
        <pc:chgData name="Lei Song" userId="e77005fb-e6b4-4f46-8c86-95621a0ac549" providerId="ADAL" clId="{D1673F9C-F5B0-DF43-AC03-C33D38FA211A}" dt="2021-08-10T04:57:26.444" v="573" actId="692"/>
        <pc:sldMkLst>
          <pc:docMk/>
          <pc:sldMk cId="3446079405" sldId="293"/>
        </pc:sldMkLst>
        <pc:spChg chg="mod">
          <ac:chgData name="Lei Song" userId="e77005fb-e6b4-4f46-8c86-95621a0ac549" providerId="ADAL" clId="{D1673F9C-F5B0-DF43-AC03-C33D38FA211A}" dt="2021-08-10T04:12:38.473" v="302" actId="20577"/>
          <ac:spMkLst>
            <pc:docMk/>
            <pc:sldMk cId="3446079405" sldId="293"/>
            <ac:spMk id="2" creationId="{CA25F644-0586-B74E-BAD6-97629F7AF429}"/>
          </ac:spMkLst>
        </pc:spChg>
        <pc:spChg chg="mod">
          <ac:chgData name="Lei Song" userId="e77005fb-e6b4-4f46-8c86-95621a0ac549" providerId="ADAL" clId="{D1673F9C-F5B0-DF43-AC03-C33D38FA211A}" dt="2021-08-10T04:12:51.042" v="316" actId="20577"/>
          <ac:spMkLst>
            <pc:docMk/>
            <pc:sldMk cId="3446079405" sldId="293"/>
            <ac:spMk id="3" creationId="{DAF7D779-CCE4-0D40-B0B2-34F4CC8A2B78}"/>
          </ac:spMkLst>
        </pc:spChg>
        <pc:spChg chg="add del mod">
          <ac:chgData name="Lei Song" userId="e77005fb-e6b4-4f46-8c86-95621a0ac549" providerId="ADAL" clId="{D1673F9C-F5B0-DF43-AC03-C33D38FA211A}" dt="2021-08-10T04:56:32.920" v="563" actId="478"/>
          <ac:spMkLst>
            <pc:docMk/>
            <pc:sldMk cId="3446079405" sldId="293"/>
            <ac:spMk id="6" creationId="{D26FF604-5066-3F45-AC9F-3C01ECEC7278}"/>
          </ac:spMkLst>
        </pc:spChg>
        <pc:spChg chg="add mod">
          <ac:chgData name="Lei Song" userId="e77005fb-e6b4-4f46-8c86-95621a0ac549" providerId="ADAL" clId="{D1673F9C-F5B0-DF43-AC03-C33D38FA211A}" dt="2021-08-10T04:57:26.444" v="573" actId="692"/>
          <ac:spMkLst>
            <pc:docMk/>
            <pc:sldMk cId="3446079405" sldId="293"/>
            <ac:spMk id="9" creationId="{FA7126B9-17BD-6642-8428-36046AE12CF7}"/>
          </ac:spMkLst>
        </pc:spChg>
        <pc:picChg chg="add del mod">
          <ac:chgData name="Lei Song" userId="e77005fb-e6b4-4f46-8c86-95621a0ac549" providerId="ADAL" clId="{D1673F9C-F5B0-DF43-AC03-C33D38FA211A}" dt="2021-08-10T04:56:33.783" v="564" actId="478"/>
          <ac:picMkLst>
            <pc:docMk/>
            <pc:sldMk cId="3446079405" sldId="293"/>
            <ac:picMk id="5" creationId="{497177F1-B31D-354D-B5EA-A8B0893EF00F}"/>
          </ac:picMkLst>
        </pc:picChg>
        <pc:picChg chg="add mod">
          <ac:chgData name="Lei Song" userId="e77005fb-e6b4-4f46-8c86-95621a0ac549" providerId="ADAL" clId="{D1673F9C-F5B0-DF43-AC03-C33D38FA211A}" dt="2021-08-10T04:56:55.669" v="566"/>
          <ac:picMkLst>
            <pc:docMk/>
            <pc:sldMk cId="3446079405" sldId="293"/>
            <ac:picMk id="8" creationId="{AD8BD1FD-95D6-0445-A691-99E88219861A}"/>
          </ac:picMkLst>
        </pc:picChg>
      </pc:sldChg>
      <pc:sldChg chg="addSp modSp new mod">
        <pc:chgData name="Lei Song" userId="e77005fb-e6b4-4f46-8c86-95621a0ac549" providerId="ADAL" clId="{D1673F9C-F5B0-DF43-AC03-C33D38FA211A}" dt="2021-08-10T04:17:03.309" v="361" actId="14100"/>
        <pc:sldMkLst>
          <pc:docMk/>
          <pc:sldMk cId="1303535651" sldId="294"/>
        </pc:sldMkLst>
        <pc:spChg chg="mod">
          <ac:chgData name="Lei Song" userId="e77005fb-e6b4-4f46-8c86-95621a0ac549" providerId="ADAL" clId="{D1673F9C-F5B0-DF43-AC03-C33D38FA211A}" dt="2021-08-10T04:14:59.625" v="341" actId="20577"/>
          <ac:spMkLst>
            <pc:docMk/>
            <pc:sldMk cId="1303535651" sldId="294"/>
            <ac:spMk id="2" creationId="{5E39E911-D605-D44B-B42A-577AAE444248}"/>
          </ac:spMkLst>
        </pc:spChg>
        <pc:spChg chg="mod">
          <ac:chgData name="Lei Song" userId="e77005fb-e6b4-4f46-8c86-95621a0ac549" providerId="ADAL" clId="{D1673F9C-F5B0-DF43-AC03-C33D38FA211A}" dt="2021-08-10T04:15:09.947" v="356" actId="20577"/>
          <ac:spMkLst>
            <pc:docMk/>
            <pc:sldMk cId="1303535651" sldId="294"/>
            <ac:spMk id="3" creationId="{BAACC02A-B124-AD4D-8E51-EBE05A084E0B}"/>
          </ac:spMkLst>
        </pc:spChg>
        <pc:picChg chg="add mod">
          <ac:chgData name="Lei Song" userId="e77005fb-e6b4-4f46-8c86-95621a0ac549" providerId="ADAL" clId="{D1673F9C-F5B0-DF43-AC03-C33D38FA211A}" dt="2021-08-10T04:17:03.309" v="361" actId="14100"/>
          <ac:picMkLst>
            <pc:docMk/>
            <pc:sldMk cId="1303535651" sldId="294"/>
            <ac:picMk id="5" creationId="{273DD63A-5C46-D342-8D8A-EE9FC5A6002D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858207221" sldId="294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481269169" sldId="295"/>
        </pc:sldMkLst>
      </pc:sldChg>
      <pc:sldChg chg="modSp new mod">
        <pc:chgData name="Lei Song" userId="e77005fb-e6b4-4f46-8c86-95621a0ac549" providerId="ADAL" clId="{D1673F9C-F5B0-DF43-AC03-C33D38FA211A}" dt="2021-08-10T04:30:34.721" v="380" actId="27636"/>
        <pc:sldMkLst>
          <pc:docMk/>
          <pc:sldMk cId="2791500272" sldId="295"/>
        </pc:sldMkLst>
        <pc:spChg chg="mod">
          <ac:chgData name="Lei Song" userId="e77005fb-e6b4-4f46-8c86-95621a0ac549" providerId="ADAL" clId="{D1673F9C-F5B0-DF43-AC03-C33D38FA211A}" dt="2021-08-10T04:29:16.829" v="369" actId="20577"/>
          <ac:spMkLst>
            <pc:docMk/>
            <pc:sldMk cId="2791500272" sldId="295"/>
            <ac:spMk id="2" creationId="{C5D9EB72-0F8C-264C-A3CA-0F68E0E043D3}"/>
          </ac:spMkLst>
        </pc:spChg>
        <pc:spChg chg="mod">
          <ac:chgData name="Lei Song" userId="e77005fb-e6b4-4f46-8c86-95621a0ac549" providerId="ADAL" clId="{D1673F9C-F5B0-DF43-AC03-C33D38FA211A}" dt="2021-08-10T04:30:34.721" v="380" actId="27636"/>
          <ac:spMkLst>
            <pc:docMk/>
            <pc:sldMk cId="2791500272" sldId="295"/>
            <ac:spMk id="3" creationId="{D71CBA8E-BF88-D14B-8F1D-E5AFA5CA3F7F}"/>
          </ac:spMkLst>
        </pc:sp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613878774" sldId="296"/>
        </pc:sldMkLst>
      </pc:sldChg>
      <pc:sldChg chg="modSp new mod">
        <pc:chgData name="Lei Song" userId="e77005fb-e6b4-4f46-8c86-95621a0ac549" providerId="ADAL" clId="{D1673F9C-F5B0-DF43-AC03-C33D38FA211A}" dt="2021-08-10T04:33:51.579" v="453" actId="255"/>
        <pc:sldMkLst>
          <pc:docMk/>
          <pc:sldMk cId="3286103952" sldId="296"/>
        </pc:sldMkLst>
        <pc:spChg chg="mod">
          <ac:chgData name="Lei Song" userId="e77005fb-e6b4-4f46-8c86-95621a0ac549" providerId="ADAL" clId="{D1673F9C-F5B0-DF43-AC03-C33D38FA211A}" dt="2021-08-10T04:31:19.306" v="383"/>
          <ac:spMkLst>
            <pc:docMk/>
            <pc:sldMk cId="3286103952" sldId="296"/>
            <ac:spMk id="2" creationId="{C18C4B15-1D7B-074B-9FE1-DD2B1ABFBFDD}"/>
          </ac:spMkLst>
        </pc:spChg>
        <pc:spChg chg="mod">
          <ac:chgData name="Lei Song" userId="e77005fb-e6b4-4f46-8c86-95621a0ac549" providerId="ADAL" clId="{D1673F9C-F5B0-DF43-AC03-C33D38FA211A}" dt="2021-08-10T04:33:51.579" v="453" actId="255"/>
          <ac:spMkLst>
            <pc:docMk/>
            <pc:sldMk cId="3286103952" sldId="296"/>
            <ac:spMk id="3" creationId="{9D6B5AC9-81B2-F74D-8DC9-5F639298E4F3}"/>
          </ac:spMkLst>
        </pc:spChg>
      </pc:sldChg>
      <pc:sldChg chg="addSp modSp new mod">
        <pc:chgData name="Lei Song" userId="e77005fb-e6b4-4f46-8c86-95621a0ac549" providerId="ADAL" clId="{D1673F9C-F5B0-DF43-AC03-C33D38FA211A}" dt="2021-08-10T04:39:25.225" v="496"/>
        <pc:sldMkLst>
          <pc:docMk/>
          <pc:sldMk cId="2237538105" sldId="297"/>
        </pc:sldMkLst>
        <pc:spChg chg="mod">
          <ac:chgData name="Lei Song" userId="e77005fb-e6b4-4f46-8c86-95621a0ac549" providerId="ADAL" clId="{D1673F9C-F5B0-DF43-AC03-C33D38FA211A}" dt="2021-08-10T04:38:33.603" v="480" actId="20577"/>
          <ac:spMkLst>
            <pc:docMk/>
            <pc:sldMk cId="2237538105" sldId="297"/>
            <ac:spMk id="2" creationId="{1BA58041-E9B6-B541-85C7-B3DB321B9A6F}"/>
          </ac:spMkLst>
        </pc:spChg>
        <pc:spChg chg="mod">
          <ac:chgData name="Lei Song" userId="e77005fb-e6b4-4f46-8c86-95621a0ac549" providerId="ADAL" clId="{D1673F9C-F5B0-DF43-AC03-C33D38FA211A}" dt="2021-08-10T04:38:45.237" v="494" actId="20577"/>
          <ac:spMkLst>
            <pc:docMk/>
            <pc:sldMk cId="2237538105" sldId="297"/>
            <ac:spMk id="3" creationId="{51B2D18D-B1AB-664B-9E9B-5015237FAD2A}"/>
          </ac:spMkLst>
        </pc:spChg>
        <pc:picChg chg="add mod">
          <ac:chgData name="Lei Song" userId="e77005fb-e6b4-4f46-8c86-95621a0ac549" providerId="ADAL" clId="{D1673F9C-F5B0-DF43-AC03-C33D38FA211A}" dt="2021-08-10T04:39:25.225" v="496"/>
          <ac:picMkLst>
            <pc:docMk/>
            <pc:sldMk cId="2237538105" sldId="297"/>
            <ac:picMk id="5" creationId="{5B1A9477-F55C-6841-A8FB-0FAC7E2EA1C2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277150191" sldId="297"/>
        </pc:sldMkLst>
      </pc:sldChg>
      <pc:sldChg chg="addSp modSp new mod">
        <pc:chgData name="Lei Song" userId="e77005fb-e6b4-4f46-8c86-95621a0ac549" providerId="ADAL" clId="{D1673F9C-F5B0-DF43-AC03-C33D38FA211A}" dt="2021-08-10T05:03:03.332" v="630" actId="1076"/>
        <pc:sldMkLst>
          <pc:docMk/>
          <pc:sldMk cId="1192783845" sldId="298"/>
        </pc:sldMkLst>
        <pc:spChg chg="mod">
          <ac:chgData name="Lei Song" userId="e77005fb-e6b4-4f46-8c86-95621a0ac549" providerId="ADAL" clId="{D1673F9C-F5B0-DF43-AC03-C33D38FA211A}" dt="2021-08-10T04:43:45.467" v="517" actId="20577"/>
          <ac:spMkLst>
            <pc:docMk/>
            <pc:sldMk cId="1192783845" sldId="298"/>
            <ac:spMk id="2" creationId="{46C2CD3F-062D-BC4A-8208-76E9E0F89DF5}"/>
          </ac:spMkLst>
        </pc:spChg>
        <pc:spChg chg="mod">
          <ac:chgData name="Lei Song" userId="e77005fb-e6b4-4f46-8c86-95621a0ac549" providerId="ADAL" clId="{D1673F9C-F5B0-DF43-AC03-C33D38FA211A}" dt="2021-08-10T04:44:14.205" v="537" actId="20577"/>
          <ac:spMkLst>
            <pc:docMk/>
            <pc:sldMk cId="1192783845" sldId="298"/>
            <ac:spMk id="3" creationId="{10B1F87D-82A1-9F46-9A0C-23D09B0A5A04}"/>
          </ac:spMkLst>
        </pc:spChg>
        <pc:picChg chg="add mod">
          <ac:chgData name="Lei Song" userId="e77005fb-e6b4-4f46-8c86-95621a0ac549" providerId="ADAL" clId="{D1673F9C-F5B0-DF43-AC03-C33D38FA211A}" dt="2021-08-10T05:03:03.332" v="630" actId="1076"/>
          <ac:picMkLst>
            <pc:docMk/>
            <pc:sldMk cId="1192783845" sldId="298"/>
            <ac:picMk id="5" creationId="{37D61FD3-F047-9348-B6F6-892AFEDDBCE5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019134395" sldId="298"/>
        </pc:sldMkLst>
      </pc:sldChg>
      <pc:sldChg chg="modSp new mod">
        <pc:chgData name="Lei Song" userId="e77005fb-e6b4-4f46-8c86-95621a0ac549" providerId="ADAL" clId="{D1673F9C-F5B0-DF43-AC03-C33D38FA211A}" dt="2021-08-10T05:05:23.772" v="645" actId="15"/>
        <pc:sldMkLst>
          <pc:docMk/>
          <pc:sldMk cId="2810203467" sldId="299"/>
        </pc:sldMkLst>
        <pc:spChg chg="mod">
          <ac:chgData name="Lei Song" userId="e77005fb-e6b4-4f46-8c86-95621a0ac549" providerId="ADAL" clId="{D1673F9C-F5B0-DF43-AC03-C33D38FA211A}" dt="2021-08-10T05:03:46.633" v="636" actId="20577"/>
          <ac:spMkLst>
            <pc:docMk/>
            <pc:sldMk cId="2810203467" sldId="299"/>
            <ac:spMk id="2" creationId="{E2A34F75-97FE-9245-9FA1-8D482BF671ED}"/>
          </ac:spMkLst>
        </pc:spChg>
        <pc:spChg chg="mod">
          <ac:chgData name="Lei Song" userId="e77005fb-e6b4-4f46-8c86-95621a0ac549" providerId="ADAL" clId="{D1673F9C-F5B0-DF43-AC03-C33D38FA211A}" dt="2021-08-10T05:05:23.772" v="645" actId="15"/>
          <ac:spMkLst>
            <pc:docMk/>
            <pc:sldMk cId="2810203467" sldId="299"/>
            <ac:spMk id="3" creationId="{0D5BDD71-7DF3-C648-81BD-EC3D49131C69}"/>
          </ac:spMkLst>
        </pc:sp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880942374" sldId="299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044926531" sldId="300"/>
        </pc:sldMkLst>
      </pc:sldChg>
      <pc:sldChg chg="addSp delSp modSp new mod">
        <pc:chgData name="Lei Song" userId="e77005fb-e6b4-4f46-8c86-95621a0ac549" providerId="ADAL" clId="{D1673F9C-F5B0-DF43-AC03-C33D38FA211A}" dt="2021-08-10T05:08:29.335" v="682"/>
        <pc:sldMkLst>
          <pc:docMk/>
          <pc:sldMk cId="4031943630" sldId="300"/>
        </pc:sldMkLst>
        <pc:spChg chg="mod">
          <ac:chgData name="Lei Song" userId="e77005fb-e6b4-4f46-8c86-95621a0ac549" providerId="ADAL" clId="{D1673F9C-F5B0-DF43-AC03-C33D38FA211A}" dt="2021-08-10T05:08:19.541" v="680" actId="20577"/>
          <ac:spMkLst>
            <pc:docMk/>
            <pc:sldMk cId="4031943630" sldId="300"/>
            <ac:spMk id="2" creationId="{C610E17A-6353-FE4B-B137-E099DDC80437}"/>
          </ac:spMkLst>
        </pc:spChg>
        <pc:spChg chg="del">
          <ac:chgData name="Lei Song" userId="e77005fb-e6b4-4f46-8c86-95621a0ac549" providerId="ADAL" clId="{D1673F9C-F5B0-DF43-AC03-C33D38FA211A}" dt="2021-08-10T05:08:29.335" v="682"/>
          <ac:spMkLst>
            <pc:docMk/>
            <pc:sldMk cId="4031943630" sldId="300"/>
            <ac:spMk id="3" creationId="{F4BE6879-8C82-BC48-B35B-8C944D797141}"/>
          </ac:spMkLst>
        </pc:spChg>
        <pc:picChg chg="add mod ord">
          <ac:chgData name="Lei Song" userId="e77005fb-e6b4-4f46-8c86-95621a0ac549" providerId="ADAL" clId="{D1673F9C-F5B0-DF43-AC03-C33D38FA211A}" dt="2021-08-10T05:08:29.335" v="682"/>
          <ac:picMkLst>
            <pc:docMk/>
            <pc:sldMk cId="4031943630" sldId="300"/>
            <ac:picMk id="5" creationId="{F07C6327-E14A-E941-B9C5-0E13253D1E06}"/>
          </ac:picMkLst>
        </pc:picChg>
      </pc:sldChg>
      <pc:sldChg chg="addSp delSp modSp new mod">
        <pc:chgData name="Lei Song" userId="e77005fb-e6b4-4f46-8c86-95621a0ac549" providerId="ADAL" clId="{D1673F9C-F5B0-DF43-AC03-C33D38FA211A}" dt="2021-08-10T05:13:34.185" v="868" actId="14100"/>
        <pc:sldMkLst>
          <pc:docMk/>
          <pc:sldMk cId="161158073" sldId="301"/>
        </pc:sldMkLst>
        <pc:spChg chg="mod">
          <ac:chgData name="Lei Song" userId="e77005fb-e6b4-4f46-8c86-95621a0ac549" providerId="ADAL" clId="{D1673F9C-F5B0-DF43-AC03-C33D38FA211A}" dt="2021-08-10T05:11:53.376" v="705" actId="20577"/>
          <ac:spMkLst>
            <pc:docMk/>
            <pc:sldMk cId="161158073" sldId="301"/>
            <ac:spMk id="2" creationId="{2A1E113C-C3ED-1B49-B12A-F7CBF76529B6}"/>
          </ac:spMkLst>
        </pc:spChg>
        <pc:spChg chg="del">
          <ac:chgData name="Lei Song" userId="e77005fb-e6b4-4f46-8c86-95621a0ac549" providerId="ADAL" clId="{D1673F9C-F5B0-DF43-AC03-C33D38FA211A}" dt="2021-08-10T05:12:00.012" v="707"/>
          <ac:spMkLst>
            <pc:docMk/>
            <pc:sldMk cId="161158073" sldId="301"/>
            <ac:spMk id="3" creationId="{47CD91A4-1617-8F48-A1B5-F9564B226CA4}"/>
          </ac:spMkLst>
        </pc:spChg>
        <pc:spChg chg="add del mod">
          <ac:chgData name="Lei Song" userId="e77005fb-e6b4-4f46-8c86-95621a0ac549" providerId="ADAL" clId="{D1673F9C-F5B0-DF43-AC03-C33D38FA211A}" dt="2021-08-10T05:12:35.735" v="710"/>
          <ac:spMkLst>
            <pc:docMk/>
            <pc:sldMk cId="161158073" sldId="301"/>
            <ac:spMk id="7" creationId="{C72316AB-D7B0-3240-AFB9-37579873B132}"/>
          </ac:spMkLst>
        </pc:spChg>
        <pc:spChg chg="add mod">
          <ac:chgData name="Lei Song" userId="e77005fb-e6b4-4f46-8c86-95621a0ac549" providerId="ADAL" clId="{D1673F9C-F5B0-DF43-AC03-C33D38FA211A}" dt="2021-08-10T05:13:00.095" v="717" actId="692"/>
          <ac:spMkLst>
            <pc:docMk/>
            <pc:sldMk cId="161158073" sldId="301"/>
            <ac:spMk id="10" creationId="{7933D37B-24E6-9B45-BC04-8BB0A62CA347}"/>
          </ac:spMkLst>
        </pc:spChg>
        <pc:spChg chg="add mod">
          <ac:chgData name="Lei Song" userId="e77005fb-e6b4-4f46-8c86-95621a0ac549" providerId="ADAL" clId="{D1673F9C-F5B0-DF43-AC03-C33D38FA211A}" dt="2021-08-10T05:13:17.145" v="771" actId="14100"/>
          <ac:spMkLst>
            <pc:docMk/>
            <pc:sldMk cId="161158073" sldId="301"/>
            <ac:spMk id="11" creationId="{7CDF83D0-EC69-0245-8A67-CC2CB7C7261C}"/>
          </ac:spMkLst>
        </pc:spChg>
        <pc:spChg chg="add mod">
          <ac:chgData name="Lei Song" userId="e77005fb-e6b4-4f46-8c86-95621a0ac549" providerId="ADAL" clId="{D1673F9C-F5B0-DF43-AC03-C33D38FA211A}" dt="2021-08-10T05:13:34.185" v="868" actId="14100"/>
          <ac:spMkLst>
            <pc:docMk/>
            <pc:sldMk cId="161158073" sldId="301"/>
            <ac:spMk id="12" creationId="{3908B4A8-0213-2742-8AFE-7A3BA3CC6D3A}"/>
          </ac:spMkLst>
        </pc:spChg>
        <pc:picChg chg="add del mod ord">
          <ac:chgData name="Lei Song" userId="e77005fb-e6b4-4f46-8c86-95621a0ac549" providerId="ADAL" clId="{D1673F9C-F5B0-DF43-AC03-C33D38FA211A}" dt="2021-08-10T05:12:19.693" v="708" actId="478"/>
          <ac:picMkLst>
            <pc:docMk/>
            <pc:sldMk cId="161158073" sldId="301"/>
            <ac:picMk id="5" creationId="{5FF4D3A2-99A2-CB45-9749-5F8319E51CA8}"/>
          </ac:picMkLst>
        </pc:picChg>
        <pc:picChg chg="add mod ord">
          <ac:chgData name="Lei Song" userId="e77005fb-e6b4-4f46-8c86-95621a0ac549" providerId="ADAL" clId="{D1673F9C-F5B0-DF43-AC03-C33D38FA211A}" dt="2021-08-10T05:12:35.735" v="710"/>
          <ac:picMkLst>
            <pc:docMk/>
            <pc:sldMk cId="161158073" sldId="301"/>
            <ac:picMk id="9" creationId="{CB10E386-1A9F-E34D-8532-E1A105C8641E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503939191" sldId="301"/>
        </pc:sldMkLst>
      </pc:sldChg>
      <pc:sldChg chg="addSp modSp new mod">
        <pc:chgData name="Lei Song" userId="e77005fb-e6b4-4f46-8c86-95621a0ac549" providerId="ADAL" clId="{D1673F9C-F5B0-DF43-AC03-C33D38FA211A}" dt="2021-08-13T13:15:50.038" v="899" actId="1076"/>
        <pc:sldMkLst>
          <pc:docMk/>
          <pc:sldMk cId="484938199" sldId="302"/>
        </pc:sldMkLst>
        <pc:spChg chg="mod">
          <ac:chgData name="Lei Song" userId="e77005fb-e6b4-4f46-8c86-95621a0ac549" providerId="ADAL" clId="{D1673F9C-F5B0-DF43-AC03-C33D38FA211A}" dt="2021-08-13T13:13:44.936" v="892" actId="113"/>
          <ac:spMkLst>
            <pc:docMk/>
            <pc:sldMk cId="484938199" sldId="302"/>
            <ac:spMk id="2" creationId="{0640E7F5-C60C-1B49-8410-5AD8199C6221}"/>
          </ac:spMkLst>
        </pc:spChg>
        <pc:spChg chg="mod">
          <ac:chgData name="Lei Song" userId="e77005fb-e6b4-4f46-8c86-95621a0ac549" providerId="ADAL" clId="{D1673F9C-F5B0-DF43-AC03-C33D38FA211A}" dt="2021-08-13T13:14:05.627" v="894"/>
          <ac:spMkLst>
            <pc:docMk/>
            <pc:sldMk cId="484938199" sldId="302"/>
            <ac:spMk id="3" creationId="{D481E6AF-BA00-CC4E-8070-C1AE487FA4A5}"/>
          </ac:spMkLst>
        </pc:spChg>
        <pc:picChg chg="add mod">
          <ac:chgData name="Lei Song" userId="e77005fb-e6b4-4f46-8c86-95621a0ac549" providerId="ADAL" clId="{D1673F9C-F5B0-DF43-AC03-C33D38FA211A}" dt="2021-08-13T13:15:50.038" v="899" actId="1076"/>
          <ac:picMkLst>
            <pc:docMk/>
            <pc:sldMk cId="484938199" sldId="302"/>
            <ac:picMk id="5" creationId="{882B63A1-CE19-364C-A623-7ABA3FE401B9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351190895" sldId="302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997794045" sldId="303"/>
        </pc:sldMkLst>
      </pc:sldChg>
      <pc:sldChg chg="modSp new mod">
        <pc:chgData name="Lei Song" userId="e77005fb-e6b4-4f46-8c86-95621a0ac549" providerId="ADAL" clId="{D1673F9C-F5B0-DF43-AC03-C33D38FA211A}" dt="2021-08-13T13:10:39.187" v="885"/>
        <pc:sldMkLst>
          <pc:docMk/>
          <pc:sldMk cId="3005294225" sldId="303"/>
        </pc:sldMkLst>
        <pc:spChg chg="mod">
          <ac:chgData name="Lei Song" userId="e77005fb-e6b4-4f46-8c86-95621a0ac549" providerId="ADAL" clId="{D1673F9C-F5B0-DF43-AC03-C33D38FA211A}" dt="2021-08-13T13:09:37.735" v="877" actId="20577"/>
          <ac:spMkLst>
            <pc:docMk/>
            <pc:sldMk cId="3005294225" sldId="303"/>
            <ac:spMk id="2" creationId="{287FAD5A-7E03-6840-BDF4-A95D4C3CAC80}"/>
          </ac:spMkLst>
        </pc:spChg>
        <pc:spChg chg="mod">
          <ac:chgData name="Lei Song" userId="e77005fb-e6b4-4f46-8c86-95621a0ac549" providerId="ADAL" clId="{D1673F9C-F5B0-DF43-AC03-C33D38FA211A}" dt="2021-08-13T13:10:39.187" v="885"/>
          <ac:spMkLst>
            <pc:docMk/>
            <pc:sldMk cId="3005294225" sldId="303"/>
            <ac:spMk id="3" creationId="{3408A1F9-2968-594A-8ED5-19753CBF150B}"/>
          </ac:spMkLst>
        </pc:sp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70224853" sldId="304"/>
        </pc:sldMkLst>
      </pc:sldChg>
      <pc:sldChg chg="addSp modSp new mod">
        <pc:chgData name="Lei Song" userId="e77005fb-e6b4-4f46-8c86-95621a0ac549" providerId="ADAL" clId="{D1673F9C-F5B0-DF43-AC03-C33D38FA211A}" dt="2021-08-13T13:17:38.900" v="908" actId="1076"/>
        <pc:sldMkLst>
          <pc:docMk/>
          <pc:sldMk cId="2047049592" sldId="304"/>
        </pc:sldMkLst>
        <pc:spChg chg="mod">
          <ac:chgData name="Lei Song" userId="e77005fb-e6b4-4f46-8c86-95621a0ac549" providerId="ADAL" clId="{D1673F9C-F5B0-DF43-AC03-C33D38FA211A}" dt="2021-08-13T13:16:23.502" v="903" actId="20577"/>
          <ac:spMkLst>
            <pc:docMk/>
            <pc:sldMk cId="2047049592" sldId="304"/>
            <ac:spMk id="2" creationId="{6F118096-549C-F749-9ACA-DF5D934CA77D}"/>
          </ac:spMkLst>
        </pc:spChg>
        <pc:spChg chg="mod">
          <ac:chgData name="Lei Song" userId="e77005fb-e6b4-4f46-8c86-95621a0ac549" providerId="ADAL" clId="{D1673F9C-F5B0-DF43-AC03-C33D38FA211A}" dt="2021-08-13T13:16:37.889" v="905"/>
          <ac:spMkLst>
            <pc:docMk/>
            <pc:sldMk cId="2047049592" sldId="304"/>
            <ac:spMk id="3" creationId="{0EBABB27-9FAB-9D4D-861F-61F269A5004D}"/>
          </ac:spMkLst>
        </pc:spChg>
        <pc:picChg chg="add mod">
          <ac:chgData name="Lei Song" userId="e77005fb-e6b4-4f46-8c86-95621a0ac549" providerId="ADAL" clId="{D1673F9C-F5B0-DF43-AC03-C33D38FA211A}" dt="2021-08-13T13:17:38.900" v="908" actId="1076"/>
          <ac:picMkLst>
            <pc:docMk/>
            <pc:sldMk cId="2047049592" sldId="304"/>
            <ac:picMk id="5" creationId="{A95B149C-F68C-1F48-8FE4-CDA7C5023508}"/>
          </ac:picMkLst>
        </pc:picChg>
      </pc:sldChg>
      <pc:sldChg chg="addSp modSp new mod">
        <pc:chgData name="Lei Song" userId="e77005fb-e6b4-4f46-8c86-95621a0ac549" providerId="ADAL" clId="{D1673F9C-F5B0-DF43-AC03-C33D38FA211A}" dt="2021-08-13T13:21:59.932" v="1001" actId="20577"/>
        <pc:sldMkLst>
          <pc:docMk/>
          <pc:sldMk cId="336762495" sldId="305"/>
        </pc:sldMkLst>
        <pc:spChg chg="mod">
          <ac:chgData name="Lei Song" userId="e77005fb-e6b4-4f46-8c86-95621a0ac549" providerId="ADAL" clId="{D1673F9C-F5B0-DF43-AC03-C33D38FA211A}" dt="2021-08-13T13:20:51.208" v="952" actId="20577"/>
          <ac:spMkLst>
            <pc:docMk/>
            <pc:sldMk cId="336762495" sldId="305"/>
            <ac:spMk id="2" creationId="{6CDA913C-D791-A843-B55C-534AFEC7AC49}"/>
          </ac:spMkLst>
        </pc:spChg>
        <pc:spChg chg="mod">
          <ac:chgData name="Lei Song" userId="e77005fb-e6b4-4f46-8c86-95621a0ac549" providerId="ADAL" clId="{D1673F9C-F5B0-DF43-AC03-C33D38FA211A}" dt="2021-08-13T13:21:03.493" v="972" actId="20577"/>
          <ac:spMkLst>
            <pc:docMk/>
            <pc:sldMk cId="336762495" sldId="305"/>
            <ac:spMk id="3" creationId="{5C1AE36D-3A91-2A46-B515-D7E2401F6150}"/>
          </ac:spMkLst>
        </pc:spChg>
        <pc:spChg chg="add mod">
          <ac:chgData name="Lei Song" userId="e77005fb-e6b4-4f46-8c86-95621a0ac549" providerId="ADAL" clId="{D1673F9C-F5B0-DF43-AC03-C33D38FA211A}" dt="2021-08-13T13:21:59.932" v="1001" actId="20577"/>
          <ac:spMkLst>
            <pc:docMk/>
            <pc:sldMk cId="336762495" sldId="305"/>
            <ac:spMk id="6" creationId="{EFB7B481-D3B4-3B47-AFF4-852AAD31D12F}"/>
          </ac:spMkLst>
        </pc:spChg>
        <pc:picChg chg="add mod">
          <ac:chgData name="Lei Song" userId="e77005fb-e6b4-4f46-8c86-95621a0ac549" providerId="ADAL" clId="{D1673F9C-F5B0-DF43-AC03-C33D38FA211A}" dt="2021-08-13T13:21:22.568" v="975" actId="1076"/>
          <ac:picMkLst>
            <pc:docMk/>
            <pc:sldMk cId="336762495" sldId="305"/>
            <ac:picMk id="5" creationId="{C57297B4-F171-5B40-BA46-F0A388803F45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929758210" sldId="305"/>
        </pc:sldMkLst>
      </pc:sldChg>
      <pc:sldChg chg="addSp delSp modSp new mod">
        <pc:chgData name="Lei Song" userId="e77005fb-e6b4-4f46-8c86-95621a0ac549" providerId="ADAL" clId="{D1673F9C-F5B0-DF43-AC03-C33D38FA211A}" dt="2021-08-13T13:26:51.988" v="1007"/>
        <pc:sldMkLst>
          <pc:docMk/>
          <pc:sldMk cId="1264882722" sldId="306"/>
        </pc:sldMkLst>
        <pc:spChg chg="mod">
          <ac:chgData name="Lei Song" userId="e77005fb-e6b4-4f46-8c86-95621a0ac549" providerId="ADAL" clId="{D1673F9C-F5B0-DF43-AC03-C33D38FA211A}" dt="2021-08-13T13:22:28.094" v="1005" actId="20577"/>
          <ac:spMkLst>
            <pc:docMk/>
            <pc:sldMk cId="1264882722" sldId="306"/>
            <ac:spMk id="2" creationId="{93D975D8-E93D-8C46-B7EF-C6EA385C863E}"/>
          </ac:spMkLst>
        </pc:spChg>
        <pc:spChg chg="del">
          <ac:chgData name="Lei Song" userId="e77005fb-e6b4-4f46-8c86-95621a0ac549" providerId="ADAL" clId="{D1673F9C-F5B0-DF43-AC03-C33D38FA211A}" dt="2021-08-13T13:26:51.988" v="1007"/>
          <ac:spMkLst>
            <pc:docMk/>
            <pc:sldMk cId="1264882722" sldId="306"/>
            <ac:spMk id="3" creationId="{8C03F9F0-1091-6F4F-AB7B-19DF44F3E6F2}"/>
          </ac:spMkLst>
        </pc:spChg>
        <pc:picChg chg="add mod ord">
          <ac:chgData name="Lei Song" userId="e77005fb-e6b4-4f46-8c86-95621a0ac549" providerId="ADAL" clId="{D1673F9C-F5B0-DF43-AC03-C33D38FA211A}" dt="2021-08-13T13:26:51.988" v="1007"/>
          <ac:picMkLst>
            <pc:docMk/>
            <pc:sldMk cId="1264882722" sldId="306"/>
            <ac:picMk id="5" creationId="{48C7C344-C93E-5649-A088-556A32C76F9D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413555454" sldId="306"/>
        </pc:sldMkLst>
      </pc:sldChg>
      <pc:sldChg chg="addSp delSp modSp new mod">
        <pc:chgData name="Lei Song" userId="e77005fb-e6b4-4f46-8c86-95621a0ac549" providerId="ADAL" clId="{D1673F9C-F5B0-DF43-AC03-C33D38FA211A}" dt="2021-08-13T13:27:56.818" v="1019"/>
        <pc:sldMkLst>
          <pc:docMk/>
          <pc:sldMk cId="1969671603" sldId="307"/>
        </pc:sldMkLst>
        <pc:spChg chg="mod">
          <ac:chgData name="Lei Song" userId="e77005fb-e6b4-4f46-8c86-95621a0ac549" providerId="ADAL" clId="{D1673F9C-F5B0-DF43-AC03-C33D38FA211A}" dt="2021-08-13T13:27:08.511" v="1017" actId="20577"/>
          <ac:spMkLst>
            <pc:docMk/>
            <pc:sldMk cId="1969671603" sldId="307"/>
            <ac:spMk id="2" creationId="{A7103434-AC8A-2147-9C81-0FDBE3F7155B}"/>
          </ac:spMkLst>
        </pc:spChg>
        <pc:spChg chg="del">
          <ac:chgData name="Lei Song" userId="e77005fb-e6b4-4f46-8c86-95621a0ac549" providerId="ADAL" clId="{D1673F9C-F5B0-DF43-AC03-C33D38FA211A}" dt="2021-08-13T13:27:56.818" v="1019"/>
          <ac:spMkLst>
            <pc:docMk/>
            <pc:sldMk cId="1969671603" sldId="307"/>
            <ac:spMk id="3" creationId="{9B827AC7-8868-014F-99EF-0C6D15FC51E2}"/>
          </ac:spMkLst>
        </pc:spChg>
        <pc:picChg chg="add mod ord">
          <ac:chgData name="Lei Song" userId="e77005fb-e6b4-4f46-8c86-95621a0ac549" providerId="ADAL" clId="{D1673F9C-F5B0-DF43-AC03-C33D38FA211A}" dt="2021-08-13T13:27:56.818" v="1019"/>
          <ac:picMkLst>
            <pc:docMk/>
            <pc:sldMk cId="1969671603" sldId="307"/>
            <ac:picMk id="5" creationId="{1836C97A-AD5D-0A4F-AA87-D7448A76154B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056343996" sldId="307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972001678" sldId="308"/>
        </pc:sldMkLst>
      </pc:sldChg>
      <pc:sldChg chg="modSp new mod">
        <pc:chgData name="Lei Song" userId="e77005fb-e6b4-4f46-8c86-95621a0ac549" providerId="ADAL" clId="{D1673F9C-F5B0-DF43-AC03-C33D38FA211A}" dt="2021-08-13T13:41:10.509" v="1162" actId="20577"/>
        <pc:sldMkLst>
          <pc:docMk/>
          <pc:sldMk cId="4014423129" sldId="308"/>
        </pc:sldMkLst>
        <pc:spChg chg="mod">
          <ac:chgData name="Lei Song" userId="e77005fb-e6b4-4f46-8c86-95621a0ac549" providerId="ADAL" clId="{D1673F9C-F5B0-DF43-AC03-C33D38FA211A}" dt="2021-08-13T13:28:53.448" v="1031" actId="20577"/>
          <ac:spMkLst>
            <pc:docMk/>
            <pc:sldMk cId="4014423129" sldId="308"/>
            <ac:spMk id="2" creationId="{344F43E8-C5E3-B441-B2E0-53D8B715998B}"/>
          </ac:spMkLst>
        </pc:spChg>
        <pc:spChg chg="mod">
          <ac:chgData name="Lei Song" userId="e77005fb-e6b4-4f46-8c86-95621a0ac549" providerId="ADAL" clId="{D1673F9C-F5B0-DF43-AC03-C33D38FA211A}" dt="2021-08-13T13:41:10.509" v="1162" actId="20577"/>
          <ac:spMkLst>
            <pc:docMk/>
            <pc:sldMk cId="4014423129" sldId="308"/>
            <ac:spMk id="3" creationId="{DA411897-1CFE-4542-9EEF-5F6AC657B50C}"/>
          </ac:spMkLst>
        </pc:spChg>
      </pc:sldChg>
      <pc:sldChg chg="addSp delSp modSp new mod">
        <pc:chgData name="Lei Song" userId="e77005fb-e6b4-4f46-8c86-95621a0ac549" providerId="ADAL" clId="{D1673F9C-F5B0-DF43-AC03-C33D38FA211A}" dt="2021-08-13T13:48:51.866" v="1181"/>
        <pc:sldMkLst>
          <pc:docMk/>
          <pc:sldMk cId="1190998459" sldId="309"/>
        </pc:sldMkLst>
        <pc:spChg chg="mod">
          <ac:chgData name="Lei Song" userId="e77005fb-e6b4-4f46-8c86-95621a0ac549" providerId="ADAL" clId="{D1673F9C-F5B0-DF43-AC03-C33D38FA211A}" dt="2021-08-13T13:44:37.251" v="1179" actId="20577"/>
          <ac:spMkLst>
            <pc:docMk/>
            <pc:sldMk cId="1190998459" sldId="309"/>
            <ac:spMk id="2" creationId="{D9A01AC1-1F61-B94B-9766-B253CFC10FEC}"/>
          </ac:spMkLst>
        </pc:spChg>
        <pc:spChg chg="del">
          <ac:chgData name="Lei Song" userId="e77005fb-e6b4-4f46-8c86-95621a0ac549" providerId="ADAL" clId="{D1673F9C-F5B0-DF43-AC03-C33D38FA211A}" dt="2021-08-13T13:48:51.866" v="1181"/>
          <ac:spMkLst>
            <pc:docMk/>
            <pc:sldMk cId="1190998459" sldId="309"/>
            <ac:spMk id="3" creationId="{0AB4D187-3DCF-464B-864C-DEAFC0B030F2}"/>
          </ac:spMkLst>
        </pc:spChg>
        <pc:picChg chg="add mod ord">
          <ac:chgData name="Lei Song" userId="e77005fb-e6b4-4f46-8c86-95621a0ac549" providerId="ADAL" clId="{D1673F9C-F5B0-DF43-AC03-C33D38FA211A}" dt="2021-08-13T13:48:51.866" v="1181"/>
          <ac:picMkLst>
            <pc:docMk/>
            <pc:sldMk cId="1190998459" sldId="309"/>
            <ac:picMk id="5" creationId="{7F01A818-238D-F340-9DAE-F56AE4880384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251083215" sldId="309"/>
        </pc:sldMkLst>
      </pc:sldChg>
      <pc:sldChg chg="addSp delSp modSp new mod">
        <pc:chgData name="Lei Song" userId="e77005fb-e6b4-4f46-8c86-95621a0ac549" providerId="ADAL" clId="{D1673F9C-F5B0-DF43-AC03-C33D38FA211A}" dt="2021-08-13T13:52:42.907" v="1187"/>
        <pc:sldMkLst>
          <pc:docMk/>
          <pc:sldMk cId="769826721" sldId="310"/>
        </pc:sldMkLst>
        <pc:spChg chg="mod">
          <ac:chgData name="Lei Song" userId="e77005fb-e6b4-4f46-8c86-95621a0ac549" providerId="ADAL" clId="{D1673F9C-F5B0-DF43-AC03-C33D38FA211A}" dt="2021-08-13T13:49:57.599" v="1185" actId="113"/>
          <ac:spMkLst>
            <pc:docMk/>
            <pc:sldMk cId="769826721" sldId="310"/>
            <ac:spMk id="2" creationId="{FB3499DE-8F8C-A746-8CC5-0CA8BC7C3746}"/>
          </ac:spMkLst>
        </pc:spChg>
        <pc:spChg chg="del">
          <ac:chgData name="Lei Song" userId="e77005fb-e6b4-4f46-8c86-95621a0ac549" providerId="ADAL" clId="{D1673F9C-F5B0-DF43-AC03-C33D38FA211A}" dt="2021-08-13T13:52:42.907" v="1187"/>
          <ac:spMkLst>
            <pc:docMk/>
            <pc:sldMk cId="769826721" sldId="310"/>
            <ac:spMk id="3" creationId="{13B1B3B9-FC19-A94B-9542-8383E622B71F}"/>
          </ac:spMkLst>
        </pc:spChg>
        <pc:picChg chg="add mod ord">
          <ac:chgData name="Lei Song" userId="e77005fb-e6b4-4f46-8c86-95621a0ac549" providerId="ADAL" clId="{D1673F9C-F5B0-DF43-AC03-C33D38FA211A}" dt="2021-08-13T13:52:42.907" v="1187"/>
          <ac:picMkLst>
            <pc:docMk/>
            <pc:sldMk cId="769826721" sldId="310"/>
            <ac:picMk id="5" creationId="{8E1BDC61-8941-0C41-9D6C-C945000B17AB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407096554" sldId="310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916259436" sldId="311"/>
        </pc:sldMkLst>
      </pc:sldChg>
      <pc:sldChg chg="addSp delSp modSp new mod">
        <pc:chgData name="Lei Song" userId="e77005fb-e6b4-4f46-8c86-95621a0ac549" providerId="ADAL" clId="{D1673F9C-F5B0-DF43-AC03-C33D38FA211A}" dt="2021-08-13T13:54:09.363" v="1191"/>
        <pc:sldMkLst>
          <pc:docMk/>
          <pc:sldMk cId="3922301915" sldId="311"/>
        </pc:sldMkLst>
        <pc:spChg chg="mod">
          <ac:chgData name="Lei Song" userId="e77005fb-e6b4-4f46-8c86-95621a0ac549" providerId="ADAL" clId="{D1673F9C-F5B0-DF43-AC03-C33D38FA211A}" dt="2021-08-13T13:53:21.163" v="1189"/>
          <ac:spMkLst>
            <pc:docMk/>
            <pc:sldMk cId="3922301915" sldId="311"/>
            <ac:spMk id="2" creationId="{913C4209-5973-6D41-A55A-6E85B6ED0B79}"/>
          </ac:spMkLst>
        </pc:spChg>
        <pc:spChg chg="del">
          <ac:chgData name="Lei Song" userId="e77005fb-e6b4-4f46-8c86-95621a0ac549" providerId="ADAL" clId="{D1673F9C-F5B0-DF43-AC03-C33D38FA211A}" dt="2021-08-13T13:54:09.363" v="1191"/>
          <ac:spMkLst>
            <pc:docMk/>
            <pc:sldMk cId="3922301915" sldId="311"/>
            <ac:spMk id="3" creationId="{0EAEA1EB-65AC-4D41-B256-DFE13734C476}"/>
          </ac:spMkLst>
        </pc:spChg>
        <pc:picChg chg="add mod ord">
          <ac:chgData name="Lei Song" userId="e77005fb-e6b4-4f46-8c86-95621a0ac549" providerId="ADAL" clId="{D1673F9C-F5B0-DF43-AC03-C33D38FA211A}" dt="2021-08-13T13:54:09.363" v="1191"/>
          <ac:picMkLst>
            <pc:docMk/>
            <pc:sldMk cId="3922301915" sldId="311"/>
            <ac:picMk id="5" creationId="{F2E55AB9-7739-7A4F-9D09-4B364F61B5A2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800387893" sldId="312"/>
        </pc:sldMkLst>
      </pc:sldChg>
      <pc:sldChg chg="addSp modSp new mod">
        <pc:chgData name="Lei Song" userId="e77005fb-e6b4-4f46-8c86-95621a0ac549" providerId="ADAL" clId="{D1673F9C-F5B0-DF43-AC03-C33D38FA211A}" dt="2021-08-13T14:01:07.282" v="1260" actId="1076"/>
        <pc:sldMkLst>
          <pc:docMk/>
          <pc:sldMk cId="2929131728" sldId="312"/>
        </pc:sldMkLst>
        <pc:spChg chg="mod">
          <ac:chgData name="Lei Song" userId="e77005fb-e6b4-4f46-8c86-95621a0ac549" providerId="ADAL" clId="{D1673F9C-F5B0-DF43-AC03-C33D38FA211A}" dt="2021-08-13T13:59:33.442" v="1243" actId="20577"/>
          <ac:spMkLst>
            <pc:docMk/>
            <pc:sldMk cId="2929131728" sldId="312"/>
            <ac:spMk id="2" creationId="{5674DEDF-2E1C-7E49-A05C-57D6153118D6}"/>
          </ac:spMkLst>
        </pc:spChg>
        <pc:spChg chg="mod">
          <ac:chgData name="Lei Song" userId="e77005fb-e6b4-4f46-8c86-95621a0ac549" providerId="ADAL" clId="{D1673F9C-F5B0-DF43-AC03-C33D38FA211A}" dt="2021-08-13T13:59:46.311" v="1257" actId="15"/>
          <ac:spMkLst>
            <pc:docMk/>
            <pc:sldMk cId="2929131728" sldId="312"/>
            <ac:spMk id="3" creationId="{0A691052-4188-8740-A921-7174B8BAB99C}"/>
          </ac:spMkLst>
        </pc:spChg>
        <pc:picChg chg="add mod">
          <ac:chgData name="Lei Song" userId="e77005fb-e6b4-4f46-8c86-95621a0ac549" providerId="ADAL" clId="{D1673F9C-F5B0-DF43-AC03-C33D38FA211A}" dt="2021-08-13T14:01:07.282" v="1260" actId="1076"/>
          <ac:picMkLst>
            <pc:docMk/>
            <pc:sldMk cId="2929131728" sldId="312"/>
            <ac:picMk id="5" creationId="{C7B7C593-BC76-9742-B75A-A6E1EADF0BFF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860341700" sldId="313"/>
        </pc:sldMkLst>
      </pc:sldChg>
      <pc:sldChg chg="addSp modSp new mod">
        <pc:chgData name="Lei Song" userId="e77005fb-e6b4-4f46-8c86-95621a0ac549" providerId="ADAL" clId="{D1673F9C-F5B0-DF43-AC03-C33D38FA211A}" dt="2021-08-13T13:58:12.045" v="1227" actId="1076"/>
        <pc:sldMkLst>
          <pc:docMk/>
          <pc:sldMk cId="3533607861" sldId="313"/>
        </pc:sldMkLst>
        <pc:spChg chg="mod">
          <ac:chgData name="Lei Song" userId="e77005fb-e6b4-4f46-8c86-95621a0ac549" providerId="ADAL" clId="{D1673F9C-F5B0-DF43-AC03-C33D38FA211A}" dt="2021-08-13T13:57:20.592" v="1222" actId="20577"/>
          <ac:spMkLst>
            <pc:docMk/>
            <pc:sldMk cId="3533607861" sldId="313"/>
            <ac:spMk id="2" creationId="{9FDA75EF-175A-BA43-B8E4-D65263C91FA2}"/>
          </ac:spMkLst>
        </pc:spChg>
        <pc:spChg chg="mod">
          <ac:chgData name="Lei Song" userId="e77005fb-e6b4-4f46-8c86-95621a0ac549" providerId="ADAL" clId="{D1673F9C-F5B0-DF43-AC03-C33D38FA211A}" dt="2021-08-13T13:57:26.783" v="1224"/>
          <ac:spMkLst>
            <pc:docMk/>
            <pc:sldMk cId="3533607861" sldId="313"/>
            <ac:spMk id="3" creationId="{9CFEE2B6-5C82-C649-968A-61724BAD20F2}"/>
          </ac:spMkLst>
        </pc:spChg>
        <pc:picChg chg="add mod">
          <ac:chgData name="Lei Song" userId="e77005fb-e6b4-4f46-8c86-95621a0ac549" providerId="ADAL" clId="{D1673F9C-F5B0-DF43-AC03-C33D38FA211A}" dt="2021-08-13T13:58:12.045" v="1227" actId="1076"/>
          <ac:picMkLst>
            <pc:docMk/>
            <pc:sldMk cId="3533607861" sldId="313"/>
            <ac:picMk id="5" creationId="{04A548F6-59A2-9749-BB35-734EAC8FBF01}"/>
          </ac:picMkLst>
        </pc:picChg>
      </pc:sldChg>
      <pc:sldChg chg="addSp modSp new mod">
        <pc:chgData name="Lei Song" userId="e77005fb-e6b4-4f46-8c86-95621a0ac549" providerId="ADAL" clId="{D1673F9C-F5B0-DF43-AC03-C33D38FA211A}" dt="2021-08-13T14:03:11.330" v="1293" actId="1076"/>
        <pc:sldMkLst>
          <pc:docMk/>
          <pc:sldMk cId="502414949" sldId="314"/>
        </pc:sldMkLst>
        <pc:spChg chg="mod">
          <ac:chgData name="Lei Song" userId="e77005fb-e6b4-4f46-8c86-95621a0ac549" providerId="ADAL" clId="{D1673F9C-F5B0-DF43-AC03-C33D38FA211A}" dt="2021-08-13T14:02:17.399" v="1289" actId="20577"/>
          <ac:spMkLst>
            <pc:docMk/>
            <pc:sldMk cId="502414949" sldId="314"/>
            <ac:spMk id="2" creationId="{2B5699C4-7FA8-5C43-9DA2-0ABE0D23353F}"/>
          </ac:spMkLst>
        </pc:spChg>
        <pc:spChg chg="mod">
          <ac:chgData name="Lei Song" userId="e77005fb-e6b4-4f46-8c86-95621a0ac549" providerId="ADAL" clId="{D1673F9C-F5B0-DF43-AC03-C33D38FA211A}" dt="2021-08-13T14:02:04.978" v="1262"/>
          <ac:spMkLst>
            <pc:docMk/>
            <pc:sldMk cId="502414949" sldId="314"/>
            <ac:spMk id="3" creationId="{070CBE01-F511-A74B-8BCF-17E1381EDB08}"/>
          </ac:spMkLst>
        </pc:spChg>
        <pc:picChg chg="add mod">
          <ac:chgData name="Lei Song" userId="e77005fb-e6b4-4f46-8c86-95621a0ac549" providerId="ADAL" clId="{D1673F9C-F5B0-DF43-AC03-C33D38FA211A}" dt="2021-08-13T14:03:11.330" v="1293" actId="1076"/>
          <ac:picMkLst>
            <pc:docMk/>
            <pc:sldMk cId="502414949" sldId="314"/>
            <ac:picMk id="5" creationId="{C7018014-DCA1-2C4B-BD06-6DE7D0F19CDC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624062749" sldId="314"/>
        </pc:sldMkLst>
      </pc:sldChg>
      <pc:sldChg chg="addSp modSp new mod">
        <pc:chgData name="Lei Song" userId="e77005fb-e6b4-4f46-8c86-95621a0ac549" providerId="ADAL" clId="{D1673F9C-F5B0-DF43-AC03-C33D38FA211A}" dt="2021-08-13T14:11:49.496" v="1342" actId="1076"/>
        <pc:sldMkLst>
          <pc:docMk/>
          <pc:sldMk cId="1020168005" sldId="315"/>
        </pc:sldMkLst>
        <pc:spChg chg="mod">
          <ac:chgData name="Lei Song" userId="e77005fb-e6b4-4f46-8c86-95621a0ac549" providerId="ADAL" clId="{D1673F9C-F5B0-DF43-AC03-C33D38FA211A}" dt="2021-08-13T14:05:07.002" v="1297" actId="20577"/>
          <ac:spMkLst>
            <pc:docMk/>
            <pc:sldMk cId="1020168005" sldId="315"/>
            <ac:spMk id="2" creationId="{6E815B5A-371C-8B4A-893D-FFB0AAFA2F1F}"/>
          </ac:spMkLst>
        </pc:spChg>
        <pc:spChg chg="mod">
          <ac:chgData name="Lei Song" userId="e77005fb-e6b4-4f46-8c86-95621a0ac549" providerId="ADAL" clId="{D1673F9C-F5B0-DF43-AC03-C33D38FA211A}" dt="2021-08-13T14:11:29.835" v="1339" actId="20577"/>
          <ac:spMkLst>
            <pc:docMk/>
            <pc:sldMk cId="1020168005" sldId="315"/>
            <ac:spMk id="3" creationId="{F044D742-C5AE-9340-A940-6399CA1226DB}"/>
          </ac:spMkLst>
        </pc:spChg>
        <pc:picChg chg="add mod">
          <ac:chgData name="Lei Song" userId="e77005fb-e6b4-4f46-8c86-95621a0ac549" providerId="ADAL" clId="{D1673F9C-F5B0-DF43-AC03-C33D38FA211A}" dt="2021-08-13T14:11:49.496" v="1342" actId="1076"/>
          <ac:picMkLst>
            <pc:docMk/>
            <pc:sldMk cId="1020168005" sldId="315"/>
            <ac:picMk id="5" creationId="{E1B09356-676B-FC4A-A754-64D05B1085F8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262617669" sldId="315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467688167" sldId="316"/>
        </pc:sldMkLst>
      </pc:sldChg>
      <pc:sldChg chg="addSp modSp new mod">
        <pc:chgData name="Lei Song" userId="e77005fb-e6b4-4f46-8c86-95621a0ac549" providerId="ADAL" clId="{D1673F9C-F5B0-DF43-AC03-C33D38FA211A}" dt="2021-08-13T14:16:38.074" v="1370" actId="1076"/>
        <pc:sldMkLst>
          <pc:docMk/>
          <pc:sldMk cId="2286880322" sldId="316"/>
        </pc:sldMkLst>
        <pc:spChg chg="mod">
          <ac:chgData name="Lei Song" userId="e77005fb-e6b4-4f46-8c86-95621a0ac549" providerId="ADAL" clId="{D1673F9C-F5B0-DF43-AC03-C33D38FA211A}" dt="2021-08-13T14:14:38.700" v="1349" actId="20577"/>
          <ac:spMkLst>
            <pc:docMk/>
            <pc:sldMk cId="2286880322" sldId="316"/>
            <ac:spMk id="2" creationId="{4B5F075B-9F60-5E49-A773-84B5AD5EDD9B}"/>
          </ac:spMkLst>
        </pc:spChg>
        <pc:spChg chg="mod">
          <ac:chgData name="Lei Song" userId="e77005fb-e6b4-4f46-8c86-95621a0ac549" providerId="ADAL" clId="{D1673F9C-F5B0-DF43-AC03-C33D38FA211A}" dt="2021-08-13T14:15:33.717" v="1367" actId="20577"/>
          <ac:spMkLst>
            <pc:docMk/>
            <pc:sldMk cId="2286880322" sldId="316"/>
            <ac:spMk id="3" creationId="{060149C9-A89A-E440-804A-6B63F3194CA7}"/>
          </ac:spMkLst>
        </pc:spChg>
        <pc:picChg chg="add mod">
          <ac:chgData name="Lei Song" userId="e77005fb-e6b4-4f46-8c86-95621a0ac549" providerId="ADAL" clId="{D1673F9C-F5B0-DF43-AC03-C33D38FA211A}" dt="2021-08-13T14:16:38.074" v="1370" actId="1076"/>
          <ac:picMkLst>
            <pc:docMk/>
            <pc:sldMk cId="2286880322" sldId="316"/>
            <ac:picMk id="5" creationId="{7068AF64-FBD2-CE49-847E-AB6B0747CC8B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248136299" sldId="317"/>
        </pc:sldMkLst>
      </pc:sldChg>
      <pc:sldChg chg="addSp delSp modSp new mod">
        <pc:chgData name="Lei Song" userId="e77005fb-e6b4-4f46-8c86-95621a0ac549" providerId="ADAL" clId="{D1673F9C-F5B0-DF43-AC03-C33D38FA211A}" dt="2021-08-13T14:26:53.055" v="1385" actId="11529"/>
        <pc:sldMkLst>
          <pc:docMk/>
          <pc:sldMk cId="2510876048" sldId="317"/>
        </pc:sldMkLst>
        <pc:spChg chg="mod">
          <ac:chgData name="Lei Song" userId="e77005fb-e6b4-4f46-8c86-95621a0ac549" providerId="ADAL" clId="{D1673F9C-F5B0-DF43-AC03-C33D38FA211A}" dt="2021-08-13T14:22:48.953" v="1375" actId="5793"/>
          <ac:spMkLst>
            <pc:docMk/>
            <pc:sldMk cId="2510876048" sldId="317"/>
            <ac:spMk id="2" creationId="{55DA6242-2D84-4C43-84D0-1C8AB3D56502}"/>
          </ac:spMkLst>
        </pc:spChg>
        <pc:spChg chg="del">
          <ac:chgData name="Lei Song" userId="e77005fb-e6b4-4f46-8c86-95621a0ac549" providerId="ADAL" clId="{D1673F9C-F5B0-DF43-AC03-C33D38FA211A}" dt="2021-08-13T14:25:39.039" v="1377"/>
          <ac:spMkLst>
            <pc:docMk/>
            <pc:sldMk cId="2510876048" sldId="317"/>
            <ac:spMk id="3" creationId="{3ECB8F38-9DDB-294E-A535-71B656B2B740}"/>
          </ac:spMkLst>
        </pc:spChg>
        <pc:spChg chg="add del">
          <ac:chgData name="Lei Song" userId="e77005fb-e6b4-4f46-8c86-95621a0ac549" providerId="ADAL" clId="{D1673F9C-F5B0-DF43-AC03-C33D38FA211A}" dt="2021-08-13T14:26:53.055" v="1385" actId="11529"/>
          <ac:spMkLst>
            <pc:docMk/>
            <pc:sldMk cId="2510876048" sldId="317"/>
            <ac:spMk id="8" creationId="{6FA0FC7F-CAD8-784F-B824-1EF13EB0618D}"/>
          </ac:spMkLst>
        </pc:spChg>
        <pc:picChg chg="add mod ord">
          <ac:chgData name="Lei Song" userId="e77005fb-e6b4-4f46-8c86-95621a0ac549" providerId="ADAL" clId="{D1673F9C-F5B0-DF43-AC03-C33D38FA211A}" dt="2021-08-13T14:26:12.384" v="1382" actId="14100"/>
          <ac:picMkLst>
            <pc:docMk/>
            <pc:sldMk cId="2510876048" sldId="317"/>
            <ac:picMk id="5" creationId="{D89B1C29-0B2B-1446-A72F-8C30216BDCED}"/>
          </ac:picMkLst>
        </pc:picChg>
        <pc:picChg chg="add mod">
          <ac:chgData name="Lei Song" userId="e77005fb-e6b4-4f46-8c86-95621a0ac549" providerId="ADAL" clId="{D1673F9C-F5B0-DF43-AC03-C33D38FA211A}" dt="2021-08-13T14:26:18.455" v="1383" actId="1076"/>
          <ac:picMkLst>
            <pc:docMk/>
            <pc:sldMk cId="2510876048" sldId="317"/>
            <ac:picMk id="7" creationId="{DAF3C9C4-3175-3C4D-AD89-89D7E2B0C362}"/>
          </ac:picMkLst>
        </pc:picChg>
      </pc:sldChg>
      <pc:sldChg chg="addSp delSp modSp new mod">
        <pc:chgData name="Lei Song" userId="e77005fb-e6b4-4f46-8c86-95621a0ac549" providerId="ADAL" clId="{D1673F9C-F5B0-DF43-AC03-C33D38FA211A}" dt="2021-08-13T14:38:27.105" v="1424"/>
        <pc:sldMkLst>
          <pc:docMk/>
          <pc:sldMk cId="6096975" sldId="318"/>
        </pc:sldMkLst>
        <pc:spChg chg="mod">
          <ac:chgData name="Lei Song" userId="e77005fb-e6b4-4f46-8c86-95621a0ac549" providerId="ADAL" clId="{D1673F9C-F5B0-DF43-AC03-C33D38FA211A}" dt="2021-08-13T14:38:09.071" v="1422" actId="20577"/>
          <ac:spMkLst>
            <pc:docMk/>
            <pc:sldMk cId="6096975" sldId="318"/>
            <ac:spMk id="2" creationId="{40F66557-3520-4148-AB41-B259461F6B7F}"/>
          </ac:spMkLst>
        </pc:spChg>
        <pc:spChg chg="del">
          <ac:chgData name="Lei Song" userId="e77005fb-e6b4-4f46-8c86-95621a0ac549" providerId="ADAL" clId="{D1673F9C-F5B0-DF43-AC03-C33D38FA211A}" dt="2021-08-13T14:38:27.105" v="1424"/>
          <ac:spMkLst>
            <pc:docMk/>
            <pc:sldMk cId="6096975" sldId="318"/>
            <ac:spMk id="3" creationId="{93CAFF29-611B-C743-9566-DB8700C12A17}"/>
          </ac:spMkLst>
        </pc:spChg>
        <pc:picChg chg="add mod ord">
          <ac:chgData name="Lei Song" userId="e77005fb-e6b4-4f46-8c86-95621a0ac549" providerId="ADAL" clId="{D1673F9C-F5B0-DF43-AC03-C33D38FA211A}" dt="2021-08-13T14:38:27.105" v="1424"/>
          <ac:picMkLst>
            <pc:docMk/>
            <pc:sldMk cId="6096975" sldId="318"/>
            <ac:picMk id="5" creationId="{DA7CBE02-EB7B-124D-8330-309A0E61024A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4274623190" sldId="318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416752736" sldId="319"/>
        </pc:sldMkLst>
      </pc:sldChg>
      <pc:sldChg chg="addSp delSp modSp new mod">
        <pc:chgData name="Lei Song" userId="e77005fb-e6b4-4f46-8c86-95621a0ac549" providerId="ADAL" clId="{D1673F9C-F5B0-DF43-AC03-C33D38FA211A}" dt="2021-08-13T14:45:55.953" v="1432" actId="1076"/>
        <pc:sldMkLst>
          <pc:docMk/>
          <pc:sldMk cId="4260962701" sldId="319"/>
        </pc:sldMkLst>
        <pc:spChg chg="mod">
          <ac:chgData name="Lei Song" userId="e77005fb-e6b4-4f46-8c86-95621a0ac549" providerId="ADAL" clId="{D1673F9C-F5B0-DF43-AC03-C33D38FA211A}" dt="2021-08-13T14:41:00.654" v="1428" actId="20577"/>
          <ac:spMkLst>
            <pc:docMk/>
            <pc:sldMk cId="4260962701" sldId="319"/>
            <ac:spMk id="2" creationId="{D0C10FBC-2AC4-A448-B4AC-AEC1E2823F92}"/>
          </ac:spMkLst>
        </pc:spChg>
        <pc:spChg chg="del">
          <ac:chgData name="Lei Song" userId="e77005fb-e6b4-4f46-8c86-95621a0ac549" providerId="ADAL" clId="{D1673F9C-F5B0-DF43-AC03-C33D38FA211A}" dt="2021-08-13T14:45:50.695" v="1430"/>
          <ac:spMkLst>
            <pc:docMk/>
            <pc:sldMk cId="4260962701" sldId="319"/>
            <ac:spMk id="3" creationId="{EDAF184B-306B-4343-A0EE-EBDF853F8EFD}"/>
          </ac:spMkLst>
        </pc:spChg>
        <pc:picChg chg="add mod ord">
          <ac:chgData name="Lei Song" userId="e77005fb-e6b4-4f46-8c86-95621a0ac549" providerId="ADAL" clId="{D1673F9C-F5B0-DF43-AC03-C33D38FA211A}" dt="2021-08-13T14:45:55.953" v="1432" actId="1076"/>
          <ac:picMkLst>
            <pc:docMk/>
            <pc:sldMk cId="4260962701" sldId="319"/>
            <ac:picMk id="5" creationId="{A85AF692-C45C-E642-A6F0-89F852CD3EBE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562236393" sldId="320"/>
        </pc:sldMkLst>
      </pc:sldChg>
      <pc:sldChg chg="addSp modSp new mod">
        <pc:chgData name="Lei Song" userId="e77005fb-e6b4-4f46-8c86-95621a0ac549" providerId="ADAL" clId="{D1673F9C-F5B0-DF43-AC03-C33D38FA211A}" dt="2021-08-13T14:48:52.157" v="1441" actId="1076"/>
        <pc:sldMkLst>
          <pc:docMk/>
          <pc:sldMk cId="2481020926" sldId="320"/>
        </pc:sldMkLst>
        <pc:spChg chg="mod">
          <ac:chgData name="Lei Song" userId="e77005fb-e6b4-4f46-8c86-95621a0ac549" providerId="ADAL" clId="{D1673F9C-F5B0-DF43-AC03-C33D38FA211A}" dt="2021-08-13T14:46:43.800" v="1434"/>
          <ac:spMkLst>
            <pc:docMk/>
            <pc:sldMk cId="2481020926" sldId="320"/>
            <ac:spMk id="2" creationId="{BDD3388D-62D6-FE49-A6BE-E7BC48F68FA0}"/>
          </ac:spMkLst>
        </pc:spChg>
        <pc:spChg chg="mod">
          <ac:chgData name="Lei Song" userId="e77005fb-e6b4-4f46-8c86-95621a0ac549" providerId="ADAL" clId="{D1673F9C-F5B0-DF43-AC03-C33D38FA211A}" dt="2021-08-13T14:47:05.001" v="1436"/>
          <ac:spMkLst>
            <pc:docMk/>
            <pc:sldMk cId="2481020926" sldId="320"/>
            <ac:spMk id="3" creationId="{8EF1F04D-4A51-864A-9F11-248934F42CD1}"/>
          </ac:spMkLst>
        </pc:spChg>
        <pc:picChg chg="add mod">
          <ac:chgData name="Lei Song" userId="e77005fb-e6b4-4f46-8c86-95621a0ac549" providerId="ADAL" clId="{D1673F9C-F5B0-DF43-AC03-C33D38FA211A}" dt="2021-08-13T14:48:52.157" v="1441" actId="1076"/>
          <ac:picMkLst>
            <pc:docMk/>
            <pc:sldMk cId="2481020926" sldId="320"/>
            <ac:picMk id="5" creationId="{9306DBE2-1B74-C54F-937F-29F0D7C699E1}"/>
          </ac:picMkLst>
        </pc:picChg>
      </pc:sldChg>
      <pc:sldChg chg="addSp modSp new mod">
        <pc:chgData name="Lei Song" userId="e77005fb-e6b4-4f46-8c86-95621a0ac549" providerId="ADAL" clId="{D1673F9C-F5B0-DF43-AC03-C33D38FA211A}" dt="2021-08-13T14:53:28.707" v="1495" actId="20577"/>
        <pc:sldMkLst>
          <pc:docMk/>
          <pc:sldMk cId="1811544289" sldId="321"/>
        </pc:sldMkLst>
        <pc:spChg chg="mod">
          <ac:chgData name="Lei Song" userId="e77005fb-e6b4-4f46-8c86-95621a0ac549" providerId="ADAL" clId="{D1673F9C-F5B0-DF43-AC03-C33D38FA211A}" dt="2021-08-13T14:49:22.547" v="1444"/>
          <ac:spMkLst>
            <pc:docMk/>
            <pc:sldMk cId="1811544289" sldId="321"/>
            <ac:spMk id="2" creationId="{88100699-8E7D-7844-80F4-9C030909168C}"/>
          </ac:spMkLst>
        </pc:spChg>
        <pc:spChg chg="mod">
          <ac:chgData name="Lei Song" userId="e77005fb-e6b4-4f46-8c86-95621a0ac549" providerId="ADAL" clId="{D1673F9C-F5B0-DF43-AC03-C33D38FA211A}" dt="2021-08-13T14:53:28.707" v="1495" actId="20577"/>
          <ac:spMkLst>
            <pc:docMk/>
            <pc:sldMk cId="1811544289" sldId="321"/>
            <ac:spMk id="3" creationId="{7C297A06-FBA2-954C-A508-D4A60771891A}"/>
          </ac:spMkLst>
        </pc:spChg>
        <pc:picChg chg="add mod">
          <ac:chgData name="Lei Song" userId="e77005fb-e6b4-4f46-8c86-95621a0ac549" providerId="ADAL" clId="{D1673F9C-F5B0-DF43-AC03-C33D38FA211A}" dt="2021-08-13T14:53:11.139" v="1449"/>
          <ac:picMkLst>
            <pc:docMk/>
            <pc:sldMk cId="1811544289" sldId="321"/>
            <ac:picMk id="5" creationId="{7C5B7751-61CF-104F-8CAF-532762110909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199786319" sldId="321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83703414" sldId="322"/>
        </pc:sldMkLst>
      </pc:sldChg>
      <pc:sldChg chg="modSp new mod">
        <pc:chgData name="Lei Song" userId="e77005fb-e6b4-4f46-8c86-95621a0ac549" providerId="ADAL" clId="{D1673F9C-F5B0-DF43-AC03-C33D38FA211A}" dt="2021-08-13T15:03:43.361" v="1579" actId="20577"/>
        <pc:sldMkLst>
          <pc:docMk/>
          <pc:sldMk cId="3764902534" sldId="322"/>
        </pc:sldMkLst>
        <pc:spChg chg="mod">
          <ac:chgData name="Lei Song" userId="e77005fb-e6b4-4f46-8c86-95621a0ac549" providerId="ADAL" clId="{D1673F9C-F5B0-DF43-AC03-C33D38FA211A}" dt="2021-08-13T14:54:08.642" v="1498" actId="20577"/>
          <ac:spMkLst>
            <pc:docMk/>
            <pc:sldMk cId="3764902534" sldId="322"/>
            <ac:spMk id="2" creationId="{4E3A0481-223D-D142-8C4D-86B1DA4D80EA}"/>
          </ac:spMkLst>
        </pc:spChg>
        <pc:spChg chg="mod">
          <ac:chgData name="Lei Song" userId="e77005fb-e6b4-4f46-8c86-95621a0ac549" providerId="ADAL" clId="{D1673F9C-F5B0-DF43-AC03-C33D38FA211A}" dt="2021-08-13T15:03:43.361" v="1579" actId="20577"/>
          <ac:spMkLst>
            <pc:docMk/>
            <pc:sldMk cId="3764902534" sldId="322"/>
            <ac:spMk id="3" creationId="{98A885FE-7A30-A94F-9B9A-03BBB38A4D41}"/>
          </ac:spMkLst>
        </pc:spChg>
      </pc:sldChg>
      <pc:sldChg chg="addSp delSp modSp new mod">
        <pc:chgData name="Lei Song" userId="e77005fb-e6b4-4f46-8c86-95621a0ac549" providerId="ADAL" clId="{D1673F9C-F5B0-DF43-AC03-C33D38FA211A}" dt="2021-08-13T15:07:47.338" v="1595"/>
        <pc:sldMkLst>
          <pc:docMk/>
          <pc:sldMk cId="281802482" sldId="323"/>
        </pc:sldMkLst>
        <pc:spChg chg="mod">
          <ac:chgData name="Lei Song" userId="e77005fb-e6b4-4f46-8c86-95621a0ac549" providerId="ADAL" clId="{D1673F9C-F5B0-DF43-AC03-C33D38FA211A}" dt="2021-08-13T15:07:26.365" v="1589"/>
          <ac:spMkLst>
            <pc:docMk/>
            <pc:sldMk cId="281802482" sldId="323"/>
            <ac:spMk id="2" creationId="{5F501E70-279E-FE4C-85E2-8C40FB3E03E3}"/>
          </ac:spMkLst>
        </pc:spChg>
        <pc:spChg chg="del">
          <ac:chgData name="Lei Song" userId="e77005fb-e6b4-4f46-8c86-95621a0ac549" providerId="ADAL" clId="{D1673F9C-F5B0-DF43-AC03-C33D38FA211A}" dt="2021-08-13T15:07:35.369" v="1591"/>
          <ac:spMkLst>
            <pc:docMk/>
            <pc:sldMk cId="281802482" sldId="323"/>
            <ac:spMk id="3" creationId="{9A5A77CE-34F0-8642-83BF-558C59B1C072}"/>
          </ac:spMkLst>
        </pc:spChg>
        <pc:spChg chg="add del mod">
          <ac:chgData name="Lei Song" userId="e77005fb-e6b4-4f46-8c86-95621a0ac549" providerId="ADAL" clId="{D1673F9C-F5B0-DF43-AC03-C33D38FA211A}" dt="2021-08-13T15:07:47.338" v="1595"/>
          <ac:spMkLst>
            <pc:docMk/>
            <pc:sldMk cId="281802482" sldId="323"/>
            <ac:spMk id="7" creationId="{7526D4C6-06A9-1040-9BC7-1AB7D41D222B}"/>
          </ac:spMkLst>
        </pc:spChg>
        <pc:picChg chg="add del mod ord">
          <ac:chgData name="Lei Song" userId="e77005fb-e6b4-4f46-8c86-95621a0ac549" providerId="ADAL" clId="{D1673F9C-F5B0-DF43-AC03-C33D38FA211A}" dt="2021-08-13T15:07:40.598" v="1593" actId="478"/>
          <ac:picMkLst>
            <pc:docMk/>
            <pc:sldMk cId="281802482" sldId="323"/>
            <ac:picMk id="5" creationId="{B79ABD81-02BA-8B48-9AC2-C1E5A0FA7500}"/>
          </ac:picMkLst>
        </pc:picChg>
        <pc:picChg chg="add mod ord">
          <ac:chgData name="Lei Song" userId="e77005fb-e6b4-4f46-8c86-95621a0ac549" providerId="ADAL" clId="{D1673F9C-F5B0-DF43-AC03-C33D38FA211A}" dt="2021-08-13T15:07:47.338" v="1595"/>
          <ac:picMkLst>
            <pc:docMk/>
            <pc:sldMk cId="281802482" sldId="323"/>
            <ac:picMk id="9" creationId="{3A4D0189-06B8-2348-9652-BFD27F1C201C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884681447" sldId="323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067827007" sldId="324"/>
        </pc:sldMkLst>
      </pc:sldChg>
    </pc:docChg>
  </pc:docChgLst>
  <pc:docChgLst>
    <pc:chgData name="Lei Song" userId="e77005fb-e6b4-4f46-8c86-95621a0ac549" providerId="ADAL" clId="{39F0A17F-6FC4-F04A-864A-CBDC18D94806}"/>
    <pc:docChg chg="addSld delSld modSld delSection modSection">
      <pc:chgData name="Lei Song" userId="e77005fb-e6b4-4f46-8c86-95621a0ac549" providerId="ADAL" clId="{39F0A17F-6FC4-F04A-864A-CBDC18D94806}" dt="2021-08-03T05:46:55.237" v="85" actId="20577"/>
      <pc:docMkLst>
        <pc:docMk/>
      </pc:docMkLst>
      <pc:sldChg chg="modSp">
        <pc:chgData name="Lei Song" userId="e77005fb-e6b4-4f46-8c86-95621a0ac549" providerId="ADAL" clId="{39F0A17F-6FC4-F04A-864A-CBDC18D94806}" dt="2021-08-03T05:35:12.967" v="19"/>
        <pc:sldMkLst>
          <pc:docMk/>
          <pc:sldMk cId="4138580771" sldId="290"/>
        </pc:sldMkLst>
        <pc:spChg chg="mod">
          <ac:chgData name="Lei Song" userId="e77005fb-e6b4-4f46-8c86-95621a0ac549" providerId="ADAL" clId="{39F0A17F-6FC4-F04A-864A-CBDC18D94806}" dt="2021-08-03T05:35:12.967" v="19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376170912" sldId="291"/>
        </pc:sldMkLst>
      </pc:sldChg>
      <pc:sldChg chg="modSp new mod">
        <pc:chgData name="Lei Song" userId="e77005fb-e6b4-4f46-8c86-95621a0ac549" providerId="ADAL" clId="{39F0A17F-6FC4-F04A-864A-CBDC18D94806}" dt="2021-08-03T05:36:04.611" v="26" actId="20577"/>
        <pc:sldMkLst>
          <pc:docMk/>
          <pc:sldMk cId="3545827169" sldId="291"/>
        </pc:sldMkLst>
        <pc:spChg chg="mod">
          <ac:chgData name="Lei Song" userId="e77005fb-e6b4-4f46-8c86-95621a0ac549" providerId="ADAL" clId="{39F0A17F-6FC4-F04A-864A-CBDC18D94806}" dt="2021-08-03T05:35:28.904" v="23" actId="20577"/>
          <ac:spMkLst>
            <pc:docMk/>
            <pc:sldMk cId="3545827169" sldId="291"/>
            <ac:spMk id="2" creationId="{EFD41F60-EF5B-7847-BEE1-21FA9ABDD5D6}"/>
          </ac:spMkLst>
        </pc:spChg>
        <pc:spChg chg="mod">
          <ac:chgData name="Lei Song" userId="e77005fb-e6b4-4f46-8c86-95621a0ac549" providerId="ADAL" clId="{39F0A17F-6FC4-F04A-864A-CBDC18D94806}" dt="2021-08-03T05:36:04.611" v="26" actId="20577"/>
          <ac:spMkLst>
            <pc:docMk/>
            <pc:sldMk cId="3545827169" sldId="291"/>
            <ac:spMk id="3" creationId="{9CA9F1CE-5C5A-404C-BD96-10F5DFBF3C61}"/>
          </ac:spMkLst>
        </pc:spChg>
      </pc:sldChg>
      <pc:sldChg chg="modSp new mod">
        <pc:chgData name="Lei Song" userId="e77005fb-e6b4-4f46-8c86-95621a0ac549" providerId="ADAL" clId="{39F0A17F-6FC4-F04A-864A-CBDC18D94806}" dt="2021-08-03T05:38:54.639" v="32" actId="20577"/>
        <pc:sldMkLst>
          <pc:docMk/>
          <pc:sldMk cId="1192220123" sldId="292"/>
        </pc:sldMkLst>
        <pc:spChg chg="mod">
          <ac:chgData name="Lei Song" userId="e77005fb-e6b4-4f46-8c86-95621a0ac549" providerId="ADAL" clId="{39F0A17F-6FC4-F04A-864A-CBDC18D94806}" dt="2021-08-03T05:38:24.951" v="30" actId="20577"/>
          <ac:spMkLst>
            <pc:docMk/>
            <pc:sldMk cId="1192220123" sldId="292"/>
            <ac:spMk id="2" creationId="{9DB00E01-26A5-904A-84A8-B36FC296F730}"/>
          </ac:spMkLst>
        </pc:spChg>
        <pc:spChg chg="mod">
          <ac:chgData name="Lei Song" userId="e77005fb-e6b4-4f46-8c86-95621a0ac549" providerId="ADAL" clId="{39F0A17F-6FC4-F04A-864A-CBDC18D94806}" dt="2021-08-03T05:38:54.639" v="32" actId="20577"/>
          <ac:spMkLst>
            <pc:docMk/>
            <pc:sldMk cId="1192220123" sldId="292"/>
            <ac:spMk id="3" creationId="{F9178618-BD7C-9841-AEE9-C4825D53BF47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419041020" sldId="292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65977744" sldId="293"/>
        </pc:sldMkLst>
      </pc:sldChg>
      <pc:sldChg chg="modSp new mod">
        <pc:chgData name="Lei Song" userId="e77005fb-e6b4-4f46-8c86-95621a0ac549" providerId="ADAL" clId="{39F0A17F-6FC4-F04A-864A-CBDC18D94806}" dt="2021-08-03T05:40:02.663" v="38" actId="20577"/>
        <pc:sldMkLst>
          <pc:docMk/>
          <pc:sldMk cId="3402795537" sldId="293"/>
        </pc:sldMkLst>
        <pc:spChg chg="mod">
          <ac:chgData name="Lei Song" userId="e77005fb-e6b4-4f46-8c86-95621a0ac549" providerId="ADAL" clId="{39F0A17F-6FC4-F04A-864A-CBDC18D94806}" dt="2021-08-03T05:39:40.166" v="36" actId="20577"/>
          <ac:spMkLst>
            <pc:docMk/>
            <pc:sldMk cId="3402795537" sldId="293"/>
            <ac:spMk id="2" creationId="{9CA63350-F522-5C46-92C1-023857C9BB8F}"/>
          </ac:spMkLst>
        </pc:spChg>
        <pc:spChg chg="mod">
          <ac:chgData name="Lei Song" userId="e77005fb-e6b4-4f46-8c86-95621a0ac549" providerId="ADAL" clId="{39F0A17F-6FC4-F04A-864A-CBDC18D94806}" dt="2021-08-03T05:40:02.663" v="38" actId="20577"/>
          <ac:spMkLst>
            <pc:docMk/>
            <pc:sldMk cId="3402795537" sldId="293"/>
            <ac:spMk id="3" creationId="{12645F24-0080-1042-B82D-F83CBF504BF3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405957126" sldId="294"/>
        </pc:sldMkLst>
      </pc:sldChg>
      <pc:sldChg chg="modSp new mod">
        <pc:chgData name="Lei Song" userId="e77005fb-e6b4-4f46-8c86-95621a0ac549" providerId="ADAL" clId="{39F0A17F-6FC4-F04A-864A-CBDC18D94806}" dt="2021-08-03T05:40:58.550" v="44" actId="20577"/>
        <pc:sldMkLst>
          <pc:docMk/>
          <pc:sldMk cId="3020072658" sldId="294"/>
        </pc:sldMkLst>
        <pc:spChg chg="mod">
          <ac:chgData name="Lei Song" userId="e77005fb-e6b4-4f46-8c86-95621a0ac549" providerId="ADAL" clId="{39F0A17F-6FC4-F04A-864A-CBDC18D94806}" dt="2021-08-03T05:40:29.959" v="42" actId="20577"/>
          <ac:spMkLst>
            <pc:docMk/>
            <pc:sldMk cId="3020072658" sldId="294"/>
            <ac:spMk id="2" creationId="{ECA0EF9C-4705-8E4C-94DE-CD0A6ECE6544}"/>
          </ac:spMkLst>
        </pc:spChg>
        <pc:spChg chg="mod">
          <ac:chgData name="Lei Song" userId="e77005fb-e6b4-4f46-8c86-95621a0ac549" providerId="ADAL" clId="{39F0A17F-6FC4-F04A-864A-CBDC18D94806}" dt="2021-08-03T05:40:58.550" v="44" actId="20577"/>
          <ac:spMkLst>
            <pc:docMk/>
            <pc:sldMk cId="3020072658" sldId="294"/>
            <ac:spMk id="3" creationId="{9FEFD0FA-4A35-0344-A3D6-71D54FF747EA}"/>
          </ac:spMkLst>
        </pc:spChg>
      </pc:sldChg>
      <pc:sldChg chg="modSp new mod">
        <pc:chgData name="Lei Song" userId="e77005fb-e6b4-4f46-8c86-95621a0ac549" providerId="ADAL" clId="{39F0A17F-6FC4-F04A-864A-CBDC18D94806}" dt="2021-08-03T05:41:39.470" v="50" actId="20577"/>
        <pc:sldMkLst>
          <pc:docMk/>
          <pc:sldMk cId="1883520066" sldId="295"/>
        </pc:sldMkLst>
        <pc:spChg chg="mod">
          <ac:chgData name="Lei Song" userId="e77005fb-e6b4-4f46-8c86-95621a0ac549" providerId="ADAL" clId="{39F0A17F-6FC4-F04A-864A-CBDC18D94806}" dt="2021-08-03T05:41:24.206" v="48" actId="20577"/>
          <ac:spMkLst>
            <pc:docMk/>
            <pc:sldMk cId="1883520066" sldId="295"/>
            <ac:spMk id="2" creationId="{D02AD215-D729-5A41-AD4B-3DD530423A26}"/>
          </ac:spMkLst>
        </pc:spChg>
        <pc:spChg chg="mod">
          <ac:chgData name="Lei Song" userId="e77005fb-e6b4-4f46-8c86-95621a0ac549" providerId="ADAL" clId="{39F0A17F-6FC4-F04A-864A-CBDC18D94806}" dt="2021-08-03T05:41:39.470" v="50" actId="20577"/>
          <ac:spMkLst>
            <pc:docMk/>
            <pc:sldMk cId="1883520066" sldId="295"/>
            <ac:spMk id="3" creationId="{C9F7D59B-2367-1A41-8F41-A85142704FA0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362896702" sldId="295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239906282" sldId="296"/>
        </pc:sldMkLst>
      </pc:sldChg>
      <pc:sldChg chg="modSp new mod">
        <pc:chgData name="Lei Song" userId="e77005fb-e6b4-4f46-8c86-95621a0ac549" providerId="ADAL" clId="{39F0A17F-6FC4-F04A-864A-CBDC18D94806}" dt="2021-08-03T05:42:12.086" v="56" actId="20577"/>
        <pc:sldMkLst>
          <pc:docMk/>
          <pc:sldMk cId="2279065743" sldId="296"/>
        </pc:sldMkLst>
        <pc:spChg chg="mod">
          <ac:chgData name="Lei Song" userId="e77005fb-e6b4-4f46-8c86-95621a0ac549" providerId="ADAL" clId="{39F0A17F-6FC4-F04A-864A-CBDC18D94806}" dt="2021-08-03T05:41:57.166" v="54" actId="20577"/>
          <ac:spMkLst>
            <pc:docMk/>
            <pc:sldMk cId="2279065743" sldId="296"/>
            <ac:spMk id="2" creationId="{53A037E6-18D5-CA41-AF26-E4CC15A8927F}"/>
          </ac:spMkLst>
        </pc:spChg>
        <pc:spChg chg="mod">
          <ac:chgData name="Lei Song" userId="e77005fb-e6b4-4f46-8c86-95621a0ac549" providerId="ADAL" clId="{39F0A17F-6FC4-F04A-864A-CBDC18D94806}" dt="2021-08-03T05:42:12.086" v="56" actId="20577"/>
          <ac:spMkLst>
            <pc:docMk/>
            <pc:sldMk cId="2279065743" sldId="296"/>
            <ac:spMk id="3" creationId="{7045B2C0-5DAB-C845-B898-1A24C6A3DB42}"/>
          </ac:spMkLst>
        </pc:spChg>
      </pc:sldChg>
      <pc:sldChg chg="modSp new mod">
        <pc:chgData name="Lei Song" userId="e77005fb-e6b4-4f46-8c86-95621a0ac549" providerId="ADAL" clId="{39F0A17F-6FC4-F04A-864A-CBDC18D94806}" dt="2021-08-03T05:42:54.934" v="62" actId="20577"/>
        <pc:sldMkLst>
          <pc:docMk/>
          <pc:sldMk cId="932345436" sldId="297"/>
        </pc:sldMkLst>
        <pc:spChg chg="mod">
          <ac:chgData name="Lei Song" userId="e77005fb-e6b4-4f46-8c86-95621a0ac549" providerId="ADAL" clId="{39F0A17F-6FC4-F04A-864A-CBDC18D94806}" dt="2021-08-03T05:42:33.208" v="60" actId="20577"/>
          <ac:spMkLst>
            <pc:docMk/>
            <pc:sldMk cId="932345436" sldId="297"/>
            <ac:spMk id="2" creationId="{44128C54-9B65-B54D-89DB-E91349265751}"/>
          </ac:spMkLst>
        </pc:spChg>
        <pc:spChg chg="mod">
          <ac:chgData name="Lei Song" userId="e77005fb-e6b4-4f46-8c86-95621a0ac549" providerId="ADAL" clId="{39F0A17F-6FC4-F04A-864A-CBDC18D94806}" dt="2021-08-03T05:42:54.934" v="62" actId="20577"/>
          <ac:spMkLst>
            <pc:docMk/>
            <pc:sldMk cId="932345436" sldId="297"/>
            <ac:spMk id="3" creationId="{1907496A-CBF1-E24D-BF27-BADD2160DB0D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287339277" sldId="297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92765645" sldId="298"/>
        </pc:sldMkLst>
      </pc:sldChg>
      <pc:sldChg chg="modSp new mod">
        <pc:chgData name="Lei Song" userId="e77005fb-e6b4-4f46-8c86-95621a0ac549" providerId="ADAL" clId="{39F0A17F-6FC4-F04A-864A-CBDC18D94806}" dt="2021-08-03T05:46:55.237" v="85" actId="20577"/>
        <pc:sldMkLst>
          <pc:docMk/>
          <pc:sldMk cId="313340059" sldId="298"/>
        </pc:sldMkLst>
        <pc:spChg chg="mod">
          <ac:chgData name="Lei Song" userId="e77005fb-e6b4-4f46-8c86-95621a0ac549" providerId="ADAL" clId="{39F0A17F-6FC4-F04A-864A-CBDC18D94806}" dt="2021-08-03T05:46:32.564" v="83" actId="20577"/>
          <ac:spMkLst>
            <pc:docMk/>
            <pc:sldMk cId="313340059" sldId="298"/>
            <ac:spMk id="2" creationId="{C97F0ACD-E193-354F-9B22-0496D72F806F}"/>
          </ac:spMkLst>
        </pc:spChg>
        <pc:spChg chg="mod">
          <ac:chgData name="Lei Song" userId="e77005fb-e6b4-4f46-8c86-95621a0ac549" providerId="ADAL" clId="{39F0A17F-6FC4-F04A-864A-CBDC18D94806}" dt="2021-08-03T05:46:55.237" v="85" actId="20577"/>
          <ac:spMkLst>
            <pc:docMk/>
            <pc:sldMk cId="313340059" sldId="298"/>
            <ac:spMk id="3" creationId="{C5DD824F-CA31-EA47-A989-226AEB110C4E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977714324" sldId="299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751181985" sldId="300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063834910" sldId="301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4228848954" sldId="302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415584844" sldId="303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363101822" sldId="304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407055708" sldId="305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835105334" sldId="306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83428916" sldId="307"/>
        </pc:sldMkLst>
      </pc:sldChg>
    </pc:docChg>
  </pc:docChgLst>
  <pc:docChgLst>
    <pc:chgData name="Lei Song" userId="e77005fb-e6b4-4f46-8c86-95621a0ac549" providerId="ADAL" clId="{99AE91A3-CF58-2140-9F69-B585C057F1B8}"/>
    <pc:docChg chg="custSel addSld delSld modSld sldOrd addSection delSection modSection">
      <pc:chgData name="Lei Song" userId="e77005fb-e6b4-4f46-8c86-95621a0ac549" providerId="ADAL" clId="{99AE91A3-CF58-2140-9F69-B585C057F1B8}" dt="2021-08-03T05:09:08.085" v="963"/>
      <pc:docMkLst>
        <pc:docMk/>
      </pc:docMkLst>
      <pc:sldChg chg="modSp mod">
        <pc:chgData name="Lei Song" userId="e77005fb-e6b4-4f46-8c86-95621a0ac549" providerId="ADAL" clId="{99AE91A3-CF58-2140-9F69-B585C057F1B8}" dt="2021-08-03T05:07:17.044" v="957" actId="20577"/>
        <pc:sldMkLst>
          <pc:docMk/>
          <pc:sldMk cId="4138580771" sldId="290"/>
        </pc:sldMkLst>
        <pc:spChg chg="mod">
          <ac:chgData name="Lei Song" userId="e77005fb-e6b4-4f46-8c86-95621a0ac549" providerId="ADAL" clId="{99AE91A3-CF58-2140-9F69-B585C057F1B8}" dt="2021-08-03T05:07:17.044" v="957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918292003" sldId="291"/>
        </pc:sldMkLst>
      </pc:sldChg>
      <pc:sldChg chg="modSp new mod">
        <pc:chgData name="Lei Song" userId="e77005fb-e6b4-4f46-8c86-95621a0ac549" providerId="ADAL" clId="{99AE91A3-CF58-2140-9F69-B585C057F1B8}" dt="2021-08-03T04:09:20.822" v="467" actId="20577"/>
        <pc:sldMkLst>
          <pc:docMk/>
          <pc:sldMk cId="3376170912" sldId="291"/>
        </pc:sldMkLst>
        <pc:spChg chg="mod">
          <ac:chgData name="Lei Song" userId="e77005fb-e6b4-4f46-8c86-95621a0ac549" providerId="ADAL" clId="{99AE91A3-CF58-2140-9F69-B585C057F1B8}" dt="2021-08-03T03:59:06.760" v="18" actId="20577"/>
          <ac:spMkLst>
            <pc:docMk/>
            <pc:sldMk cId="3376170912" sldId="291"/>
            <ac:spMk id="2" creationId="{39BEC24C-55A2-FB45-B299-0DBB338BB99A}"/>
          </ac:spMkLst>
        </pc:spChg>
        <pc:spChg chg="mod">
          <ac:chgData name="Lei Song" userId="e77005fb-e6b4-4f46-8c86-95621a0ac549" providerId="ADAL" clId="{99AE91A3-CF58-2140-9F69-B585C057F1B8}" dt="2021-08-03T04:09:20.822" v="467" actId="20577"/>
          <ac:spMkLst>
            <pc:docMk/>
            <pc:sldMk cId="3376170912" sldId="291"/>
            <ac:spMk id="3" creationId="{8CCDA68D-1BCF-1D4F-8EBB-E943F6CAF18E}"/>
          </ac:spMkLst>
        </pc:spChg>
      </pc:sldChg>
      <pc:sldChg chg="addSp modSp new mod">
        <pc:chgData name="Lei Song" userId="e77005fb-e6b4-4f46-8c86-95621a0ac549" providerId="ADAL" clId="{99AE91A3-CF58-2140-9F69-B585C057F1B8}" dt="2021-08-03T04:06:54.658" v="465" actId="1076"/>
        <pc:sldMkLst>
          <pc:docMk/>
          <pc:sldMk cId="1419041020" sldId="292"/>
        </pc:sldMkLst>
        <pc:spChg chg="mod">
          <ac:chgData name="Lei Song" userId="e77005fb-e6b4-4f46-8c86-95621a0ac549" providerId="ADAL" clId="{99AE91A3-CF58-2140-9F69-B585C057F1B8}" dt="2021-08-03T04:06:23.277" v="462" actId="20577"/>
          <ac:spMkLst>
            <pc:docMk/>
            <pc:sldMk cId="1419041020" sldId="292"/>
            <ac:spMk id="2" creationId="{8AF093BD-937D-6E4E-BEE9-F068E13347FA}"/>
          </ac:spMkLst>
        </pc:spChg>
        <pc:picChg chg="add mod">
          <ac:chgData name="Lei Song" userId="e77005fb-e6b4-4f46-8c86-95621a0ac549" providerId="ADAL" clId="{99AE91A3-CF58-2140-9F69-B585C057F1B8}" dt="2021-08-03T04:06:54.658" v="465" actId="1076"/>
          <ac:picMkLst>
            <pc:docMk/>
            <pc:sldMk cId="1419041020" sldId="292"/>
            <ac:picMk id="1026" creationId="{31C4F390-DC4D-9849-827B-B26E1D6AEF5A}"/>
          </ac:picMkLst>
        </pc:pic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662746620" sldId="29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9909002" sldId="293"/>
        </pc:sldMkLst>
      </pc:sldChg>
      <pc:sldChg chg="modSp new mod">
        <pc:chgData name="Lei Song" userId="e77005fb-e6b4-4f46-8c86-95621a0ac549" providerId="ADAL" clId="{99AE91A3-CF58-2140-9F69-B585C057F1B8}" dt="2021-08-03T04:27:56.333" v="522" actId="20577"/>
        <pc:sldMkLst>
          <pc:docMk/>
          <pc:sldMk cId="365977744" sldId="293"/>
        </pc:sldMkLst>
        <pc:spChg chg="mod">
          <ac:chgData name="Lei Song" userId="e77005fb-e6b4-4f46-8c86-95621a0ac549" providerId="ADAL" clId="{99AE91A3-CF58-2140-9F69-B585C057F1B8}" dt="2021-08-03T04:27:39.065" v="520" actId="27636"/>
          <ac:spMkLst>
            <pc:docMk/>
            <pc:sldMk cId="365977744" sldId="293"/>
            <ac:spMk id="2" creationId="{C8595D9F-F830-EB48-9F3F-5A9977533515}"/>
          </ac:spMkLst>
        </pc:spChg>
        <pc:spChg chg="mod">
          <ac:chgData name="Lei Song" userId="e77005fb-e6b4-4f46-8c86-95621a0ac549" providerId="ADAL" clId="{99AE91A3-CF58-2140-9F69-B585C057F1B8}" dt="2021-08-03T04:27:56.333" v="522" actId="20577"/>
          <ac:spMkLst>
            <pc:docMk/>
            <pc:sldMk cId="365977744" sldId="293"/>
            <ac:spMk id="3" creationId="{348CED1F-9F3B-A345-8326-CE89B268515C}"/>
          </ac:spMkLst>
        </pc:spChg>
      </pc:sldChg>
      <pc:sldChg chg="modSp new del mod">
        <pc:chgData name="Lei Song" userId="e77005fb-e6b4-4f46-8c86-95621a0ac549" providerId="ADAL" clId="{99AE91A3-CF58-2140-9F69-B585C057F1B8}" dt="2021-08-03T04:17:08.335" v="514" actId="2696"/>
        <pc:sldMkLst>
          <pc:docMk/>
          <pc:sldMk cId="2962636616" sldId="293"/>
        </pc:sldMkLst>
        <pc:spChg chg="mod">
          <ac:chgData name="Lei Song" userId="e77005fb-e6b4-4f46-8c86-95621a0ac549" providerId="ADAL" clId="{99AE91A3-CF58-2140-9F69-B585C057F1B8}" dt="2021-08-03T04:10:52.781" v="482" actId="20577"/>
          <ac:spMkLst>
            <pc:docMk/>
            <pc:sldMk cId="2962636616" sldId="293"/>
            <ac:spMk id="2" creationId="{E6D615D1-42C7-7A4B-A740-06830CDB1324}"/>
          </ac:spMkLst>
        </pc:spChg>
        <pc:spChg chg="mod">
          <ac:chgData name="Lei Song" userId="e77005fb-e6b4-4f46-8c86-95621a0ac549" providerId="ADAL" clId="{99AE91A3-CF58-2140-9F69-B585C057F1B8}" dt="2021-08-03T04:11:16.316" v="513" actId="20577"/>
          <ac:spMkLst>
            <pc:docMk/>
            <pc:sldMk cId="2962636616" sldId="293"/>
            <ac:spMk id="3" creationId="{882DB215-17E4-124A-B639-0851ECECEDD4}"/>
          </ac:spMkLst>
        </pc:spChg>
      </pc:sldChg>
      <pc:sldChg chg="addSp delSp modSp new mod">
        <pc:chgData name="Lei Song" userId="e77005fb-e6b4-4f46-8c86-95621a0ac549" providerId="ADAL" clId="{99AE91A3-CF58-2140-9F69-B585C057F1B8}" dt="2021-08-03T04:36:21.175" v="629" actId="20577"/>
        <pc:sldMkLst>
          <pc:docMk/>
          <pc:sldMk cId="2405957126" sldId="294"/>
        </pc:sldMkLst>
        <pc:spChg chg="mod">
          <ac:chgData name="Lei Song" userId="e77005fb-e6b4-4f46-8c86-95621a0ac549" providerId="ADAL" clId="{99AE91A3-CF58-2140-9F69-B585C057F1B8}" dt="2021-08-03T04:29:11.978" v="542" actId="5793"/>
          <ac:spMkLst>
            <pc:docMk/>
            <pc:sldMk cId="2405957126" sldId="294"/>
            <ac:spMk id="2" creationId="{C6F90BC3-1F17-E64B-BB89-7268ACB3A85D}"/>
          </ac:spMkLst>
        </pc:spChg>
        <pc:spChg chg="mod">
          <ac:chgData name="Lei Song" userId="e77005fb-e6b4-4f46-8c86-95621a0ac549" providerId="ADAL" clId="{99AE91A3-CF58-2140-9F69-B585C057F1B8}" dt="2021-08-03T04:36:21.175" v="629" actId="20577"/>
          <ac:spMkLst>
            <pc:docMk/>
            <pc:sldMk cId="2405957126" sldId="294"/>
            <ac:spMk id="3" creationId="{BAFEF470-26FE-3C49-9647-448D58C69EA6}"/>
          </ac:spMkLst>
        </pc:spChg>
        <pc:spChg chg="add del mod">
          <ac:chgData name="Lei Song" userId="e77005fb-e6b4-4f46-8c86-95621a0ac549" providerId="ADAL" clId="{99AE91A3-CF58-2140-9F69-B585C057F1B8}" dt="2021-08-03T04:29:48.279" v="545"/>
          <ac:spMkLst>
            <pc:docMk/>
            <pc:sldMk cId="2405957126" sldId="294"/>
            <ac:spMk id="4" creationId="{99F81F79-785B-8340-96C1-FF76D370C43C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903296754" sldId="29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28672892" sldId="295"/>
        </pc:sldMkLst>
      </pc:sldChg>
      <pc:sldChg chg="modSp new mod">
        <pc:chgData name="Lei Song" userId="e77005fb-e6b4-4f46-8c86-95621a0ac549" providerId="ADAL" clId="{99AE91A3-CF58-2140-9F69-B585C057F1B8}" dt="2021-08-03T04:40:43.699" v="642" actId="123"/>
        <pc:sldMkLst>
          <pc:docMk/>
          <pc:sldMk cId="3362896702" sldId="295"/>
        </pc:sldMkLst>
        <pc:spChg chg="mod">
          <ac:chgData name="Lei Song" userId="e77005fb-e6b4-4f46-8c86-95621a0ac549" providerId="ADAL" clId="{99AE91A3-CF58-2140-9F69-B585C057F1B8}" dt="2021-08-03T04:30:00.569" v="552" actId="20577"/>
          <ac:spMkLst>
            <pc:docMk/>
            <pc:sldMk cId="3362896702" sldId="295"/>
            <ac:spMk id="2" creationId="{DA851E62-E03E-6041-BE9F-CC00D27AEAE2}"/>
          </ac:spMkLst>
        </pc:spChg>
        <pc:spChg chg="mod">
          <ac:chgData name="Lei Song" userId="e77005fb-e6b4-4f46-8c86-95621a0ac549" providerId="ADAL" clId="{99AE91A3-CF58-2140-9F69-B585C057F1B8}" dt="2021-08-03T04:40:43.699" v="642" actId="123"/>
          <ac:spMkLst>
            <pc:docMk/>
            <pc:sldMk cId="3362896702" sldId="295"/>
            <ac:spMk id="3" creationId="{46420235-4CE4-464E-BC35-5E233A5D4AC6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2215005" sldId="296"/>
        </pc:sldMkLst>
      </pc:sldChg>
      <pc:sldChg chg="addSp modSp new ord">
        <pc:chgData name="Lei Song" userId="e77005fb-e6b4-4f46-8c86-95621a0ac549" providerId="ADAL" clId="{99AE91A3-CF58-2140-9F69-B585C057F1B8}" dt="2021-08-03T04:34:04.227" v="583" actId="1076"/>
        <pc:sldMkLst>
          <pc:docMk/>
          <pc:sldMk cId="2239906282" sldId="296"/>
        </pc:sldMkLst>
        <pc:spChg chg="mod">
          <ac:chgData name="Lei Song" userId="e77005fb-e6b4-4f46-8c86-95621a0ac549" providerId="ADAL" clId="{99AE91A3-CF58-2140-9F69-B585C057F1B8}" dt="2021-08-03T04:33:55.171" v="580"/>
          <ac:spMkLst>
            <pc:docMk/>
            <pc:sldMk cId="2239906282" sldId="296"/>
            <ac:spMk id="2" creationId="{2FCE20B4-1DE5-5C4B-80A4-9C961AFDED99}"/>
          </ac:spMkLst>
        </pc:spChg>
        <pc:picChg chg="add mod">
          <ac:chgData name="Lei Song" userId="e77005fb-e6b4-4f46-8c86-95621a0ac549" providerId="ADAL" clId="{99AE91A3-CF58-2140-9F69-B585C057F1B8}" dt="2021-08-03T04:34:04.227" v="583" actId="1076"/>
          <ac:picMkLst>
            <pc:docMk/>
            <pc:sldMk cId="2239906282" sldId="296"/>
            <ac:picMk id="2050" creationId="{3CC12935-F63C-F242-95F1-B044A10898E1}"/>
          </ac:picMkLst>
        </pc:picChg>
      </pc:sldChg>
      <pc:sldChg chg="modSp new mod">
        <pc:chgData name="Lei Song" userId="e77005fb-e6b4-4f46-8c86-95621a0ac549" providerId="ADAL" clId="{99AE91A3-CF58-2140-9F69-B585C057F1B8}" dt="2021-08-03T04:42:37.200" v="671" actId="108"/>
        <pc:sldMkLst>
          <pc:docMk/>
          <pc:sldMk cId="1287339277" sldId="297"/>
        </pc:sldMkLst>
        <pc:spChg chg="mod">
          <ac:chgData name="Lei Song" userId="e77005fb-e6b4-4f46-8c86-95621a0ac549" providerId="ADAL" clId="{99AE91A3-CF58-2140-9F69-B585C057F1B8}" dt="2021-08-03T04:37:21.102" v="635" actId="20577"/>
          <ac:spMkLst>
            <pc:docMk/>
            <pc:sldMk cId="1287339277" sldId="297"/>
            <ac:spMk id="2" creationId="{E590E094-DBCA-2E4B-8F28-B324E01F6DA9}"/>
          </ac:spMkLst>
        </pc:spChg>
        <pc:spChg chg="mod">
          <ac:chgData name="Lei Song" userId="e77005fb-e6b4-4f46-8c86-95621a0ac549" providerId="ADAL" clId="{99AE91A3-CF58-2140-9F69-B585C057F1B8}" dt="2021-08-03T04:42:37.200" v="671" actId="108"/>
          <ac:spMkLst>
            <pc:docMk/>
            <pc:sldMk cId="1287339277" sldId="297"/>
            <ac:spMk id="3" creationId="{296B6B26-B6FB-884B-917A-6748EACD0169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559695215" sldId="297"/>
        </pc:sldMkLst>
      </pc:sldChg>
      <pc:sldChg chg="modSp new mod">
        <pc:chgData name="Lei Song" userId="e77005fb-e6b4-4f46-8c86-95621a0ac549" providerId="ADAL" clId="{99AE91A3-CF58-2140-9F69-B585C057F1B8}" dt="2021-08-03T04:41:21.954" v="659" actId="20577"/>
        <pc:sldMkLst>
          <pc:docMk/>
          <pc:sldMk cId="192765645" sldId="298"/>
        </pc:sldMkLst>
        <pc:spChg chg="mod">
          <ac:chgData name="Lei Song" userId="e77005fb-e6b4-4f46-8c86-95621a0ac549" providerId="ADAL" clId="{99AE91A3-CF58-2140-9F69-B585C057F1B8}" dt="2021-08-03T04:41:02.427" v="655" actId="20577"/>
          <ac:spMkLst>
            <pc:docMk/>
            <pc:sldMk cId="192765645" sldId="298"/>
            <ac:spMk id="2" creationId="{FE108629-26E2-C649-A140-1A0A38576A25}"/>
          </ac:spMkLst>
        </pc:spChg>
        <pc:spChg chg="mod">
          <ac:chgData name="Lei Song" userId="e77005fb-e6b4-4f46-8c86-95621a0ac549" providerId="ADAL" clId="{99AE91A3-CF58-2140-9F69-B585C057F1B8}" dt="2021-08-03T04:41:21.954" v="659" actId="20577"/>
          <ac:spMkLst>
            <pc:docMk/>
            <pc:sldMk cId="192765645" sldId="298"/>
            <ac:spMk id="3" creationId="{3D5DEA84-2C72-FD40-824F-DF67DD7CA14D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31326786" sldId="298"/>
        </pc:sldMkLst>
      </pc:sldChg>
      <pc:sldChg chg="modSp new mod ord">
        <pc:chgData name="Lei Song" userId="e77005fb-e6b4-4f46-8c86-95621a0ac549" providerId="ADAL" clId="{99AE91A3-CF58-2140-9F69-B585C057F1B8}" dt="2021-08-03T04:50:46.590" v="758" actId="313"/>
        <pc:sldMkLst>
          <pc:docMk/>
          <pc:sldMk cId="977714324" sldId="299"/>
        </pc:sldMkLst>
        <pc:spChg chg="mod">
          <ac:chgData name="Lei Song" userId="e77005fb-e6b4-4f46-8c86-95621a0ac549" providerId="ADAL" clId="{99AE91A3-CF58-2140-9F69-B585C057F1B8}" dt="2021-08-03T04:49:08.392" v="683" actId="20577"/>
          <ac:spMkLst>
            <pc:docMk/>
            <pc:sldMk cId="977714324" sldId="299"/>
            <ac:spMk id="2" creationId="{260ADC52-6894-934D-B046-7FD13384D766}"/>
          </ac:spMkLst>
        </pc:spChg>
        <pc:spChg chg="mod">
          <ac:chgData name="Lei Song" userId="e77005fb-e6b4-4f46-8c86-95621a0ac549" providerId="ADAL" clId="{99AE91A3-CF58-2140-9F69-B585C057F1B8}" dt="2021-08-03T04:50:46.590" v="758" actId="313"/>
          <ac:spMkLst>
            <pc:docMk/>
            <pc:sldMk cId="977714324" sldId="299"/>
            <ac:spMk id="3" creationId="{12222FB9-610E-4C49-BE7B-D8B7D1FE94A3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467033656" sldId="29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98260330" sldId="300"/>
        </pc:sldMkLst>
      </pc:sldChg>
      <pc:sldChg chg="modSp new mod">
        <pc:chgData name="Lei Song" userId="e77005fb-e6b4-4f46-8c86-95621a0ac549" providerId="ADAL" clId="{99AE91A3-CF58-2140-9F69-B585C057F1B8}" dt="2021-08-03T04:53:34.469" v="812" actId="20577"/>
        <pc:sldMkLst>
          <pc:docMk/>
          <pc:sldMk cId="1751181985" sldId="300"/>
        </pc:sldMkLst>
        <pc:spChg chg="mod">
          <ac:chgData name="Lei Song" userId="e77005fb-e6b4-4f46-8c86-95621a0ac549" providerId="ADAL" clId="{99AE91A3-CF58-2140-9F69-B585C057F1B8}" dt="2021-08-03T04:51:40.778" v="778" actId="20577"/>
          <ac:spMkLst>
            <pc:docMk/>
            <pc:sldMk cId="1751181985" sldId="300"/>
            <ac:spMk id="2" creationId="{0D358045-ECBB-6644-8D04-D3CA5C937029}"/>
          </ac:spMkLst>
        </pc:spChg>
        <pc:spChg chg="mod">
          <ac:chgData name="Lei Song" userId="e77005fb-e6b4-4f46-8c86-95621a0ac549" providerId="ADAL" clId="{99AE91A3-CF58-2140-9F69-B585C057F1B8}" dt="2021-08-03T04:53:34.469" v="812" actId="20577"/>
          <ac:spMkLst>
            <pc:docMk/>
            <pc:sldMk cId="1751181985" sldId="300"/>
            <ac:spMk id="3" creationId="{C9BF9922-121D-D246-A623-61E4BC5E0CC7}"/>
          </ac:spMkLst>
        </pc:spChg>
      </pc:sldChg>
      <pc:sldChg chg="modSp new mod ord">
        <pc:chgData name="Lei Song" userId="e77005fb-e6b4-4f46-8c86-95621a0ac549" providerId="ADAL" clId="{99AE91A3-CF58-2140-9F69-B585C057F1B8}" dt="2021-08-03T05:00:20.892" v="898" actId="20577"/>
        <pc:sldMkLst>
          <pc:docMk/>
          <pc:sldMk cId="2063834910" sldId="301"/>
        </pc:sldMkLst>
        <pc:spChg chg="mod">
          <ac:chgData name="Lei Song" userId="e77005fb-e6b4-4f46-8c86-95621a0ac549" providerId="ADAL" clId="{99AE91A3-CF58-2140-9F69-B585C057F1B8}" dt="2021-08-03T04:53:44.641" v="815"/>
          <ac:spMkLst>
            <pc:docMk/>
            <pc:sldMk cId="2063834910" sldId="301"/>
            <ac:spMk id="2" creationId="{484C8EF6-DB7A-F74E-8684-C00C50690F80}"/>
          </ac:spMkLst>
        </pc:spChg>
        <pc:spChg chg="mod">
          <ac:chgData name="Lei Song" userId="e77005fb-e6b4-4f46-8c86-95621a0ac549" providerId="ADAL" clId="{99AE91A3-CF58-2140-9F69-B585C057F1B8}" dt="2021-08-03T05:00:20.892" v="898" actId="20577"/>
          <ac:spMkLst>
            <pc:docMk/>
            <pc:sldMk cId="2063834910" sldId="301"/>
            <ac:spMk id="3" creationId="{B03079B0-772B-F142-AC5B-C5C742A3AA89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038347611" sldId="30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09428590" sldId="302"/>
        </pc:sldMkLst>
      </pc:sldChg>
      <pc:sldChg chg="addSp modSp new mod">
        <pc:chgData name="Lei Song" userId="e77005fb-e6b4-4f46-8c86-95621a0ac549" providerId="ADAL" clId="{99AE91A3-CF58-2140-9F69-B585C057F1B8}" dt="2021-08-03T04:55:51.469" v="848" actId="20577"/>
        <pc:sldMkLst>
          <pc:docMk/>
          <pc:sldMk cId="4228848954" sldId="302"/>
        </pc:sldMkLst>
        <pc:spChg chg="mod">
          <ac:chgData name="Lei Song" userId="e77005fb-e6b4-4f46-8c86-95621a0ac549" providerId="ADAL" clId="{99AE91A3-CF58-2140-9F69-B585C057F1B8}" dt="2021-08-03T04:55:51.469" v="848" actId="20577"/>
          <ac:spMkLst>
            <pc:docMk/>
            <pc:sldMk cId="4228848954" sldId="302"/>
            <ac:spMk id="2" creationId="{E0816871-E55A-C648-85DF-01FE0F43EF9B}"/>
          </ac:spMkLst>
        </pc:spChg>
        <pc:picChg chg="add mod">
          <ac:chgData name="Lei Song" userId="e77005fb-e6b4-4f46-8c86-95621a0ac549" providerId="ADAL" clId="{99AE91A3-CF58-2140-9F69-B585C057F1B8}" dt="2021-08-03T04:55:35.581" v="819" actId="1076"/>
          <ac:picMkLst>
            <pc:docMk/>
            <pc:sldMk cId="4228848954" sldId="302"/>
            <ac:picMk id="3074" creationId="{8110A5A4-900A-3548-9C8D-A180A7518DCB}"/>
          </ac:picMkLst>
        </pc:pic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055593585" sldId="303"/>
        </pc:sldMkLst>
      </pc:sldChg>
      <pc:sldChg chg="modSp new mod">
        <pc:chgData name="Lei Song" userId="e77005fb-e6b4-4f46-8c86-95621a0ac549" providerId="ADAL" clId="{99AE91A3-CF58-2140-9F69-B585C057F1B8}" dt="2021-08-03T05:05:44.761" v="916" actId="20577"/>
        <pc:sldMkLst>
          <pc:docMk/>
          <pc:sldMk cId="2415584844" sldId="303"/>
        </pc:sldMkLst>
        <pc:spChg chg="mod">
          <ac:chgData name="Lei Song" userId="e77005fb-e6b4-4f46-8c86-95621a0ac549" providerId="ADAL" clId="{99AE91A3-CF58-2140-9F69-B585C057F1B8}" dt="2021-08-03T04:56:17.216" v="875" actId="20577"/>
          <ac:spMkLst>
            <pc:docMk/>
            <pc:sldMk cId="2415584844" sldId="303"/>
            <ac:spMk id="2" creationId="{CA3D7573-937C-BB44-A229-D4B30885B49B}"/>
          </ac:spMkLst>
        </pc:spChg>
        <pc:spChg chg="mod">
          <ac:chgData name="Lei Song" userId="e77005fb-e6b4-4f46-8c86-95621a0ac549" providerId="ADAL" clId="{99AE91A3-CF58-2140-9F69-B585C057F1B8}" dt="2021-08-03T05:05:44.761" v="916" actId="20577"/>
          <ac:spMkLst>
            <pc:docMk/>
            <pc:sldMk cId="2415584844" sldId="303"/>
            <ac:spMk id="3" creationId="{AF10175A-CE59-A248-B030-1AFEF0E12364}"/>
          </ac:spMkLst>
        </pc:spChg>
      </pc:sldChg>
      <pc:sldChg chg="modSp new mod">
        <pc:chgData name="Lei Song" userId="e77005fb-e6b4-4f46-8c86-95621a0ac549" providerId="ADAL" clId="{99AE91A3-CF58-2140-9F69-B585C057F1B8}" dt="2021-08-03T04:59:44.171" v="891" actId="2710"/>
        <pc:sldMkLst>
          <pc:docMk/>
          <pc:sldMk cId="3363101822" sldId="304"/>
        </pc:sldMkLst>
        <pc:spChg chg="mod">
          <ac:chgData name="Lei Song" userId="e77005fb-e6b4-4f46-8c86-95621a0ac549" providerId="ADAL" clId="{99AE91A3-CF58-2140-9F69-B585C057F1B8}" dt="2021-08-03T04:58:45.610" v="884"/>
          <ac:spMkLst>
            <pc:docMk/>
            <pc:sldMk cId="3363101822" sldId="304"/>
            <ac:spMk id="2" creationId="{C864AF5B-3847-E94C-9AE0-5D57F3F9AB34}"/>
          </ac:spMkLst>
        </pc:spChg>
        <pc:spChg chg="mod">
          <ac:chgData name="Lei Song" userId="e77005fb-e6b4-4f46-8c86-95621a0ac549" providerId="ADAL" clId="{99AE91A3-CF58-2140-9F69-B585C057F1B8}" dt="2021-08-03T04:59:44.171" v="891" actId="2710"/>
          <ac:spMkLst>
            <pc:docMk/>
            <pc:sldMk cId="3363101822" sldId="304"/>
            <ac:spMk id="3" creationId="{2821F270-93BB-464C-9580-803E7D2218A0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903114558" sldId="304"/>
        </pc:sldMkLst>
      </pc:sldChg>
      <pc:sldChg chg="modSp new mod">
        <pc:chgData name="Lei Song" userId="e77005fb-e6b4-4f46-8c86-95621a0ac549" providerId="ADAL" clId="{99AE91A3-CF58-2140-9F69-B585C057F1B8}" dt="2021-08-03T05:01:19.175" v="904" actId="123"/>
        <pc:sldMkLst>
          <pc:docMk/>
          <pc:sldMk cId="1407055708" sldId="305"/>
        </pc:sldMkLst>
        <pc:spChg chg="mod">
          <ac:chgData name="Lei Song" userId="e77005fb-e6b4-4f46-8c86-95621a0ac549" providerId="ADAL" clId="{99AE91A3-CF58-2140-9F69-B585C057F1B8}" dt="2021-08-03T05:00:03.351" v="894"/>
          <ac:spMkLst>
            <pc:docMk/>
            <pc:sldMk cId="1407055708" sldId="305"/>
            <ac:spMk id="2" creationId="{C704FE72-1A58-704E-8F02-9C05B20EB245}"/>
          </ac:spMkLst>
        </pc:spChg>
        <pc:spChg chg="mod">
          <ac:chgData name="Lei Song" userId="e77005fb-e6b4-4f46-8c86-95621a0ac549" providerId="ADAL" clId="{99AE91A3-CF58-2140-9F69-B585C057F1B8}" dt="2021-08-03T05:01:19.175" v="904" actId="123"/>
          <ac:spMkLst>
            <pc:docMk/>
            <pc:sldMk cId="1407055708" sldId="305"/>
            <ac:spMk id="3" creationId="{11A8B0F5-0375-7C43-9112-6C4F759A7895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646921458" sldId="305"/>
        </pc:sldMkLst>
      </pc:sldChg>
      <pc:sldChg chg="modSp new mod">
        <pc:chgData name="Lei Song" userId="e77005fb-e6b4-4f46-8c86-95621a0ac549" providerId="ADAL" clId="{99AE91A3-CF58-2140-9F69-B585C057F1B8}" dt="2021-08-03T05:02:32.155" v="914" actId="2710"/>
        <pc:sldMkLst>
          <pc:docMk/>
          <pc:sldMk cId="835105334" sldId="306"/>
        </pc:sldMkLst>
        <pc:spChg chg="mod">
          <ac:chgData name="Lei Song" userId="e77005fb-e6b4-4f46-8c86-95621a0ac549" providerId="ADAL" clId="{99AE91A3-CF58-2140-9F69-B585C057F1B8}" dt="2021-08-03T05:02:02.300" v="907"/>
          <ac:spMkLst>
            <pc:docMk/>
            <pc:sldMk cId="835105334" sldId="306"/>
            <ac:spMk id="2" creationId="{01E4DFBE-1202-F548-A398-42F6F1A2FA52}"/>
          </ac:spMkLst>
        </pc:spChg>
        <pc:spChg chg="mod">
          <ac:chgData name="Lei Song" userId="e77005fb-e6b4-4f46-8c86-95621a0ac549" providerId="ADAL" clId="{99AE91A3-CF58-2140-9F69-B585C057F1B8}" dt="2021-08-03T05:02:32.155" v="914" actId="2710"/>
          <ac:spMkLst>
            <pc:docMk/>
            <pc:sldMk cId="835105334" sldId="306"/>
            <ac:spMk id="3" creationId="{DAEE2958-B3A8-9540-9652-6106625F0E4E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575657754" sldId="306"/>
        </pc:sldMkLst>
      </pc:sldChg>
      <pc:sldChg chg="modSp new mod">
        <pc:chgData name="Lei Song" userId="e77005fb-e6b4-4f46-8c86-95621a0ac549" providerId="ADAL" clId="{99AE91A3-CF58-2140-9F69-B585C057F1B8}" dt="2021-08-03T05:09:08.085" v="963"/>
        <pc:sldMkLst>
          <pc:docMk/>
          <pc:sldMk cId="183428916" sldId="307"/>
        </pc:sldMkLst>
        <pc:spChg chg="mod">
          <ac:chgData name="Lei Song" userId="e77005fb-e6b4-4f46-8c86-95621a0ac549" providerId="ADAL" clId="{99AE91A3-CF58-2140-9F69-B585C057F1B8}" dt="2021-08-03T05:09:08.085" v="963"/>
          <ac:spMkLst>
            <pc:docMk/>
            <pc:sldMk cId="183428916" sldId="307"/>
            <ac:spMk id="2" creationId="{670288B2-715B-874D-BEF8-A168E9B9A0F6}"/>
          </ac:spMkLst>
        </pc:spChg>
        <pc:spChg chg="mod">
          <ac:chgData name="Lei Song" userId="e77005fb-e6b4-4f46-8c86-95621a0ac549" providerId="ADAL" clId="{99AE91A3-CF58-2140-9F69-B585C057F1B8}" dt="2021-08-03T05:08:27.977" v="960" actId="20577"/>
          <ac:spMkLst>
            <pc:docMk/>
            <pc:sldMk cId="183428916" sldId="307"/>
            <ac:spMk id="3" creationId="{D4595087-FC2E-064A-A839-D8CFC3BECD1D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74826682" sldId="30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42574727" sldId="30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121433234" sldId="30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270639598" sldId="31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869358487" sldId="31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737674580" sldId="31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157789148" sldId="31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575580074" sldId="31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586294126" sldId="31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49238571" sldId="31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91670756" sldId="31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04387718" sldId="31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090350479" sldId="31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97982416" sldId="32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934612305" sldId="32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44494758" sldId="32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225758868" sldId="32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869937917" sldId="32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556712404" sldId="32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220554132" sldId="32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085675580" sldId="32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853778462" sldId="32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275723116" sldId="32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27090162" sldId="33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802904151" sldId="33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095600154" sldId="33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91397873" sldId="33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178980291" sldId="33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092286919" sldId="33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104174572" sldId="33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314990804" sldId="33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710083459" sldId="33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20454019" sldId="33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299052838" sldId="34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979692893" sldId="34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08274023" sldId="34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4529180" sldId="34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2128628" sldId="34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087715330" sldId="34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826132681" sldId="34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271444164" sldId="34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662877822" sldId="34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509660160" sldId="34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953189533" sldId="35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881073340" sldId="35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490902466" sldId="35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043394642" sldId="35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59565494" sldId="35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956024473" sldId="35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901668736" sldId="35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955718292" sldId="35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7267050" sldId="35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385426763" sldId="35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150734896" sldId="36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20613240" sldId="36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96775537" sldId="36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724297838" sldId="36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03579704" sldId="36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65172991" sldId="36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93875143" sldId="36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121129766" sldId="367"/>
        </pc:sldMkLst>
      </pc:sldChg>
    </pc:docChg>
  </pc:docChgLst>
  <pc:docChgLst>
    <pc:chgData name="Lei Song" userId="e77005fb-e6b4-4f46-8c86-95621a0ac549" providerId="ADAL" clId="{6E932CC5-23BD-4B4E-9D36-B15FB2586C09}"/>
    <pc:docChg chg="undo custSel addSld delSld modSld">
      <pc:chgData name="Lei Song" userId="e77005fb-e6b4-4f46-8c86-95621a0ac549" providerId="ADAL" clId="{6E932CC5-23BD-4B4E-9D36-B15FB2586C09}" dt="2021-07-23T04:26:02.145" v="522" actId="1076"/>
      <pc:docMkLst>
        <pc:docMk/>
      </pc:docMkLst>
      <pc:sldChg chg="modSp mod">
        <pc:chgData name="Lei Song" userId="e77005fb-e6b4-4f46-8c86-95621a0ac549" providerId="ADAL" clId="{6E932CC5-23BD-4B4E-9D36-B15FB2586C09}" dt="2021-07-23T03:54:58.527" v="140" actId="121"/>
        <pc:sldMkLst>
          <pc:docMk/>
          <pc:sldMk cId="1173771776" sldId="257"/>
        </pc:sldMkLst>
        <pc:spChg chg="mod">
          <ac:chgData name="Lei Song" userId="e77005fb-e6b4-4f46-8c86-95621a0ac549" providerId="ADAL" clId="{6E932CC5-23BD-4B4E-9D36-B15FB2586C09}" dt="2021-07-23T03:54:58.527" v="140" actId="121"/>
          <ac:spMkLst>
            <pc:docMk/>
            <pc:sldMk cId="1173771776" sldId="257"/>
            <ac:spMk id="2" creationId="{00000000-0000-0000-0000-000000000000}"/>
          </ac:spMkLst>
        </pc:spChg>
        <pc:spChg chg="mod">
          <ac:chgData name="Lei Song" userId="e77005fb-e6b4-4f46-8c86-95621a0ac549" providerId="ADAL" clId="{6E932CC5-23BD-4B4E-9D36-B15FB2586C09}" dt="2021-07-23T03:52:39.745" v="30" actId="6549"/>
          <ac:spMkLst>
            <pc:docMk/>
            <pc:sldMk cId="1173771776" sldId="257"/>
            <ac:spMk id="3" creationId="{00000000-0000-0000-0000-000000000000}"/>
          </ac:spMkLst>
        </pc:spChg>
      </pc:sldChg>
      <pc:sldChg chg="modSp mod">
        <pc:chgData name="Lei Song" userId="e77005fb-e6b4-4f46-8c86-95621a0ac549" providerId="ADAL" clId="{6E932CC5-23BD-4B4E-9D36-B15FB2586C09}" dt="2021-07-23T03:56:27.777" v="168" actId="20577"/>
        <pc:sldMkLst>
          <pc:docMk/>
          <pc:sldMk cId="2121534248" sldId="258"/>
        </pc:sldMkLst>
        <pc:spChg chg="mod">
          <ac:chgData name="Lei Song" userId="e77005fb-e6b4-4f46-8c86-95621a0ac549" providerId="ADAL" clId="{6E932CC5-23BD-4B4E-9D36-B15FB2586C09}" dt="2021-07-23T03:56:27.777" v="168" actId="20577"/>
          <ac:spMkLst>
            <pc:docMk/>
            <pc:sldMk cId="2121534248" sldId="258"/>
            <ac:spMk id="2" creationId="{00000000-0000-0000-0000-000000000000}"/>
          </ac:spMkLst>
        </pc:spChg>
        <pc:spChg chg="mod">
          <ac:chgData name="Lei Song" userId="e77005fb-e6b4-4f46-8c86-95621a0ac549" providerId="ADAL" clId="{6E932CC5-23BD-4B4E-9D36-B15FB2586C09}" dt="2021-07-23T03:56:09.118" v="146"/>
          <ac:spMkLst>
            <pc:docMk/>
            <pc:sldMk cId="2121534248" sldId="258"/>
            <ac:spMk id="3" creationId="{00000000-0000-0000-0000-000000000000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557603770" sldId="259"/>
        </pc:sldMkLst>
      </pc:sldChg>
      <pc:sldChg chg="modSp new mod">
        <pc:chgData name="Lei Song" userId="e77005fb-e6b4-4f46-8c86-95621a0ac549" providerId="ADAL" clId="{6E932CC5-23BD-4B4E-9D36-B15FB2586C09}" dt="2021-07-23T03:57:09.462" v="189" actId="20577"/>
        <pc:sldMkLst>
          <pc:docMk/>
          <pc:sldMk cId="2624766043" sldId="259"/>
        </pc:sldMkLst>
        <pc:spChg chg="mod">
          <ac:chgData name="Lei Song" userId="e77005fb-e6b4-4f46-8c86-95621a0ac549" providerId="ADAL" clId="{6E932CC5-23BD-4B4E-9D36-B15FB2586C09}" dt="2021-07-23T03:56:40.876" v="171"/>
          <ac:spMkLst>
            <pc:docMk/>
            <pc:sldMk cId="2624766043" sldId="259"/>
            <ac:spMk id="2" creationId="{AF514C18-96CA-B948-B1F7-C9F1F7825804}"/>
          </ac:spMkLst>
        </pc:spChg>
        <pc:spChg chg="mod">
          <ac:chgData name="Lei Song" userId="e77005fb-e6b4-4f46-8c86-95621a0ac549" providerId="ADAL" clId="{6E932CC5-23BD-4B4E-9D36-B15FB2586C09}" dt="2021-07-23T03:57:09.462" v="189" actId="20577"/>
          <ac:spMkLst>
            <pc:docMk/>
            <pc:sldMk cId="2624766043" sldId="259"/>
            <ac:spMk id="3" creationId="{E0CD99B9-3872-B54E-BDA1-D43A40C650D5}"/>
          </ac:spMkLst>
        </pc:spChg>
      </pc:sldChg>
      <pc:sldChg chg="modSp new mod">
        <pc:chgData name="Lei Song" userId="e77005fb-e6b4-4f46-8c86-95621a0ac549" providerId="ADAL" clId="{6E932CC5-23BD-4B4E-9D36-B15FB2586C09}" dt="2021-07-23T03:58:16.881" v="213" actId="313"/>
        <pc:sldMkLst>
          <pc:docMk/>
          <pc:sldMk cId="356993113" sldId="260"/>
        </pc:sldMkLst>
        <pc:spChg chg="mod">
          <ac:chgData name="Lei Song" userId="e77005fb-e6b4-4f46-8c86-95621a0ac549" providerId="ADAL" clId="{6E932CC5-23BD-4B4E-9D36-B15FB2586C09}" dt="2021-07-23T03:57:53.599" v="202" actId="20577"/>
          <ac:spMkLst>
            <pc:docMk/>
            <pc:sldMk cId="356993113" sldId="260"/>
            <ac:spMk id="2" creationId="{CD581BDB-1927-D04C-9470-A2248A9BDDB0}"/>
          </ac:spMkLst>
        </pc:spChg>
        <pc:spChg chg="mod">
          <ac:chgData name="Lei Song" userId="e77005fb-e6b4-4f46-8c86-95621a0ac549" providerId="ADAL" clId="{6E932CC5-23BD-4B4E-9D36-B15FB2586C09}" dt="2021-07-23T03:58:16.881" v="213" actId="313"/>
          <ac:spMkLst>
            <pc:docMk/>
            <pc:sldMk cId="356993113" sldId="260"/>
            <ac:spMk id="3" creationId="{FB2743A2-4A08-1845-8C81-79F12E4A4020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820905460" sldId="260"/>
        </pc:sldMkLst>
      </pc:sldChg>
      <pc:sldChg chg="addSp delSp modSp new mod">
        <pc:chgData name="Lei Song" userId="e77005fb-e6b4-4f46-8c86-95621a0ac549" providerId="ADAL" clId="{6E932CC5-23BD-4B4E-9D36-B15FB2586C09}" dt="2021-07-23T04:00:42.669" v="235" actId="14734"/>
        <pc:sldMkLst>
          <pc:docMk/>
          <pc:sldMk cId="823687816" sldId="261"/>
        </pc:sldMkLst>
        <pc:spChg chg="mod">
          <ac:chgData name="Lei Song" userId="e77005fb-e6b4-4f46-8c86-95621a0ac549" providerId="ADAL" clId="{6E932CC5-23BD-4B4E-9D36-B15FB2586C09}" dt="2021-07-23T03:58:40.009" v="216" actId="20577"/>
          <ac:spMkLst>
            <pc:docMk/>
            <pc:sldMk cId="823687816" sldId="261"/>
            <ac:spMk id="2" creationId="{135B4EDC-47D8-6A4A-9D51-539052A39F49}"/>
          </ac:spMkLst>
        </pc:spChg>
        <pc:spChg chg="del mod">
          <ac:chgData name="Lei Song" userId="e77005fb-e6b4-4f46-8c86-95621a0ac549" providerId="ADAL" clId="{6E932CC5-23BD-4B4E-9D36-B15FB2586C09}" dt="2021-07-23T03:59:08.794" v="218" actId="3680"/>
          <ac:spMkLst>
            <pc:docMk/>
            <pc:sldMk cId="823687816" sldId="261"/>
            <ac:spMk id="3" creationId="{266B88F9-33CE-4B40-AC2C-1804C7D46ACC}"/>
          </ac:spMkLst>
        </pc:spChg>
        <pc:graphicFrameChg chg="add mod ord modGraphic">
          <ac:chgData name="Lei Song" userId="e77005fb-e6b4-4f46-8c86-95621a0ac549" providerId="ADAL" clId="{6E932CC5-23BD-4B4E-9D36-B15FB2586C09}" dt="2021-07-23T04:00:42.669" v="235" actId="14734"/>
          <ac:graphicFrameMkLst>
            <pc:docMk/>
            <pc:sldMk cId="823687816" sldId="261"/>
            <ac:graphicFrameMk id="4" creationId="{0F688992-B918-F74E-AC27-7CA5FF9ED517}"/>
          </ac:graphicFrameMkLst>
        </pc:graphicFrame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523117892" sldId="261"/>
        </pc:sldMkLst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216393302" sldId="262"/>
        </pc:sldMkLst>
      </pc:sldChg>
      <pc:sldChg chg="modSp new mod">
        <pc:chgData name="Lei Song" userId="e77005fb-e6b4-4f46-8c86-95621a0ac549" providerId="ADAL" clId="{6E932CC5-23BD-4B4E-9D36-B15FB2586C09}" dt="2021-07-23T04:18:49.213" v="447" actId="20577"/>
        <pc:sldMkLst>
          <pc:docMk/>
          <pc:sldMk cId="533343257" sldId="262"/>
        </pc:sldMkLst>
        <pc:spChg chg="mod">
          <ac:chgData name="Lei Song" userId="e77005fb-e6b4-4f46-8c86-95621a0ac549" providerId="ADAL" clId="{6E932CC5-23BD-4B4E-9D36-B15FB2586C09}" dt="2021-07-23T04:01:24.208" v="240" actId="20577"/>
          <ac:spMkLst>
            <pc:docMk/>
            <pc:sldMk cId="533343257" sldId="262"/>
            <ac:spMk id="2" creationId="{95A6C10E-D364-7F4F-A135-14C75F8B2F7E}"/>
          </ac:spMkLst>
        </pc:spChg>
        <pc:spChg chg="mod">
          <ac:chgData name="Lei Song" userId="e77005fb-e6b4-4f46-8c86-95621a0ac549" providerId="ADAL" clId="{6E932CC5-23BD-4B4E-9D36-B15FB2586C09}" dt="2021-07-23T04:18:49.213" v="447" actId="20577"/>
          <ac:spMkLst>
            <pc:docMk/>
            <pc:sldMk cId="533343257" sldId="262"/>
            <ac:spMk id="3" creationId="{B7C0FB77-DB58-A148-9C0E-4D69A34C3791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232412343" sldId="263"/>
        </pc:sldMkLst>
      </pc:sldChg>
      <pc:sldChg chg="addSp delSp modSp new mod">
        <pc:chgData name="Lei Song" userId="e77005fb-e6b4-4f46-8c86-95621a0ac549" providerId="ADAL" clId="{6E932CC5-23BD-4B4E-9D36-B15FB2586C09}" dt="2021-07-23T04:26:02.145" v="522" actId="1076"/>
        <pc:sldMkLst>
          <pc:docMk/>
          <pc:sldMk cId="1884183367" sldId="263"/>
        </pc:sldMkLst>
        <pc:spChg chg="mod">
          <ac:chgData name="Lei Song" userId="e77005fb-e6b4-4f46-8c86-95621a0ac549" providerId="ADAL" clId="{6E932CC5-23BD-4B4E-9D36-B15FB2586C09}" dt="2021-07-23T04:19:12.536" v="465" actId="20577"/>
          <ac:spMkLst>
            <pc:docMk/>
            <pc:sldMk cId="1884183367" sldId="263"/>
            <ac:spMk id="2" creationId="{344B04DA-96FB-364A-A46A-752C4C961195}"/>
          </ac:spMkLst>
        </pc:spChg>
        <pc:spChg chg="del">
          <ac:chgData name="Lei Song" userId="e77005fb-e6b4-4f46-8c86-95621a0ac549" providerId="ADAL" clId="{6E932CC5-23BD-4B4E-9D36-B15FB2586C09}" dt="2021-07-23T04:25:50.460" v="519"/>
          <ac:spMkLst>
            <pc:docMk/>
            <pc:sldMk cId="1884183367" sldId="263"/>
            <ac:spMk id="3" creationId="{179AD3AD-5037-BC47-8E7C-1B7192E69780}"/>
          </ac:spMkLst>
        </pc:spChg>
        <pc:graphicFrameChg chg="add mod modGraphic">
          <ac:chgData name="Lei Song" userId="e77005fb-e6b4-4f46-8c86-95621a0ac549" providerId="ADAL" clId="{6E932CC5-23BD-4B4E-9D36-B15FB2586C09}" dt="2021-07-23T04:26:02.145" v="522" actId="1076"/>
          <ac:graphicFrameMkLst>
            <pc:docMk/>
            <pc:sldMk cId="1884183367" sldId="263"/>
            <ac:graphicFrameMk id="4" creationId="{911BDA60-0AAE-404F-8C92-7165AB1894EC}"/>
          </ac:graphicFrameMkLst>
        </pc:graphicFrame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674473486" sldId="264"/>
        </pc:sldMkLst>
      </pc:sldChg>
      <pc:sldChg chg="modSp new mod">
        <pc:chgData name="Lei Song" userId="e77005fb-e6b4-4f46-8c86-95621a0ac549" providerId="ADAL" clId="{6E932CC5-23BD-4B4E-9D36-B15FB2586C09}" dt="2021-07-23T04:24:39.242" v="518" actId="20577"/>
        <pc:sldMkLst>
          <pc:docMk/>
          <pc:sldMk cId="902723751" sldId="264"/>
        </pc:sldMkLst>
        <pc:spChg chg="mod">
          <ac:chgData name="Lei Song" userId="e77005fb-e6b4-4f46-8c86-95621a0ac549" providerId="ADAL" clId="{6E932CC5-23BD-4B4E-9D36-B15FB2586C09}" dt="2021-07-23T04:21:10.583" v="483" actId="20577"/>
          <ac:spMkLst>
            <pc:docMk/>
            <pc:sldMk cId="902723751" sldId="264"/>
            <ac:spMk id="2" creationId="{DD07FDD0-BDB7-AA44-8B52-4E881B1335BF}"/>
          </ac:spMkLst>
        </pc:spChg>
        <pc:spChg chg="mod">
          <ac:chgData name="Lei Song" userId="e77005fb-e6b4-4f46-8c86-95621a0ac549" providerId="ADAL" clId="{6E932CC5-23BD-4B4E-9D36-B15FB2586C09}" dt="2021-07-23T04:24:39.242" v="518" actId="20577"/>
          <ac:spMkLst>
            <pc:docMk/>
            <pc:sldMk cId="902723751" sldId="264"/>
            <ac:spMk id="3" creationId="{B1E22B5B-3EA5-0C4B-A264-B8664BCE3DFE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457190336" sldId="265"/>
        </pc:sldMkLst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094466764" sldId="266"/>
        </pc:sldMkLst>
      </pc:sldChg>
    </pc:docChg>
  </pc:docChgLst>
  <pc:docChgLst>
    <pc:chgData name="Lei Song" userId="e77005fb-e6b4-4f46-8c86-95621a0ac549" providerId="ADAL" clId="{37475607-5D75-964D-BC2A-653F541FF1B2}"/>
    <pc:docChg chg="undo custSel addSld modSld sldOrd addSection modSection">
      <pc:chgData name="Lei Song" userId="e77005fb-e6b4-4f46-8c86-95621a0ac549" providerId="ADAL" clId="{37475607-5D75-964D-BC2A-653F541FF1B2}" dt="2021-08-02T04:51:51.205" v="1308" actId="15"/>
      <pc:docMkLst>
        <pc:docMk/>
      </pc:docMkLst>
      <pc:sldChg chg="modSp mod">
        <pc:chgData name="Lei Song" userId="e77005fb-e6b4-4f46-8c86-95621a0ac549" providerId="ADAL" clId="{37475607-5D75-964D-BC2A-653F541FF1B2}" dt="2021-08-01T11:21:22.768" v="564" actId="20577"/>
        <pc:sldMkLst>
          <pc:docMk/>
          <pc:sldMk cId="4138580771" sldId="290"/>
        </pc:sldMkLst>
        <pc:spChg chg="mod">
          <ac:chgData name="Lei Song" userId="e77005fb-e6b4-4f46-8c86-95621a0ac549" providerId="ADAL" clId="{37475607-5D75-964D-BC2A-653F541FF1B2}" dt="2021-08-01T11:21:22.768" v="564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modSp new mod">
        <pc:chgData name="Lei Song" userId="e77005fb-e6b4-4f46-8c86-95621a0ac549" providerId="ADAL" clId="{37475607-5D75-964D-BC2A-653F541FF1B2}" dt="2021-07-30T23:42:25.951" v="146" actId="20577"/>
        <pc:sldMkLst>
          <pc:docMk/>
          <pc:sldMk cId="1918292003" sldId="291"/>
        </pc:sldMkLst>
        <pc:spChg chg="mod">
          <ac:chgData name="Lei Song" userId="e77005fb-e6b4-4f46-8c86-95621a0ac549" providerId="ADAL" clId="{37475607-5D75-964D-BC2A-653F541FF1B2}" dt="2021-07-30T23:42:25.951" v="146" actId="20577"/>
          <ac:spMkLst>
            <pc:docMk/>
            <pc:sldMk cId="1918292003" sldId="291"/>
            <ac:spMk id="2" creationId="{3C80310C-9180-914C-9562-16B84C32D4E4}"/>
          </ac:spMkLst>
        </pc:spChg>
        <pc:spChg chg="mod">
          <ac:chgData name="Lei Song" userId="e77005fb-e6b4-4f46-8c86-95621a0ac549" providerId="ADAL" clId="{37475607-5D75-964D-BC2A-653F541FF1B2}" dt="2021-07-30T23:42:15.233" v="125" actId="123"/>
          <ac:spMkLst>
            <pc:docMk/>
            <pc:sldMk cId="1918292003" sldId="291"/>
            <ac:spMk id="3" creationId="{C7183048-2BE3-DB44-ABB8-2F0364A3384D}"/>
          </ac:spMkLst>
        </pc:spChg>
      </pc:sldChg>
      <pc:sldChg chg="addSp delSp modSp">
        <pc:chgData name="Lei Song" userId="e77005fb-e6b4-4f46-8c86-95621a0ac549" providerId="ADAL" clId="{37475607-5D75-964D-BC2A-653F541FF1B2}" dt="2021-08-01T10:33:33.798" v="153"/>
        <pc:sldMkLst>
          <pc:docMk/>
          <pc:sldMk cId="332215005" sldId="296"/>
        </pc:sldMkLst>
        <pc:spChg chg="add del mod">
          <ac:chgData name="Lei Song" userId="e77005fb-e6b4-4f46-8c86-95621a0ac549" providerId="ADAL" clId="{37475607-5D75-964D-BC2A-653F541FF1B2}" dt="2021-08-01T10:33:33.798" v="153"/>
          <ac:spMkLst>
            <pc:docMk/>
            <pc:sldMk cId="332215005" sldId="296"/>
            <ac:spMk id="4" creationId="{FF879CD5-393C-9145-A414-76B7CAB90B12}"/>
          </ac:spMkLst>
        </pc:spChg>
      </pc:sldChg>
      <pc:sldChg chg="modSp add mod ord">
        <pc:chgData name="Lei Song" userId="e77005fb-e6b4-4f46-8c86-95621a0ac549" providerId="ADAL" clId="{37475607-5D75-964D-BC2A-653F541FF1B2}" dt="2021-08-01T10:34:46.461" v="162" actId="123"/>
        <pc:sldMkLst>
          <pc:docMk/>
          <pc:sldMk cId="1467033656" sldId="299"/>
        </pc:sldMkLst>
        <pc:spChg chg="mod">
          <ac:chgData name="Lei Song" userId="e77005fb-e6b4-4f46-8c86-95621a0ac549" providerId="ADAL" clId="{37475607-5D75-964D-BC2A-653F541FF1B2}" dt="2021-08-01T10:34:12.768" v="158"/>
          <ac:spMkLst>
            <pc:docMk/>
            <pc:sldMk cId="1467033656" sldId="299"/>
            <ac:spMk id="2" creationId="{563A9635-EC84-5348-A190-C015B449E090}"/>
          </ac:spMkLst>
        </pc:spChg>
        <pc:spChg chg="mod">
          <ac:chgData name="Lei Song" userId="e77005fb-e6b4-4f46-8c86-95621a0ac549" providerId="ADAL" clId="{37475607-5D75-964D-BC2A-653F541FF1B2}" dt="2021-08-01T10:34:46.461" v="162" actId="123"/>
          <ac:spMkLst>
            <pc:docMk/>
            <pc:sldMk cId="1467033656" sldId="299"/>
            <ac:spMk id="3" creationId="{2E88FDDC-E980-3348-B67B-4E48BBFBE41A}"/>
          </ac:spMkLst>
        </pc:spChg>
      </pc:sldChg>
      <pc:sldChg chg="modSp new mod">
        <pc:chgData name="Lei Song" userId="e77005fb-e6b4-4f46-8c86-95621a0ac549" providerId="ADAL" clId="{37475607-5D75-964D-BC2A-653F541FF1B2}" dt="2021-08-01T10:35:53.540" v="168"/>
        <pc:sldMkLst>
          <pc:docMk/>
          <pc:sldMk cId="498260330" sldId="300"/>
        </pc:sldMkLst>
        <pc:spChg chg="mod">
          <ac:chgData name="Lei Song" userId="e77005fb-e6b4-4f46-8c86-95621a0ac549" providerId="ADAL" clId="{37475607-5D75-964D-BC2A-653F541FF1B2}" dt="2021-08-01T10:35:53.540" v="168"/>
          <ac:spMkLst>
            <pc:docMk/>
            <pc:sldMk cId="498260330" sldId="300"/>
            <ac:spMk id="2" creationId="{1FC23F56-81D2-A544-AF20-88CAA9E1E794}"/>
          </ac:spMkLst>
        </pc:spChg>
        <pc:spChg chg="mod">
          <ac:chgData name="Lei Song" userId="e77005fb-e6b4-4f46-8c86-95621a0ac549" providerId="ADAL" clId="{37475607-5D75-964D-BC2A-653F541FF1B2}" dt="2021-08-01T10:35:31.807" v="166" actId="12"/>
          <ac:spMkLst>
            <pc:docMk/>
            <pc:sldMk cId="498260330" sldId="300"/>
            <ac:spMk id="3" creationId="{92C35875-CE2A-BD4E-8689-F4A411475D59}"/>
          </ac:spMkLst>
        </pc:spChg>
      </pc:sldChg>
      <pc:sldChg chg="modSp new mod">
        <pc:chgData name="Lei Song" userId="e77005fb-e6b4-4f46-8c86-95621a0ac549" providerId="ADAL" clId="{37475607-5D75-964D-BC2A-653F541FF1B2}" dt="2021-08-01T10:37:45.459" v="190" actId="20577"/>
        <pc:sldMkLst>
          <pc:docMk/>
          <pc:sldMk cId="3038347611" sldId="301"/>
        </pc:sldMkLst>
        <pc:spChg chg="mod">
          <ac:chgData name="Lei Song" userId="e77005fb-e6b4-4f46-8c86-95621a0ac549" providerId="ADAL" clId="{37475607-5D75-964D-BC2A-653F541FF1B2}" dt="2021-08-01T10:36:11.052" v="172" actId="20577"/>
          <ac:spMkLst>
            <pc:docMk/>
            <pc:sldMk cId="3038347611" sldId="301"/>
            <ac:spMk id="2" creationId="{C8E9FFBD-0F9E-1E4A-B193-FD55A4F6ACD0}"/>
          </ac:spMkLst>
        </pc:spChg>
        <pc:spChg chg="mod">
          <ac:chgData name="Lei Song" userId="e77005fb-e6b4-4f46-8c86-95621a0ac549" providerId="ADAL" clId="{37475607-5D75-964D-BC2A-653F541FF1B2}" dt="2021-08-01T10:37:45.459" v="190" actId="20577"/>
          <ac:spMkLst>
            <pc:docMk/>
            <pc:sldMk cId="3038347611" sldId="301"/>
            <ac:spMk id="3" creationId="{02C0692B-5E1E-5B43-B097-3F1619B9CEB4}"/>
          </ac:spMkLst>
        </pc:spChg>
      </pc:sldChg>
      <pc:sldChg chg="addSp modSp new mod">
        <pc:chgData name="Lei Song" userId="e77005fb-e6b4-4f46-8c86-95621a0ac549" providerId="ADAL" clId="{37475607-5D75-964D-BC2A-653F541FF1B2}" dt="2021-08-01T10:40:28.638" v="204" actId="1076"/>
        <pc:sldMkLst>
          <pc:docMk/>
          <pc:sldMk cId="2609428590" sldId="302"/>
        </pc:sldMkLst>
        <pc:spChg chg="mod">
          <ac:chgData name="Lei Song" userId="e77005fb-e6b4-4f46-8c86-95621a0ac549" providerId="ADAL" clId="{37475607-5D75-964D-BC2A-653F541FF1B2}" dt="2021-08-01T10:39:59.237" v="200" actId="20577"/>
          <ac:spMkLst>
            <pc:docMk/>
            <pc:sldMk cId="2609428590" sldId="302"/>
            <ac:spMk id="2" creationId="{38151C57-6369-1041-9D84-ADE6CAB95001}"/>
          </ac:spMkLst>
        </pc:spChg>
        <pc:spChg chg="mod">
          <ac:chgData name="Lei Song" userId="e77005fb-e6b4-4f46-8c86-95621a0ac549" providerId="ADAL" clId="{37475607-5D75-964D-BC2A-653F541FF1B2}" dt="2021-08-01T10:40:12.555" v="202"/>
          <ac:spMkLst>
            <pc:docMk/>
            <pc:sldMk cId="2609428590" sldId="302"/>
            <ac:spMk id="3" creationId="{F82EB106-F0CF-A344-B369-BCF435C39237}"/>
          </ac:spMkLst>
        </pc:spChg>
        <pc:picChg chg="add mod">
          <ac:chgData name="Lei Song" userId="e77005fb-e6b4-4f46-8c86-95621a0ac549" providerId="ADAL" clId="{37475607-5D75-964D-BC2A-653F541FF1B2}" dt="2021-08-01T10:40:28.638" v="204" actId="1076"/>
          <ac:picMkLst>
            <pc:docMk/>
            <pc:sldMk cId="2609428590" sldId="302"/>
            <ac:picMk id="1026" creationId="{D0A17FA7-3916-0C4B-8C3E-B77D81C60984}"/>
          </ac:picMkLst>
        </pc:picChg>
      </pc:sldChg>
      <pc:sldChg chg="modSp new mod">
        <pc:chgData name="Lei Song" userId="e77005fb-e6b4-4f46-8c86-95621a0ac549" providerId="ADAL" clId="{37475607-5D75-964D-BC2A-653F541FF1B2}" dt="2021-08-01T10:41:56.690" v="216" actId="20577"/>
        <pc:sldMkLst>
          <pc:docMk/>
          <pc:sldMk cId="1055593585" sldId="303"/>
        </pc:sldMkLst>
        <pc:spChg chg="mod">
          <ac:chgData name="Lei Song" userId="e77005fb-e6b4-4f46-8c86-95621a0ac549" providerId="ADAL" clId="{37475607-5D75-964D-BC2A-653F541FF1B2}" dt="2021-08-01T10:41:01.800" v="208" actId="20577"/>
          <ac:spMkLst>
            <pc:docMk/>
            <pc:sldMk cId="1055593585" sldId="303"/>
            <ac:spMk id="2" creationId="{244A3D10-8CBC-3042-B001-BA1AE68E6018}"/>
          </ac:spMkLst>
        </pc:spChg>
        <pc:spChg chg="mod">
          <ac:chgData name="Lei Song" userId="e77005fb-e6b4-4f46-8c86-95621a0ac549" providerId="ADAL" clId="{37475607-5D75-964D-BC2A-653F541FF1B2}" dt="2021-08-01T10:41:56.690" v="216" actId="20577"/>
          <ac:spMkLst>
            <pc:docMk/>
            <pc:sldMk cId="1055593585" sldId="303"/>
            <ac:spMk id="3" creationId="{0838A8DF-EEA0-D44A-928D-90B123C0FB9C}"/>
          </ac:spMkLst>
        </pc:spChg>
      </pc:sldChg>
      <pc:sldChg chg="addSp modSp new mod">
        <pc:chgData name="Lei Song" userId="e77005fb-e6b4-4f46-8c86-95621a0ac549" providerId="ADAL" clId="{37475607-5D75-964D-BC2A-653F541FF1B2}" dt="2021-08-01T10:42:53.092" v="232" actId="1076"/>
        <pc:sldMkLst>
          <pc:docMk/>
          <pc:sldMk cId="3903114558" sldId="304"/>
        </pc:sldMkLst>
        <pc:spChg chg="mod">
          <ac:chgData name="Lei Song" userId="e77005fb-e6b4-4f46-8c86-95621a0ac549" providerId="ADAL" clId="{37475607-5D75-964D-BC2A-653F541FF1B2}" dt="2021-08-01T10:42:21.989" v="228" actId="20577"/>
          <ac:spMkLst>
            <pc:docMk/>
            <pc:sldMk cId="3903114558" sldId="304"/>
            <ac:spMk id="2" creationId="{0DA467B1-4885-4B4D-9838-BD93E8E572AC}"/>
          </ac:spMkLst>
        </pc:spChg>
        <pc:spChg chg="mod">
          <ac:chgData name="Lei Song" userId="e77005fb-e6b4-4f46-8c86-95621a0ac549" providerId="ADAL" clId="{37475607-5D75-964D-BC2A-653F541FF1B2}" dt="2021-08-01T10:42:41.220" v="230"/>
          <ac:spMkLst>
            <pc:docMk/>
            <pc:sldMk cId="3903114558" sldId="304"/>
            <ac:spMk id="3" creationId="{7C2CB405-110D-E446-8286-97119FB4739F}"/>
          </ac:spMkLst>
        </pc:spChg>
        <pc:picChg chg="add mod">
          <ac:chgData name="Lei Song" userId="e77005fb-e6b4-4f46-8c86-95621a0ac549" providerId="ADAL" clId="{37475607-5D75-964D-BC2A-653F541FF1B2}" dt="2021-08-01T10:42:53.092" v="232" actId="1076"/>
          <ac:picMkLst>
            <pc:docMk/>
            <pc:sldMk cId="3903114558" sldId="304"/>
            <ac:picMk id="2050" creationId="{4D2384D1-3EFD-474C-B3DA-9EA450EE5B23}"/>
          </ac:picMkLst>
        </pc:picChg>
      </pc:sldChg>
      <pc:sldChg chg="modSp new mod">
        <pc:chgData name="Lei Song" userId="e77005fb-e6b4-4f46-8c86-95621a0ac549" providerId="ADAL" clId="{37475607-5D75-964D-BC2A-653F541FF1B2}" dt="2021-08-01T10:50:50.131" v="300" actId="2710"/>
        <pc:sldMkLst>
          <pc:docMk/>
          <pc:sldMk cId="1646921458" sldId="305"/>
        </pc:sldMkLst>
        <pc:spChg chg="mod">
          <ac:chgData name="Lei Song" userId="e77005fb-e6b4-4f46-8c86-95621a0ac549" providerId="ADAL" clId="{37475607-5D75-964D-BC2A-653F541FF1B2}" dt="2021-08-01T10:43:16.900" v="236" actId="20577"/>
          <ac:spMkLst>
            <pc:docMk/>
            <pc:sldMk cId="1646921458" sldId="305"/>
            <ac:spMk id="2" creationId="{F71BFF59-A2F3-9C4C-9D87-3DE642172D1C}"/>
          </ac:spMkLst>
        </pc:spChg>
        <pc:spChg chg="mod">
          <ac:chgData name="Lei Song" userId="e77005fb-e6b4-4f46-8c86-95621a0ac549" providerId="ADAL" clId="{37475607-5D75-964D-BC2A-653F541FF1B2}" dt="2021-08-01T10:50:50.131" v="300" actId="2710"/>
          <ac:spMkLst>
            <pc:docMk/>
            <pc:sldMk cId="1646921458" sldId="305"/>
            <ac:spMk id="3" creationId="{A5E233FE-53B5-FD49-8FB9-E8C474217FBB}"/>
          </ac:spMkLst>
        </pc:spChg>
      </pc:sldChg>
      <pc:sldChg chg="modSp new mod">
        <pc:chgData name="Lei Song" userId="e77005fb-e6b4-4f46-8c86-95621a0ac549" providerId="ADAL" clId="{37475607-5D75-964D-BC2A-653F541FF1B2}" dt="2021-08-02T04:47:48.063" v="1250" actId="27636"/>
        <pc:sldMkLst>
          <pc:docMk/>
          <pc:sldMk cId="3575657754" sldId="306"/>
        </pc:sldMkLst>
        <pc:spChg chg="mod">
          <ac:chgData name="Lei Song" userId="e77005fb-e6b4-4f46-8c86-95621a0ac549" providerId="ADAL" clId="{37475607-5D75-964D-BC2A-653F541FF1B2}" dt="2021-08-01T10:45:59.274" v="264" actId="20577"/>
          <ac:spMkLst>
            <pc:docMk/>
            <pc:sldMk cId="3575657754" sldId="306"/>
            <ac:spMk id="2" creationId="{836C8BC9-6EB6-BA47-9097-192A68E73749}"/>
          </ac:spMkLst>
        </pc:spChg>
        <pc:spChg chg="mod">
          <ac:chgData name="Lei Song" userId="e77005fb-e6b4-4f46-8c86-95621a0ac549" providerId="ADAL" clId="{37475607-5D75-964D-BC2A-653F541FF1B2}" dt="2021-08-02T04:47:48.063" v="1250" actId="27636"/>
          <ac:spMkLst>
            <pc:docMk/>
            <pc:sldMk cId="3575657754" sldId="306"/>
            <ac:spMk id="3" creationId="{3F87A9E5-F117-D34E-BD32-50FCAB5406DA}"/>
          </ac:spMkLst>
        </pc:spChg>
      </pc:sldChg>
      <pc:sldChg chg="modSp new mod">
        <pc:chgData name="Lei Song" userId="e77005fb-e6b4-4f46-8c86-95621a0ac549" providerId="ADAL" clId="{37475607-5D75-964D-BC2A-653F541FF1B2}" dt="2021-08-01T10:50:44.194" v="299" actId="2710"/>
        <pc:sldMkLst>
          <pc:docMk/>
          <pc:sldMk cId="374826682" sldId="307"/>
        </pc:sldMkLst>
        <pc:spChg chg="mod">
          <ac:chgData name="Lei Song" userId="e77005fb-e6b4-4f46-8c86-95621a0ac549" providerId="ADAL" clId="{37475607-5D75-964D-BC2A-653F541FF1B2}" dt="2021-08-01T10:47:52.140" v="282" actId="20577"/>
          <ac:spMkLst>
            <pc:docMk/>
            <pc:sldMk cId="374826682" sldId="307"/>
            <ac:spMk id="2" creationId="{E15EA363-42E4-1447-9DAA-BA11A11EA85E}"/>
          </ac:spMkLst>
        </pc:spChg>
        <pc:spChg chg="mod">
          <ac:chgData name="Lei Song" userId="e77005fb-e6b4-4f46-8c86-95621a0ac549" providerId="ADAL" clId="{37475607-5D75-964D-BC2A-653F541FF1B2}" dt="2021-08-01T10:50:44.194" v="299" actId="2710"/>
          <ac:spMkLst>
            <pc:docMk/>
            <pc:sldMk cId="374826682" sldId="307"/>
            <ac:spMk id="3" creationId="{B8B8E101-1EBC-2A42-969C-8B7219FC860C}"/>
          </ac:spMkLst>
        </pc:spChg>
      </pc:sldChg>
      <pc:sldChg chg="modSp new mod">
        <pc:chgData name="Lei Song" userId="e77005fb-e6b4-4f46-8c86-95621a0ac549" providerId="ADAL" clId="{37475607-5D75-964D-BC2A-653F541FF1B2}" dt="2021-08-01T10:51:18.939" v="301" actId="207"/>
        <pc:sldMkLst>
          <pc:docMk/>
          <pc:sldMk cId="242574727" sldId="308"/>
        </pc:sldMkLst>
        <pc:spChg chg="mod">
          <ac:chgData name="Lei Song" userId="e77005fb-e6b4-4f46-8c86-95621a0ac549" providerId="ADAL" clId="{37475607-5D75-964D-BC2A-653F541FF1B2}" dt="2021-08-01T10:49:33.963" v="289" actId="20577"/>
          <ac:spMkLst>
            <pc:docMk/>
            <pc:sldMk cId="242574727" sldId="308"/>
            <ac:spMk id="2" creationId="{9945C69E-6BF1-0B49-921C-541C3ED8F300}"/>
          </ac:spMkLst>
        </pc:spChg>
        <pc:spChg chg="mod">
          <ac:chgData name="Lei Song" userId="e77005fb-e6b4-4f46-8c86-95621a0ac549" providerId="ADAL" clId="{37475607-5D75-964D-BC2A-653F541FF1B2}" dt="2021-08-01T10:51:18.939" v="301" actId="207"/>
          <ac:spMkLst>
            <pc:docMk/>
            <pc:sldMk cId="242574727" sldId="308"/>
            <ac:spMk id="3" creationId="{8BAA99F4-C871-3F4F-B467-426AABF715EB}"/>
          </ac:spMkLst>
        </pc:spChg>
      </pc:sldChg>
      <pc:sldChg chg="addSp modSp new mod">
        <pc:chgData name="Lei Song" userId="e77005fb-e6b4-4f46-8c86-95621a0ac549" providerId="ADAL" clId="{37475607-5D75-964D-BC2A-653F541FF1B2}" dt="2021-08-01T10:53:12.515" v="316" actId="1076"/>
        <pc:sldMkLst>
          <pc:docMk/>
          <pc:sldMk cId="1121433234" sldId="309"/>
        </pc:sldMkLst>
        <pc:spChg chg="mod">
          <ac:chgData name="Lei Song" userId="e77005fb-e6b4-4f46-8c86-95621a0ac549" providerId="ADAL" clId="{37475607-5D75-964D-BC2A-653F541FF1B2}" dt="2021-08-01T10:51:42.921" v="311" actId="20577"/>
          <ac:spMkLst>
            <pc:docMk/>
            <pc:sldMk cId="1121433234" sldId="309"/>
            <ac:spMk id="2" creationId="{728480B0-787C-6F48-B269-71F9AE0AD3D7}"/>
          </ac:spMkLst>
        </pc:spChg>
        <pc:spChg chg="mod">
          <ac:chgData name="Lei Song" userId="e77005fb-e6b4-4f46-8c86-95621a0ac549" providerId="ADAL" clId="{37475607-5D75-964D-BC2A-653F541FF1B2}" dt="2021-08-01T10:52:05.236" v="314" actId="2710"/>
          <ac:spMkLst>
            <pc:docMk/>
            <pc:sldMk cId="1121433234" sldId="309"/>
            <ac:spMk id="3" creationId="{7A53F891-50CD-244C-9D90-97B1973C9984}"/>
          </ac:spMkLst>
        </pc:spChg>
        <pc:picChg chg="add mod">
          <ac:chgData name="Lei Song" userId="e77005fb-e6b4-4f46-8c86-95621a0ac549" providerId="ADAL" clId="{37475607-5D75-964D-BC2A-653F541FF1B2}" dt="2021-08-01T10:53:12.515" v="316" actId="1076"/>
          <ac:picMkLst>
            <pc:docMk/>
            <pc:sldMk cId="1121433234" sldId="309"/>
            <ac:picMk id="3074" creationId="{1DC907A9-D465-BC42-BE19-C51C9CFC7243}"/>
          </ac:picMkLst>
        </pc:picChg>
      </pc:sldChg>
      <pc:sldChg chg="modSp new mod">
        <pc:chgData name="Lei Song" userId="e77005fb-e6b4-4f46-8c86-95621a0ac549" providerId="ADAL" clId="{37475607-5D75-964D-BC2A-653F541FF1B2}" dt="2021-08-01T10:54:01.987" v="324" actId="2710"/>
        <pc:sldMkLst>
          <pc:docMk/>
          <pc:sldMk cId="2270639598" sldId="310"/>
        </pc:sldMkLst>
        <pc:spChg chg="mod">
          <ac:chgData name="Lei Song" userId="e77005fb-e6b4-4f46-8c86-95621a0ac549" providerId="ADAL" clId="{37475607-5D75-964D-BC2A-653F541FF1B2}" dt="2021-08-01T10:53:39.325" v="320" actId="20577"/>
          <ac:spMkLst>
            <pc:docMk/>
            <pc:sldMk cId="2270639598" sldId="310"/>
            <ac:spMk id="2" creationId="{0D80C5EF-F85D-8B41-AE5E-F5ED7B4B6996}"/>
          </ac:spMkLst>
        </pc:spChg>
        <pc:spChg chg="mod">
          <ac:chgData name="Lei Song" userId="e77005fb-e6b4-4f46-8c86-95621a0ac549" providerId="ADAL" clId="{37475607-5D75-964D-BC2A-653F541FF1B2}" dt="2021-08-01T10:54:01.987" v="324" actId="2710"/>
          <ac:spMkLst>
            <pc:docMk/>
            <pc:sldMk cId="2270639598" sldId="310"/>
            <ac:spMk id="3" creationId="{D81CDFB8-CFE4-8844-9C60-E8D972EE470E}"/>
          </ac:spMkLst>
        </pc:spChg>
      </pc:sldChg>
      <pc:sldChg chg="addSp modSp new mod">
        <pc:chgData name="Lei Song" userId="e77005fb-e6b4-4f46-8c86-95621a0ac549" providerId="ADAL" clId="{37475607-5D75-964D-BC2A-653F541FF1B2}" dt="2021-08-01T10:56:48.808" v="339" actId="1076"/>
        <pc:sldMkLst>
          <pc:docMk/>
          <pc:sldMk cId="2869358487" sldId="311"/>
        </pc:sldMkLst>
        <pc:spChg chg="mod">
          <ac:chgData name="Lei Song" userId="e77005fb-e6b4-4f46-8c86-95621a0ac549" providerId="ADAL" clId="{37475607-5D75-964D-BC2A-653F541FF1B2}" dt="2021-08-01T10:56:05.939" v="334" actId="20577"/>
          <ac:spMkLst>
            <pc:docMk/>
            <pc:sldMk cId="2869358487" sldId="311"/>
            <ac:spMk id="2" creationId="{C2163624-6EE2-524D-99D6-352DCA037B36}"/>
          </ac:spMkLst>
        </pc:spChg>
        <pc:spChg chg="mod">
          <ac:chgData name="Lei Song" userId="e77005fb-e6b4-4f46-8c86-95621a0ac549" providerId="ADAL" clId="{37475607-5D75-964D-BC2A-653F541FF1B2}" dt="2021-08-01T10:56:21.142" v="336"/>
          <ac:spMkLst>
            <pc:docMk/>
            <pc:sldMk cId="2869358487" sldId="311"/>
            <ac:spMk id="3" creationId="{617C761E-A8B5-674D-8EA4-F840D5DEB896}"/>
          </ac:spMkLst>
        </pc:spChg>
        <pc:picChg chg="add mod">
          <ac:chgData name="Lei Song" userId="e77005fb-e6b4-4f46-8c86-95621a0ac549" providerId="ADAL" clId="{37475607-5D75-964D-BC2A-653F541FF1B2}" dt="2021-08-01T10:56:48.808" v="339" actId="1076"/>
          <ac:picMkLst>
            <pc:docMk/>
            <pc:sldMk cId="2869358487" sldId="311"/>
            <ac:picMk id="4098" creationId="{71CC7801-99DA-B949-B383-9C15A622CA6D}"/>
          </ac:picMkLst>
        </pc:picChg>
      </pc:sldChg>
      <pc:sldChg chg="modSp new mod">
        <pc:chgData name="Lei Song" userId="e77005fb-e6b4-4f46-8c86-95621a0ac549" providerId="ADAL" clId="{37475607-5D75-964D-BC2A-653F541FF1B2}" dt="2021-08-01T10:59:06.128" v="347" actId="123"/>
        <pc:sldMkLst>
          <pc:docMk/>
          <pc:sldMk cId="3737674580" sldId="312"/>
        </pc:sldMkLst>
        <pc:spChg chg="mod">
          <ac:chgData name="Lei Song" userId="e77005fb-e6b4-4f46-8c86-95621a0ac549" providerId="ADAL" clId="{37475607-5D75-964D-BC2A-653F541FF1B2}" dt="2021-08-01T10:58:11.019" v="343" actId="20577"/>
          <ac:spMkLst>
            <pc:docMk/>
            <pc:sldMk cId="3737674580" sldId="312"/>
            <ac:spMk id="2" creationId="{EB5250C9-4CB6-5643-9AB6-D74EBDB7D2BD}"/>
          </ac:spMkLst>
        </pc:spChg>
        <pc:spChg chg="mod">
          <ac:chgData name="Lei Song" userId="e77005fb-e6b4-4f46-8c86-95621a0ac549" providerId="ADAL" clId="{37475607-5D75-964D-BC2A-653F541FF1B2}" dt="2021-08-01T10:59:06.128" v="347" actId="123"/>
          <ac:spMkLst>
            <pc:docMk/>
            <pc:sldMk cId="3737674580" sldId="312"/>
            <ac:spMk id="3" creationId="{D3FF99BB-4BE0-DA44-A2B5-71C77BE96C20}"/>
          </ac:spMkLst>
        </pc:spChg>
      </pc:sldChg>
      <pc:sldChg chg="addSp modSp new mod">
        <pc:chgData name="Lei Song" userId="e77005fb-e6b4-4f46-8c86-95621a0ac549" providerId="ADAL" clId="{37475607-5D75-964D-BC2A-653F541FF1B2}" dt="2021-08-01T11:00:15.514" v="362" actId="1076"/>
        <pc:sldMkLst>
          <pc:docMk/>
          <pc:sldMk cId="1157789148" sldId="313"/>
        </pc:sldMkLst>
        <pc:spChg chg="mod">
          <ac:chgData name="Lei Song" userId="e77005fb-e6b4-4f46-8c86-95621a0ac549" providerId="ADAL" clId="{37475607-5D75-964D-BC2A-653F541FF1B2}" dt="2021-08-01T10:59:34.219" v="357" actId="20577"/>
          <ac:spMkLst>
            <pc:docMk/>
            <pc:sldMk cId="1157789148" sldId="313"/>
            <ac:spMk id="2" creationId="{2B49D72F-DEE1-6F4E-B23B-2BB864687254}"/>
          </ac:spMkLst>
        </pc:spChg>
        <pc:spChg chg="mod">
          <ac:chgData name="Lei Song" userId="e77005fb-e6b4-4f46-8c86-95621a0ac549" providerId="ADAL" clId="{37475607-5D75-964D-BC2A-653F541FF1B2}" dt="2021-08-01T10:59:59.087" v="360" actId="20577"/>
          <ac:spMkLst>
            <pc:docMk/>
            <pc:sldMk cId="1157789148" sldId="313"/>
            <ac:spMk id="3" creationId="{4D7EBC9C-4B07-7647-8C1A-E82D1644C694}"/>
          </ac:spMkLst>
        </pc:spChg>
        <pc:picChg chg="add mod">
          <ac:chgData name="Lei Song" userId="e77005fb-e6b4-4f46-8c86-95621a0ac549" providerId="ADAL" clId="{37475607-5D75-964D-BC2A-653F541FF1B2}" dt="2021-08-01T11:00:15.514" v="362" actId="1076"/>
          <ac:picMkLst>
            <pc:docMk/>
            <pc:sldMk cId="1157789148" sldId="313"/>
            <ac:picMk id="5122" creationId="{A047C182-A289-0140-B942-AD805208B2C3}"/>
          </ac:picMkLst>
        </pc:picChg>
      </pc:sldChg>
      <pc:sldChg chg="modSp new mod">
        <pc:chgData name="Lei Song" userId="e77005fb-e6b4-4f46-8c86-95621a0ac549" providerId="ADAL" clId="{37475607-5D75-964D-BC2A-653F541FF1B2}" dt="2021-08-01T11:01:09.587" v="370" actId="2710"/>
        <pc:sldMkLst>
          <pc:docMk/>
          <pc:sldMk cId="3575580074" sldId="314"/>
        </pc:sldMkLst>
        <pc:spChg chg="mod">
          <ac:chgData name="Lei Song" userId="e77005fb-e6b4-4f46-8c86-95621a0ac549" providerId="ADAL" clId="{37475607-5D75-964D-BC2A-653F541FF1B2}" dt="2021-08-01T11:00:40.374" v="366" actId="20577"/>
          <ac:spMkLst>
            <pc:docMk/>
            <pc:sldMk cId="3575580074" sldId="314"/>
            <ac:spMk id="2" creationId="{6A1C91AB-63CD-F741-B09A-55229C924B48}"/>
          </ac:spMkLst>
        </pc:spChg>
        <pc:spChg chg="mod">
          <ac:chgData name="Lei Song" userId="e77005fb-e6b4-4f46-8c86-95621a0ac549" providerId="ADAL" clId="{37475607-5D75-964D-BC2A-653F541FF1B2}" dt="2021-08-01T11:01:09.587" v="370" actId="2710"/>
          <ac:spMkLst>
            <pc:docMk/>
            <pc:sldMk cId="3575580074" sldId="314"/>
            <ac:spMk id="3" creationId="{ACA05935-63AA-B047-A220-EFB93B3A5529}"/>
          </ac:spMkLst>
        </pc:spChg>
      </pc:sldChg>
      <pc:sldChg chg="addSp modSp new mod">
        <pc:chgData name="Lei Song" userId="e77005fb-e6b4-4f46-8c86-95621a0ac549" providerId="ADAL" clId="{37475607-5D75-964D-BC2A-653F541FF1B2}" dt="2021-08-01T11:03:06.294" v="385" actId="1076"/>
        <pc:sldMkLst>
          <pc:docMk/>
          <pc:sldMk cId="2586294126" sldId="315"/>
        </pc:sldMkLst>
        <pc:spChg chg="mod">
          <ac:chgData name="Lei Song" userId="e77005fb-e6b4-4f46-8c86-95621a0ac549" providerId="ADAL" clId="{37475607-5D75-964D-BC2A-653F541FF1B2}" dt="2021-08-01T11:02:33.198" v="380" actId="20577"/>
          <ac:spMkLst>
            <pc:docMk/>
            <pc:sldMk cId="2586294126" sldId="315"/>
            <ac:spMk id="2" creationId="{36903EF2-62A4-ED47-BE3D-2090A0C9104B}"/>
          </ac:spMkLst>
        </pc:spChg>
        <pc:spChg chg="mod">
          <ac:chgData name="Lei Song" userId="e77005fb-e6b4-4f46-8c86-95621a0ac549" providerId="ADAL" clId="{37475607-5D75-964D-BC2A-653F541FF1B2}" dt="2021-08-01T11:02:47.872" v="382"/>
          <ac:spMkLst>
            <pc:docMk/>
            <pc:sldMk cId="2586294126" sldId="315"/>
            <ac:spMk id="3" creationId="{EDFADEF6-3E00-864A-945B-5102F69120AE}"/>
          </ac:spMkLst>
        </pc:spChg>
        <pc:picChg chg="add mod">
          <ac:chgData name="Lei Song" userId="e77005fb-e6b4-4f46-8c86-95621a0ac549" providerId="ADAL" clId="{37475607-5D75-964D-BC2A-653F541FF1B2}" dt="2021-08-01T11:03:06.294" v="385" actId="1076"/>
          <ac:picMkLst>
            <pc:docMk/>
            <pc:sldMk cId="2586294126" sldId="315"/>
            <ac:picMk id="6146" creationId="{73896171-C345-F340-98D7-7B7CF93401BD}"/>
          </ac:picMkLst>
        </pc:picChg>
      </pc:sldChg>
      <pc:sldChg chg="modSp new mod">
        <pc:chgData name="Lei Song" userId="e77005fb-e6b4-4f46-8c86-95621a0ac549" providerId="ADAL" clId="{37475607-5D75-964D-BC2A-653F541FF1B2}" dt="2021-08-01T11:06:22.551" v="417" actId="20577"/>
        <pc:sldMkLst>
          <pc:docMk/>
          <pc:sldMk cId="349238571" sldId="316"/>
        </pc:sldMkLst>
        <pc:spChg chg="mod">
          <ac:chgData name="Lei Song" userId="e77005fb-e6b4-4f46-8c86-95621a0ac549" providerId="ADAL" clId="{37475607-5D75-964D-BC2A-653F541FF1B2}" dt="2021-08-01T11:03:31.356" v="389" actId="20577"/>
          <ac:spMkLst>
            <pc:docMk/>
            <pc:sldMk cId="349238571" sldId="316"/>
            <ac:spMk id="2" creationId="{6220F450-D745-D243-90D9-DDAE9E86CC3A}"/>
          </ac:spMkLst>
        </pc:spChg>
        <pc:spChg chg="mod">
          <ac:chgData name="Lei Song" userId="e77005fb-e6b4-4f46-8c86-95621a0ac549" providerId="ADAL" clId="{37475607-5D75-964D-BC2A-653F541FF1B2}" dt="2021-08-01T11:06:22.551" v="417" actId="20577"/>
          <ac:spMkLst>
            <pc:docMk/>
            <pc:sldMk cId="349238571" sldId="316"/>
            <ac:spMk id="3" creationId="{124ABFCB-73A1-4040-8899-0A6B1A9A9F3F}"/>
          </ac:spMkLst>
        </pc:spChg>
      </pc:sldChg>
      <pc:sldChg chg="addSp modSp new mod">
        <pc:chgData name="Lei Song" userId="e77005fb-e6b4-4f46-8c86-95621a0ac549" providerId="ADAL" clId="{37475607-5D75-964D-BC2A-653F541FF1B2}" dt="2021-08-01T11:05:06.627" v="409" actId="1076"/>
        <pc:sldMkLst>
          <pc:docMk/>
          <pc:sldMk cId="3391670756" sldId="317"/>
        </pc:sldMkLst>
        <pc:spChg chg="mod">
          <ac:chgData name="Lei Song" userId="e77005fb-e6b4-4f46-8c86-95621a0ac549" providerId="ADAL" clId="{37475607-5D75-964D-BC2A-653F541FF1B2}" dt="2021-08-01T11:04:35.843" v="405" actId="20577"/>
          <ac:spMkLst>
            <pc:docMk/>
            <pc:sldMk cId="3391670756" sldId="317"/>
            <ac:spMk id="2" creationId="{6A2286BB-EAB3-3744-8DBD-4618136E8EC0}"/>
          </ac:spMkLst>
        </pc:spChg>
        <pc:spChg chg="mod">
          <ac:chgData name="Lei Song" userId="e77005fb-e6b4-4f46-8c86-95621a0ac549" providerId="ADAL" clId="{37475607-5D75-964D-BC2A-653F541FF1B2}" dt="2021-08-01T11:04:50.436" v="407"/>
          <ac:spMkLst>
            <pc:docMk/>
            <pc:sldMk cId="3391670756" sldId="317"/>
            <ac:spMk id="3" creationId="{D79754C1-F235-164B-8F1D-824CA4BB9872}"/>
          </ac:spMkLst>
        </pc:spChg>
        <pc:picChg chg="add mod">
          <ac:chgData name="Lei Song" userId="e77005fb-e6b4-4f46-8c86-95621a0ac549" providerId="ADAL" clId="{37475607-5D75-964D-BC2A-653F541FF1B2}" dt="2021-08-01T11:05:06.627" v="409" actId="1076"/>
          <ac:picMkLst>
            <pc:docMk/>
            <pc:sldMk cId="3391670756" sldId="317"/>
            <ac:picMk id="7170" creationId="{36BD1538-89C2-8840-8E74-3124E30519D0}"/>
          </ac:picMkLst>
        </pc:picChg>
      </pc:sldChg>
      <pc:sldChg chg="modSp new mod">
        <pc:chgData name="Lei Song" userId="e77005fb-e6b4-4f46-8c86-95621a0ac549" providerId="ADAL" clId="{37475607-5D75-964D-BC2A-653F541FF1B2}" dt="2021-08-01T11:08:49.437" v="437" actId="20577"/>
        <pc:sldMkLst>
          <pc:docMk/>
          <pc:sldMk cId="404387718" sldId="318"/>
        </pc:sldMkLst>
        <pc:spChg chg="mod">
          <ac:chgData name="Lei Song" userId="e77005fb-e6b4-4f46-8c86-95621a0ac549" providerId="ADAL" clId="{37475607-5D75-964D-BC2A-653F541FF1B2}" dt="2021-08-01T11:07:21.333" v="421" actId="20577"/>
          <ac:spMkLst>
            <pc:docMk/>
            <pc:sldMk cId="404387718" sldId="318"/>
            <ac:spMk id="2" creationId="{2D148CDD-C045-7441-9048-27960E12C75D}"/>
          </ac:spMkLst>
        </pc:spChg>
        <pc:spChg chg="mod">
          <ac:chgData name="Lei Song" userId="e77005fb-e6b4-4f46-8c86-95621a0ac549" providerId="ADAL" clId="{37475607-5D75-964D-BC2A-653F541FF1B2}" dt="2021-08-01T11:08:49.437" v="437" actId="20577"/>
          <ac:spMkLst>
            <pc:docMk/>
            <pc:sldMk cId="404387718" sldId="318"/>
            <ac:spMk id="3" creationId="{28CD8116-C99E-9F40-AC7C-8A8C7CC1CC5A}"/>
          </ac:spMkLst>
        </pc:spChg>
      </pc:sldChg>
      <pc:sldChg chg="addSp modSp new mod">
        <pc:chgData name="Lei Song" userId="e77005fb-e6b4-4f46-8c86-95621a0ac549" providerId="ADAL" clId="{37475607-5D75-964D-BC2A-653F541FF1B2}" dt="2021-08-01T11:09:59.797" v="452" actId="1076"/>
        <pc:sldMkLst>
          <pc:docMk/>
          <pc:sldMk cId="4090350479" sldId="319"/>
        </pc:sldMkLst>
        <pc:spChg chg="mod">
          <ac:chgData name="Lei Song" userId="e77005fb-e6b4-4f46-8c86-95621a0ac549" providerId="ADAL" clId="{37475607-5D75-964D-BC2A-653F541FF1B2}" dt="2021-08-01T11:09:29.704" v="447" actId="20577"/>
          <ac:spMkLst>
            <pc:docMk/>
            <pc:sldMk cId="4090350479" sldId="319"/>
            <ac:spMk id="2" creationId="{6829AC33-666F-914F-9C81-9B55C2B7DE70}"/>
          </ac:spMkLst>
        </pc:spChg>
        <pc:spChg chg="mod">
          <ac:chgData name="Lei Song" userId="e77005fb-e6b4-4f46-8c86-95621a0ac549" providerId="ADAL" clId="{37475607-5D75-964D-BC2A-653F541FF1B2}" dt="2021-08-01T11:09:43.331" v="449"/>
          <ac:spMkLst>
            <pc:docMk/>
            <pc:sldMk cId="4090350479" sldId="319"/>
            <ac:spMk id="3" creationId="{05E36FDF-6709-914D-8058-72F91672197C}"/>
          </ac:spMkLst>
        </pc:spChg>
        <pc:picChg chg="add mod">
          <ac:chgData name="Lei Song" userId="e77005fb-e6b4-4f46-8c86-95621a0ac549" providerId="ADAL" clId="{37475607-5D75-964D-BC2A-653F541FF1B2}" dt="2021-08-01T11:09:59.797" v="452" actId="1076"/>
          <ac:picMkLst>
            <pc:docMk/>
            <pc:sldMk cId="4090350479" sldId="319"/>
            <ac:picMk id="8194" creationId="{D8F4F7C3-7139-2F41-8C7B-6432A7810020}"/>
          </ac:picMkLst>
        </pc:picChg>
      </pc:sldChg>
      <pc:sldChg chg="modSp new mod">
        <pc:chgData name="Lei Song" userId="e77005fb-e6b4-4f46-8c86-95621a0ac549" providerId="ADAL" clId="{37475607-5D75-964D-BC2A-653F541FF1B2}" dt="2021-08-01T11:11:16.558" v="460" actId="2710"/>
        <pc:sldMkLst>
          <pc:docMk/>
          <pc:sldMk cId="2397982416" sldId="320"/>
        </pc:sldMkLst>
        <pc:spChg chg="mod">
          <ac:chgData name="Lei Song" userId="e77005fb-e6b4-4f46-8c86-95621a0ac549" providerId="ADAL" clId="{37475607-5D75-964D-BC2A-653F541FF1B2}" dt="2021-08-01T11:10:56.300" v="456" actId="20577"/>
          <ac:spMkLst>
            <pc:docMk/>
            <pc:sldMk cId="2397982416" sldId="320"/>
            <ac:spMk id="2" creationId="{1DF5CFE8-4DAA-3544-86F4-17F2E3FFA73A}"/>
          </ac:spMkLst>
        </pc:spChg>
        <pc:spChg chg="mod">
          <ac:chgData name="Lei Song" userId="e77005fb-e6b4-4f46-8c86-95621a0ac549" providerId="ADAL" clId="{37475607-5D75-964D-BC2A-653F541FF1B2}" dt="2021-08-01T11:11:16.558" v="460" actId="2710"/>
          <ac:spMkLst>
            <pc:docMk/>
            <pc:sldMk cId="2397982416" sldId="320"/>
            <ac:spMk id="3" creationId="{6774D265-41DB-2A4A-9C27-5D0D304D045F}"/>
          </ac:spMkLst>
        </pc:spChg>
      </pc:sldChg>
      <pc:sldChg chg="addSp modSp new mod">
        <pc:chgData name="Lei Song" userId="e77005fb-e6b4-4f46-8c86-95621a0ac549" providerId="ADAL" clId="{37475607-5D75-964D-BC2A-653F541FF1B2}" dt="2021-08-01T11:13:32.680" v="476" actId="1076"/>
        <pc:sldMkLst>
          <pc:docMk/>
          <pc:sldMk cId="2934612305" sldId="321"/>
        </pc:sldMkLst>
        <pc:spChg chg="mod">
          <ac:chgData name="Lei Song" userId="e77005fb-e6b4-4f46-8c86-95621a0ac549" providerId="ADAL" clId="{37475607-5D75-964D-BC2A-653F541FF1B2}" dt="2021-08-01T11:12:36.263" v="472" actId="20577"/>
          <ac:spMkLst>
            <pc:docMk/>
            <pc:sldMk cId="2934612305" sldId="321"/>
            <ac:spMk id="2" creationId="{893BA3DB-0AAB-5C4D-AAC1-C8C1EB29A048}"/>
          </ac:spMkLst>
        </pc:spChg>
        <pc:spChg chg="mod">
          <ac:chgData name="Lei Song" userId="e77005fb-e6b4-4f46-8c86-95621a0ac549" providerId="ADAL" clId="{37475607-5D75-964D-BC2A-653F541FF1B2}" dt="2021-08-01T11:12:43.863" v="473" actId="2710"/>
          <ac:spMkLst>
            <pc:docMk/>
            <pc:sldMk cId="2934612305" sldId="321"/>
            <ac:spMk id="3" creationId="{F3251E0F-3F43-1D4C-B28E-3BC70F6E1314}"/>
          </ac:spMkLst>
        </pc:spChg>
        <pc:picChg chg="add mod">
          <ac:chgData name="Lei Song" userId="e77005fb-e6b4-4f46-8c86-95621a0ac549" providerId="ADAL" clId="{37475607-5D75-964D-BC2A-653F541FF1B2}" dt="2021-08-01T11:13:32.680" v="476" actId="1076"/>
          <ac:picMkLst>
            <pc:docMk/>
            <pc:sldMk cId="2934612305" sldId="321"/>
            <ac:picMk id="9218" creationId="{972CB5CA-5442-9F4D-AB13-B027701B6B6D}"/>
          </ac:picMkLst>
        </pc:picChg>
      </pc:sldChg>
      <pc:sldChg chg="modSp new mod ord">
        <pc:chgData name="Lei Song" userId="e77005fb-e6b4-4f46-8c86-95621a0ac549" providerId="ADAL" clId="{37475607-5D75-964D-BC2A-653F541FF1B2}" dt="2021-08-01T11:16:43.667" v="529" actId="2710"/>
        <pc:sldMkLst>
          <pc:docMk/>
          <pc:sldMk cId="1744494758" sldId="322"/>
        </pc:sldMkLst>
        <pc:spChg chg="mod">
          <ac:chgData name="Lei Song" userId="e77005fb-e6b4-4f46-8c86-95621a0ac549" providerId="ADAL" clId="{37475607-5D75-964D-BC2A-653F541FF1B2}" dt="2021-08-01T11:15:35.852" v="516" actId="20577"/>
          <ac:spMkLst>
            <pc:docMk/>
            <pc:sldMk cId="1744494758" sldId="322"/>
            <ac:spMk id="2" creationId="{0F770447-0813-DC4B-8E4B-2E894F2AAB94}"/>
          </ac:spMkLst>
        </pc:spChg>
        <pc:spChg chg="mod">
          <ac:chgData name="Lei Song" userId="e77005fb-e6b4-4f46-8c86-95621a0ac549" providerId="ADAL" clId="{37475607-5D75-964D-BC2A-653F541FF1B2}" dt="2021-08-01T11:16:43.667" v="529" actId="2710"/>
          <ac:spMkLst>
            <pc:docMk/>
            <pc:sldMk cId="1744494758" sldId="322"/>
            <ac:spMk id="3" creationId="{592E6FEE-9EF6-8549-9818-BA319F982F58}"/>
          </ac:spMkLst>
        </pc:spChg>
      </pc:sldChg>
      <pc:sldChg chg="modSp new mod">
        <pc:chgData name="Lei Song" userId="e77005fb-e6b4-4f46-8c86-95621a0ac549" providerId="ADAL" clId="{37475607-5D75-964D-BC2A-653F541FF1B2}" dt="2021-08-01T11:19:08.127" v="561" actId="27636"/>
        <pc:sldMkLst>
          <pc:docMk/>
          <pc:sldMk cId="2225758868" sldId="323"/>
        </pc:sldMkLst>
        <pc:spChg chg="mod">
          <ac:chgData name="Lei Song" userId="e77005fb-e6b4-4f46-8c86-95621a0ac549" providerId="ADAL" clId="{37475607-5D75-964D-BC2A-653F541FF1B2}" dt="2021-08-01T11:18:30.969" v="543"/>
          <ac:spMkLst>
            <pc:docMk/>
            <pc:sldMk cId="2225758868" sldId="323"/>
            <ac:spMk id="2" creationId="{95CB42FD-35DA-C743-974D-BDA378FE5D4E}"/>
          </ac:spMkLst>
        </pc:spChg>
        <pc:spChg chg="mod">
          <ac:chgData name="Lei Song" userId="e77005fb-e6b4-4f46-8c86-95621a0ac549" providerId="ADAL" clId="{37475607-5D75-964D-BC2A-653F541FF1B2}" dt="2021-08-01T11:19:08.127" v="561" actId="27636"/>
          <ac:spMkLst>
            <pc:docMk/>
            <pc:sldMk cId="2225758868" sldId="323"/>
            <ac:spMk id="3" creationId="{0A5BA495-F5C5-8F43-8956-E21654B817CA}"/>
          </ac:spMkLst>
        </pc:spChg>
      </pc:sldChg>
      <pc:sldChg chg="addSp modSp new mod">
        <pc:chgData name="Lei Song" userId="e77005fb-e6b4-4f46-8c86-95621a0ac549" providerId="ADAL" clId="{37475607-5D75-964D-BC2A-653F541FF1B2}" dt="2021-08-01T11:41:32.931" v="693" actId="1076"/>
        <pc:sldMkLst>
          <pc:docMk/>
          <pc:sldMk cId="869937917" sldId="324"/>
        </pc:sldMkLst>
        <pc:spChg chg="mod">
          <ac:chgData name="Lei Song" userId="e77005fb-e6b4-4f46-8c86-95621a0ac549" providerId="ADAL" clId="{37475607-5D75-964D-BC2A-653F541FF1B2}" dt="2021-08-01T11:23:39.058" v="583" actId="20577"/>
          <ac:spMkLst>
            <pc:docMk/>
            <pc:sldMk cId="869937917" sldId="324"/>
            <ac:spMk id="2" creationId="{DB96AF4D-AFD3-B842-A8A6-183503AA3297}"/>
          </ac:spMkLst>
        </pc:spChg>
        <pc:spChg chg="mod">
          <ac:chgData name="Lei Song" userId="e77005fb-e6b4-4f46-8c86-95621a0ac549" providerId="ADAL" clId="{37475607-5D75-964D-BC2A-653F541FF1B2}" dt="2021-08-01T11:24:27.979" v="612" actId="20577"/>
          <ac:spMkLst>
            <pc:docMk/>
            <pc:sldMk cId="869937917" sldId="324"/>
            <ac:spMk id="3" creationId="{AF280E16-C9E1-E244-A2A2-CDC546853B30}"/>
          </ac:spMkLst>
        </pc:spChg>
        <pc:picChg chg="add mod">
          <ac:chgData name="Lei Song" userId="e77005fb-e6b4-4f46-8c86-95621a0ac549" providerId="ADAL" clId="{37475607-5D75-964D-BC2A-653F541FF1B2}" dt="2021-08-01T11:41:32.931" v="693" actId="1076"/>
          <ac:picMkLst>
            <pc:docMk/>
            <pc:sldMk cId="869937917" sldId="324"/>
            <ac:picMk id="10242" creationId="{67D061CD-45E8-7642-A6CA-2A456A923762}"/>
          </ac:picMkLst>
        </pc:picChg>
      </pc:sldChg>
      <pc:sldChg chg="modSp new mod">
        <pc:chgData name="Lei Song" userId="e77005fb-e6b4-4f46-8c86-95621a0ac549" providerId="ADAL" clId="{37475607-5D75-964D-BC2A-653F541FF1B2}" dt="2021-08-01T11:27:57.467" v="624" actId="20577"/>
        <pc:sldMkLst>
          <pc:docMk/>
          <pc:sldMk cId="556712404" sldId="325"/>
        </pc:sldMkLst>
        <pc:spChg chg="mod">
          <ac:chgData name="Lei Song" userId="e77005fb-e6b4-4f46-8c86-95621a0ac549" providerId="ADAL" clId="{37475607-5D75-964D-BC2A-653F541FF1B2}" dt="2021-08-01T11:26:59.719" v="616" actId="20577"/>
          <ac:spMkLst>
            <pc:docMk/>
            <pc:sldMk cId="556712404" sldId="325"/>
            <ac:spMk id="2" creationId="{789B33FD-B9FC-B946-91C6-4B416168D497}"/>
          </ac:spMkLst>
        </pc:spChg>
        <pc:spChg chg="mod">
          <ac:chgData name="Lei Song" userId="e77005fb-e6b4-4f46-8c86-95621a0ac549" providerId="ADAL" clId="{37475607-5D75-964D-BC2A-653F541FF1B2}" dt="2021-08-01T11:27:57.467" v="624" actId="20577"/>
          <ac:spMkLst>
            <pc:docMk/>
            <pc:sldMk cId="556712404" sldId="325"/>
            <ac:spMk id="3" creationId="{486BAF98-667E-DD42-9E21-B88B59EA0917}"/>
          </ac:spMkLst>
        </pc:spChg>
      </pc:sldChg>
      <pc:sldChg chg="modSp new mod">
        <pc:chgData name="Lei Song" userId="e77005fb-e6b4-4f46-8c86-95621a0ac549" providerId="ADAL" clId="{37475607-5D75-964D-BC2A-653F541FF1B2}" dt="2021-08-01T11:37:06.271" v="673" actId="20577"/>
        <pc:sldMkLst>
          <pc:docMk/>
          <pc:sldMk cId="2220554132" sldId="326"/>
        </pc:sldMkLst>
        <pc:spChg chg="mod">
          <ac:chgData name="Lei Song" userId="e77005fb-e6b4-4f46-8c86-95621a0ac549" providerId="ADAL" clId="{37475607-5D75-964D-BC2A-653F541FF1B2}" dt="2021-08-01T11:29:21.587" v="637" actId="20577"/>
          <ac:spMkLst>
            <pc:docMk/>
            <pc:sldMk cId="2220554132" sldId="326"/>
            <ac:spMk id="2" creationId="{3FA0C69A-3629-F54B-98A6-98CA749D22B1}"/>
          </ac:spMkLst>
        </pc:spChg>
        <pc:spChg chg="mod">
          <ac:chgData name="Lei Song" userId="e77005fb-e6b4-4f46-8c86-95621a0ac549" providerId="ADAL" clId="{37475607-5D75-964D-BC2A-653F541FF1B2}" dt="2021-08-01T11:37:06.271" v="673" actId="20577"/>
          <ac:spMkLst>
            <pc:docMk/>
            <pc:sldMk cId="2220554132" sldId="326"/>
            <ac:spMk id="3" creationId="{0A0770DE-2B8B-ED46-B62A-500E83ACD680}"/>
          </ac:spMkLst>
        </pc:spChg>
      </pc:sldChg>
      <pc:sldChg chg="modSp new mod">
        <pc:chgData name="Lei Song" userId="e77005fb-e6b4-4f46-8c86-95621a0ac549" providerId="ADAL" clId="{37475607-5D75-964D-BC2A-653F541FF1B2}" dt="2021-08-01T11:39:02.625" v="682"/>
        <pc:sldMkLst>
          <pc:docMk/>
          <pc:sldMk cId="3085675580" sldId="327"/>
        </pc:sldMkLst>
        <pc:spChg chg="mod">
          <ac:chgData name="Lei Song" userId="e77005fb-e6b4-4f46-8c86-95621a0ac549" providerId="ADAL" clId="{37475607-5D75-964D-BC2A-653F541FF1B2}" dt="2021-08-01T11:32:50.553" v="648" actId="20577"/>
          <ac:spMkLst>
            <pc:docMk/>
            <pc:sldMk cId="3085675580" sldId="327"/>
            <ac:spMk id="2" creationId="{AC4DDDB3-80AC-8048-BA2D-85F143D03DEE}"/>
          </ac:spMkLst>
        </pc:spChg>
        <pc:spChg chg="mod">
          <ac:chgData name="Lei Song" userId="e77005fb-e6b4-4f46-8c86-95621a0ac549" providerId="ADAL" clId="{37475607-5D75-964D-BC2A-653F541FF1B2}" dt="2021-08-01T11:39:02.625" v="682"/>
          <ac:spMkLst>
            <pc:docMk/>
            <pc:sldMk cId="3085675580" sldId="327"/>
            <ac:spMk id="3" creationId="{4B79D2DF-8475-3943-B324-F1B16546163D}"/>
          </ac:spMkLst>
        </pc:spChg>
      </pc:sldChg>
      <pc:sldChg chg="modSp new mod">
        <pc:chgData name="Lei Song" userId="e77005fb-e6b4-4f46-8c86-95621a0ac549" providerId="ADAL" clId="{37475607-5D75-964D-BC2A-653F541FF1B2}" dt="2021-08-01T11:39:48.183" v="689" actId="2710"/>
        <pc:sldMkLst>
          <pc:docMk/>
          <pc:sldMk cId="853778462" sldId="328"/>
        </pc:sldMkLst>
        <pc:spChg chg="mod">
          <ac:chgData name="Lei Song" userId="e77005fb-e6b4-4f46-8c86-95621a0ac549" providerId="ADAL" clId="{37475607-5D75-964D-BC2A-653F541FF1B2}" dt="2021-08-01T11:39:25.349" v="686" actId="20577"/>
          <ac:spMkLst>
            <pc:docMk/>
            <pc:sldMk cId="853778462" sldId="328"/>
            <ac:spMk id="2" creationId="{1E66BFB4-C2BB-EB49-9C7C-8DB5AB77755B}"/>
          </ac:spMkLst>
        </pc:spChg>
        <pc:spChg chg="mod">
          <ac:chgData name="Lei Song" userId="e77005fb-e6b4-4f46-8c86-95621a0ac549" providerId="ADAL" clId="{37475607-5D75-964D-BC2A-653F541FF1B2}" dt="2021-08-01T11:39:48.183" v="689" actId="2710"/>
          <ac:spMkLst>
            <pc:docMk/>
            <pc:sldMk cId="853778462" sldId="328"/>
            <ac:spMk id="3" creationId="{6F1039AF-5D31-414B-B768-FA23CEEBBAAB}"/>
          </ac:spMkLst>
        </pc:spChg>
      </pc:sldChg>
      <pc:sldChg chg="modSp new mod">
        <pc:chgData name="Lei Song" userId="e77005fb-e6b4-4f46-8c86-95621a0ac549" providerId="ADAL" clId="{37475607-5D75-964D-BC2A-653F541FF1B2}" dt="2021-08-01T11:43:45.092" v="698"/>
        <pc:sldMkLst>
          <pc:docMk/>
          <pc:sldMk cId="3275723116" sldId="329"/>
        </pc:sldMkLst>
        <pc:spChg chg="mod">
          <ac:chgData name="Lei Song" userId="e77005fb-e6b4-4f46-8c86-95621a0ac549" providerId="ADAL" clId="{37475607-5D75-964D-BC2A-653F541FF1B2}" dt="2021-08-01T11:42:31.673" v="696" actId="20577"/>
          <ac:spMkLst>
            <pc:docMk/>
            <pc:sldMk cId="3275723116" sldId="329"/>
            <ac:spMk id="2" creationId="{07922CE1-BBA1-464F-86AA-6E3A142CB029}"/>
          </ac:spMkLst>
        </pc:spChg>
        <pc:spChg chg="mod">
          <ac:chgData name="Lei Song" userId="e77005fb-e6b4-4f46-8c86-95621a0ac549" providerId="ADAL" clId="{37475607-5D75-964D-BC2A-653F541FF1B2}" dt="2021-08-01T11:43:45.092" v="698"/>
          <ac:spMkLst>
            <pc:docMk/>
            <pc:sldMk cId="3275723116" sldId="329"/>
            <ac:spMk id="3" creationId="{23051374-3320-F545-9DBB-D81E2B1CD9A7}"/>
          </ac:spMkLst>
        </pc:spChg>
      </pc:sldChg>
      <pc:sldChg chg="modSp new mod">
        <pc:chgData name="Lei Song" userId="e77005fb-e6b4-4f46-8c86-95621a0ac549" providerId="ADAL" clId="{37475607-5D75-964D-BC2A-653F541FF1B2}" dt="2021-08-01T11:44:51.265" v="717" actId="313"/>
        <pc:sldMkLst>
          <pc:docMk/>
          <pc:sldMk cId="2327090162" sldId="330"/>
        </pc:sldMkLst>
        <pc:spChg chg="mod">
          <ac:chgData name="Lei Song" userId="e77005fb-e6b4-4f46-8c86-95621a0ac549" providerId="ADAL" clId="{37475607-5D75-964D-BC2A-653F541FF1B2}" dt="2021-08-01T11:44:32.655" v="712"/>
          <ac:spMkLst>
            <pc:docMk/>
            <pc:sldMk cId="2327090162" sldId="330"/>
            <ac:spMk id="2" creationId="{BA40D739-DA31-2D40-BA77-60093656020E}"/>
          </ac:spMkLst>
        </pc:spChg>
        <pc:spChg chg="mod">
          <ac:chgData name="Lei Song" userId="e77005fb-e6b4-4f46-8c86-95621a0ac549" providerId="ADAL" clId="{37475607-5D75-964D-BC2A-653F541FF1B2}" dt="2021-08-01T11:44:51.265" v="717" actId="313"/>
          <ac:spMkLst>
            <pc:docMk/>
            <pc:sldMk cId="2327090162" sldId="330"/>
            <ac:spMk id="3" creationId="{6905F64B-6047-424B-B088-5CE27BE52D8E}"/>
          </ac:spMkLst>
        </pc:spChg>
      </pc:sldChg>
      <pc:sldChg chg="modSp new mod">
        <pc:chgData name="Lei Song" userId="e77005fb-e6b4-4f46-8c86-95621a0ac549" providerId="ADAL" clId="{37475607-5D75-964D-BC2A-653F541FF1B2}" dt="2021-08-01T11:45:58.374" v="725" actId="2710"/>
        <pc:sldMkLst>
          <pc:docMk/>
          <pc:sldMk cId="1802904151" sldId="331"/>
        </pc:sldMkLst>
        <pc:spChg chg="mod">
          <ac:chgData name="Lei Song" userId="e77005fb-e6b4-4f46-8c86-95621a0ac549" providerId="ADAL" clId="{37475607-5D75-964D-BC2A-653F541FF1B2}" dt="2021-08-01T11:45:38.631" v="721" actId="20577"/>
          <ac:spMkLst>
            <pc:docMk/>
            <pc:sldMk cId="1802904151" sldId="331"/>
            <ac:spMk id="2" creationId="{EEB428C8-5D5B-C742-825B-21593591A972}"/>
          </ac:spMkLst>
        </pc:spChg>
        <pc:spChg chg="mod">
          <ac:chgData name="Lei Song" userId="e77005fb-e6b4-4f46-8c86-95621a0ac549" providerId="ADAL" clId="{37475607-5D75-964D-BC2A-653F541FF1B2}" dt="2021-08-01T11:45:58.374" v="725" actId="2710"/>
          <ac:spMkLst>
            <pc:docMk/>
            <pc:sldMk cId="1802904151" sldId="331"/>
            <ac:spMk id="3" creationId="{8AF80E2E-4E00-7D41-9278-7F7C6F90BCBB}"/>
          </ac:spMkLst>
        </pc:spChg>
      </pc:sldChg>
      <pc:sldChg chg="modSp new mod">
        <pc:chgData name="Lei Song" userId="e77005fb-e6b4-4f46-8c86-95621a0ac549" providerId="ADAL" clId="{37475607-5D75-964D-BC2A-653F541FF1B2}" dt="2021-08-01T11:48:09.234" v="733" actId="2710"/>
        <pc:sldMkLst>
          <pc:docMk/>
          <pc:sldMk cId="3095600154" sldId="332"/>
        </pc:sldMkLst>
        <pc:spChg chg="mod">
          <ac:chgData name="Lei Song" userId="e77005fb-e6b4-4f46-8c86-95621a0ac549" providerId="ADAL" clId="{37475607-5D75-964D-BC2A-653F541FF1B2}" dt="2021-08-01T11:47:48.374" v="729" actId="20577"/>
          <ac:spMkLst>
            <pc:docMk/>
            <pc:sldMk cId="3095600154" sldId="332"/>
            <ac:spMk id="2" creationId="{291B3397-6511-7448-86E5-4D575D8CD502}"/>
          </ac:spMkLst>
        </pc:spChg>
        <pc:spChg chg="mod">
          <ac:chgData name="Lei Song" userId="e77005fb-e6b4-4f46-8c86-95621a0ac549" providerId="ADAL" clId="{37475607-5D75-964D-BC2A-653F541FF1B2}" dt="2021-08-01T11:48:09.234" v="733" actId="2710"/>
          <ac:spMkLst>
            <pc:docMk/>
            <pc:sldMk cId="3095600154" sldId="332"/>
            <ac:spMk id="3" creationId="{5FBA0885-9597-8245-8B1A-3C1C26A13889}"/>
          </ac:spMkLst>
        </pc:spChg>
      </pc:sldChg>
      <pc:sldChg chg="modSp new mod">
        <pc:chgData name="Lei Song" userId="e77005fb-e6b4-4f46-8c86-95621a0ac549" providerId="ADAL" clId="{37475607-5D75-964D-BC2A-653F541FF1B2}" dt="2021-08-01T11:49:43.810" v="741" actId="20577"/>
        <pc:sldMkLst>
          <pc:docMk/>
          <pc:sldMk cId="2391397873" sldId="333"/>
        </pc:sldMkLst>
        <pc:spChg chg="mod">
          <ac:chgData name="Lei Song" userId="e77005fb-e6b4-4f46-8c86-95621a0ac549" providerId="ADAL" clId="{37475607-5D75-964D-BC2A-653F541FF1B2}" dt="2021-08-01T11:49:01.677" v="737" actId="20577"/>
          <ac:spMkLst>
            <pc:docMk/>
            <pc:sldMk cId="2391397873" sldId="333"/>
            <ac:spMk id="2" creationId="{15731F6F-4428-AC48-B751-532C353E5AFC}"/>
          </ac:spMkLst>
        </pc:spChg>
        <pc:spChg chg="mod">
          <ac:chgData name="Lei Song" userId="e77005fb-e6b4-4f46-8c86-95621a0ac549" providerId="ADAL" clId="{37475607-5D75-964D-BC2A-653F541FF1B2}" dt="2021-08-01T11:49:43.810" v="741" actId="20577"/>
          <ac:spMkLst>
            <pc:docMk/>
            <pc:sldMk cId="2391397873" sldId="333"/>
            <ac:spMk id="3" creationId="{397FBE8B-CA78-8640-AEC4-CF7551277D87}"/>
          </ac:spMkLst>
        </pc:spChg>
      </pc:sldChg>
      <pc:sldChg chg="modSp new mod">
        <pc:chgData name="Lei Song" userId="e77005fb-e6b4-4f46-8c86-95621a0ac549" providerId="ADAL" clId="{37475607-5D75-964D-BC2A-653F541FF1B2}" dt="2021-08-01T11:50:37.246" v="764" actId="27636"/>
        <pc:sldMkLst>
          <pc:docMk/>
          <pc:sldMk cId="3178980291" sldId="334"/>
        </pc:sldMkLst>
        <pc:spChg chg="mod">
          <ac:chgData name="Lei Song" userId="e77005fb-e6b4-4f46-8c86-95621a0ac549" providerId="ADAL" clId="{37475607-5D75-964D-BC2A-653F541FF1B2}" dt="2021-08-01T11:50:12.202" v="759" actId="20577"/>
          <ac:spMkLst>
            <pc:docMk/>
            <pc:sldMk cId="3178980291" sldId="334"/>
            <ac:spMk id="2" creationId="{E3199CB5-F67B-1B4F-AD6F-F897961F86BF}"/>
          </ac:spMkLst>
        </pc:spChg>
        <pc:spChg chg="mod">
          <ac:chgData name="Lei Song" userId="e77005fb-e6b4-4f46-8c86-95621a0ac549" providerId="ADAL" clId="{37475607-5D75-964D-BC2A-653F541FF1B2}" dt="2021-08-01T11:50:37.246" v="764" actId="27636"/>
          <ac:spMkLst>
            <pc:docMk/>
            <pc:sldMk cId="3178980291" sldId="334"/>
            <ac:spMk id="3" creationId="{1AFB899C-BFE3-5B47-9112-3B779D2140DC}"/>
          </ac:spMkLst>
        </pc:spChg>
      </pc:sldChg>
      <pc:sldChg chg="modSp new mod">
        <pc:chgData name="Lei Song" userId="e77005fb-e6b4-4f46-8c86-95621a0ac549" providerId="ADAL" clId="{37475607-5D75-964D-BC2A-653F541FF1B2}" dt="2021-08-01T11:52:39.475" v="774" actId="27636"/>
        <pc:sldMkLst>
          <pc:docMk/>
          <pc:sldMk cId="2092286919" sldId="335"/>
        </pc:sldMkLst>
        <pc:spChg chg="mod">
          <ac:chgData name="Lei Song" userId="e77005fb-e6b4-4f46-8c86-95621a0ac549" providerId="ADAL" clId="{37475607-5D75-964D-BC2A-653F541FF1B2}" dt="2021-08-01T11:52:14.845" v="768" actId="20577"/>
          <ac:spMkLst>
            <pc:docMk/>
            <pc:sldMk cId="2092286919" sldId="335"/>
            <ac:spMk id="2" creationId="{70A9DCA0-95C3-D943-A72D-4A8FEAA86FDF}"/>
          </ac:spMkLst>
        </pc:spChg>
        <pc:spChg chg="mod">
          <ac:chgData name="Lei Song" userId="e77005fb-e6b4-4f46-8c86-95621a0ac549" providerId="ADAL" clId="{37475607-5D75-964D-BC2A-653F541FF1B2}" dt="2021-08-01T11:52:39.475" v="774" actId="27636"/>
          <ac:spMkLst>
            <pc:docMk/>
            <pc:sldMk cId="2092286919" sldId="335"/>
            <ac:spMk id="3" creationId="{F733CF35-6557-8F46-812F-ECEA2C4D51D3}"/>
          </ac:spMkLst>
        </pc:spChg>
      </pc:sldChg>
      <pc:sldChg chg="modSp new mod">
        <pc:chgData name="Lei Song" userId="e77005fb-e6b4-4f46-8c86-95621a0ac549" providerId="ADAL" clId="{37475607-5D75-964D-BC2A-653F541FF1B2}" dt="2021-08-01T11:54:08.189" v="782" actId="123"/>
        <pc:sldMkLst>
          <pc:docMk/>
          <pc:sldMk cId="2104174572" sldId="336"/>
        </pc:sldMkLst>
        <pc:spChg chg="mod">
          <ac:chgData name="Lei Song" userId="e77005fb-e6b4-4f46-8c86-95621a0ac549" providerId="ADAL" clId="{37475607-5D75-964D-BC2A-653F541FF1B2}" dt="2021-08-01T11:53:40.579" v="778" actId="20577"/>
          <ac:spMkLst>
            <pc:docMk/>
            <pc:sldMk cId="2104174572" sldId="336"/>
            <ac:spMk id="2" creationId="{B2A9A547-DE91-3445-89B8-15A1DEC3EEDE}"/>
          </ac:spMkLst>
        </pc:spChg>
        <pc:spChg chg="mod">
          <ac:chgData name="Lei Song" userId="e77005fb-e6b4-4f46-8c86-95621a0ac549" providerId="ADAL" clId="{37475607-5D75-964D-BC2A-653F541FF1B2}" dt="2021-08-01T11:54:08.189" v="782" actId="123"/>
          <ac:spMkLst>
            <pc:docMk/>
            <pc:sldMk cId="2104174572" sldId="336"/>
            <ac:spMk id="3" creationId="{1A3E6A09-7A6D-B041-B84F-D3291D521D10}"/>
          </ac:spMkLst>
        </pc:spChg>
      </pc:sldChg>
      <pc:sldChg chg="modSp new mod">
        <pc:chgData name="Lei Song" userId="e77005fb-e6b4-4f46-8c86-95621a0ac549" providerId="ADAL" clId="{37475607-5D75-964D-BC2A-653F541FF1B2}" dt="2021-08-01T11:55:54.106" v="791" actId="2710"/>
        <pc:sldMkLst>
          <pc:docMk/>
          <pc:sldMk cId="1314990804" sldId="337"/>
        </pc:sldMkLst>
        <pc:spChg chg="mod">
          <ac:chgData name="Lei Song" userId="e77005fb-e6b4-4f46-8c86-95621a0ac549" providerId="ADAL" clId="{37475607-5D75-964D-BC2A-653F541FF1B2}" dt="2021-08-01T11:55:04.814" v="786" actId="20577"/>
          <ac:spMkLst>
            <pc:docMk/>
            <pc:sldMk cId="1314990804" sldId="337"/>
            <ac:spMk id="2" creationId="{0C5EB7CC-F482-1C49-AF78-36963013E9EC}"/>
          </ac:spMkLst>
        </pc:spChg>
        <pc:spChg chg="mod">
          <ac:chgData name="Lei Song" userId="e77005fb-e6b4-4f46-8c86-95621a0ac549" providerId="ADAL" clId="{37475607-5D75-964D-BC2A-653F541FF1B2}" dt="2021-08-01T11:55:54.106" v="791" actId="2710"/>
          <ac:spMkLst>
            <pc:docMk/>
            <pc:sldMk cId="1314990804" sldId="337"/>
            <ac:spMk id="3" creationId="{A6B6E78C-9CCF-4040-A296-4EA1C6BBA401}"/>
          </ac:spMkLst>
        </pc:spChg>
      </pc:sldChg>
      <pc:sldChg chg="modSp new mod">
        <pc:chgData name="Lei Song" userId="e77005fb-e6b4-4f46-8c86-95621a0ac549" providerId="ADAL" clId="{37475607-5D75-964D-BC2A-653F541FF1B2}" dt="2021-08-01T11:58:44.593" v="805" actId="27636"/>
        <pc:sldMkLst>
          <pc:docMk/>
          <pc:sldMk cId="710083459" sldId="338"/>
        </pc:sldMkLst>
        <pc:spChg chg="mod">
          <ac:chgData name="Lei Song" userId="e77005fb-e6b4-4f46-8c86-95621a0ac549" providerId="ADAL" clId="{37475607-5D75-964D-BC2A-653F541FF1B2}" dt="2021-08-01T11:58:19.295" v="799" actId="20577"/>
          <ac:spMkLst>
            <pc:docMk/>
            <pc:sldMk cId="710083459" sldId="338"/>
            <ac:spMk id="2" creationId="{3B4CE278-7553-E547-833E-A27FCE4BADF2}"/>
          </ac:spMkLst>
        </pc:spChg>
        <pc:spChg chg="mod">
          <ac:chgData name="Lei Song" userId="e77005fb-e6b4-4f46-8c86-95621a0ac549" providerId="ADAL" clId="{37475607-5D75-964D-BC2A-653F541FF1B2}" dt="2021-08-01T11:58:44.593" v="805" actId="27636"/>
          <ac:spMkLst>
            <pc:docMk/>
            <pc:sldMk cId="710083459" sldId="338"/>
            <ac:spMk id="3" creationId="{5AA8B964-8B59-684E-A263-4AD5F001CCB1}"/>
          </ac:spMkLst>
        </pc:spChg>
      </pc:sldChg>
      <pc:sldChg chg="modSp new mod">
        <pc:chgData name="Lei Song" userId="e77005fb-e6b4-4f46-8c86-95621a0ac549" providerId="ADAL" clId="{37475607-5D75-964D-BC2A-653F541FF1B2}" dt="2021-08-01T11:59:46.698" v="815" actId="2710"/>
        <pc:sldMkLst>
          <pc:docMk/>
          <pc:sldMk cId="1720454019" sldId="339"/>
        </pc:sldMkLst>
        <pc:spChg chg="mod">
          <ac:chgData name="Lei Song" userId="e77005fb-e6b4-4f46-8c86-95621a0ac549" providerId="ADAL" clId="{37475607-5D75-964D-BC2A-653F541FF1B2}" dt="2021-08-01T11:59:23.126" v="809" actId="20577"/>
          <ac:spMkLst>
            <pc:docMk/>
            <pc:sldMk cId="1720454019" sldId="339"/>
            <ac:spMk id="2" creationId="{8D22B7BA-E673-6743-AEE1-4691649AA097}"/>
          </ac:spMkLst>
        </pc:spChg>
        <pc:spChg chg="mod">
          <ac:chgData name="Lei Song" userId="e77005fb-e6b4-4f46-8c86-95621a0ac549" providerId="ADAL" clId="{37475607-5D75-964D-BC2A-653F541FF1B2}" dt="2021-08-01T11:59:46.698" v="815" actId="2710"/>
          <ac:spMkLst>
            <pc:docMk/>
            <pc:sldMk cId="1720454019" sldId="339"/>
            <ac:spMk id="3" creationId="{11E88D40-551D-6344-8A99-BDBC17C1E255}"/>
          </ac:spMkLst>
        </pc:spChg>
      </pc:sldChg>
      <pc:sldChg chg="modSp new mod">
        <pc:chgData name="Lei Song" userId="e77005fb-e6b4-4f46-8c86-95621a0ac549" providerId="ADAL" clId="{37475607-5D75-964D-BC2A-653F541FF1B2}" dt="2021-08-01T12:00:49.561" v="825" actId="123"/>
        <pc:sldMkLst>
          <pc:docMk/>
          <pc:sldMk cId="1299052838" sldId="340"/>
        </pc:sldMkLst>
        <pc:spChg chg="mod">
          <ac:chgData name="Lei Song" userId="e77005fb-e6b4-4f46-8c86-95621a0ac549" providerId="ADAL" clId="{37475607-5D75-964D-BC2A-653F541FF1B2}" dt="2021-08-01T12:00:21.231" v="819" actId="20577"/>
          <ac:spMkLst>
            <pc:docMk/>
            <pc:sldMk cId="1299052838" sldId="340"/>
            <ac:spMk id="2" creationId="{896AC45C-581E-F644-A39B-FBF05E0CEDF3}"/>
          </ac:spMkLst>
        </pc:spChg>
        <pc:spChg chg="mod">
          <ac:chgData name="Lei Song" userId="e77005fb-e6b4-4f46-8c86-95621a0ac549" providerId="ADAL" clId="{37475607-5D75-964D-BC2A-653F541FF1B2}" dt="2021-08-01T12:00:49.561" v="825" actId="123"/>
          <ac:spMkLst>
            <pc:docMk/>
            <pc:sldMk cId="1299052838" sldId="340"/>
            <ac:spMk id="3" creationId="{2556614F-7482-B44A-8F75-7333683F9BAE}"/>
          </ac:spMkLst>
        </pc:spChg>
      </pc:sldChg>
      <pc:sldChg chg="modSp new mod">
        <pc:chgData name="Lei Song" userId="e77005fb-e6b4-4f46-8c86-95621a0ac549" providerId="ADAL" clId="{37475607-5D75-964D-BC2A-653F541FF1B2}" dt="2021-08-01T23:31:11.124" v="846" actId="207"/>
        <pc:sldMkLst>
          <pc:docMk/>
          <pc:sldMk cId="4087715330" sldId="345"/>
        </pc:sldMkLst>
        <pc:spChg chg="mod">
          <ac:chgData name="Lei Song" userId="e77005fb-e6b4-4f46-8c86-95621a0ac549" providerId="ADAL" clId="{37475607-5D75-964D-BC2A-653F541FF1B2}" dt="2021-08-01T23:10:32.143" v="832" actId="20577"/>
          <ac:spMkLst>
            <pc:docMk/>
            <pc:sldMk cId="4087715330" sldId="345"/>
            <ac:spMk id="2" creationId="{5EF204A2-A406-AA4C-8714-AB93AEED9DC6}"/>
          </ac:spMkLst>
        </pc:spChg>
        <pc:spChg chg="mod">
          <ac:chgData name="Lei Song" userId="e77005fb-e6b4-4f46-8c86-95621a0ac549" providerId="ADAL" clId="{37475607-5D75-964D-BC2A-653F541FF1B2}" dt="2021-08-01T23:31:11.124" v="846" actId="207"/>
          <ac:spMkLst>
            <pc:docMk/>
            <pc:sldMk cId="4087715330" sldId="345"/>
            <ac:spMk id="3" creationId="{5599A9A9-2183-684F-BA98-1288A5F0ED5A}"/>
          </ac:spMkLst>
        </pc:spChg>
      </pc:sldChg>
      <pc:sldChg chg="modSp new mod">
        <pc:chgData name="Lei Song" userId="e77005fb-e6b4-4f46-8c86-95621a0ac549" providerId="ADAL" clId="{37475607-5D75-964D-BC2A-653F541FF1B2}" dt="2021-08-01T23:31:58.502" v="860" actId="27636"/>
        <pc:sldMkLst>
          <pc:docMk/>
          <pc:sldMk cId="1826132681" sldId="346"/>
        </pc:sldMkLst>
        <pc:spChg chg="mod">
          <ac:chgData name="Lei Song" userId="e77005fb-e6b4-4f46-8c86-95621a0ac549" providerId="ADAL" clId="{37475607-5D75-964D-BC2A-653F541FF1B2}" dt="2021-08-01T23:31:39.538" v="855" actId="20577"/>
          <ac:spMkLst>
            <pc:docMk/>
            <pc:sldMk cId="1826132681" sldId="346"/>
            <ac:spMk id="2" creationId="{72223616-5500-AC42-A001-5A86DB9B4152}"/>
          </ac:spMkLst>
        </pc:spChg>
        <pc:spChg chg="mod">
          <ac:chgData name="Lei Song" userId="e77005fb-e6b4-4f46-8c86-95621a0ac549" providerId="ADAL" clId="{37475607-5D75-964D-BC2A-653F541FF1B2}" dt="2021-08-01T23:31:58.502" v="860" actId="27636"/>
          <ac:spMkLst>
            <pc:docMk/>
            <pc:sldMk cId="1826132681" sldId="346"/>
            <ac:spMk id="3" creationId="{0D7CEEAE-EEAA-024C-9FB0-96ECF8105BDE}"/>
          </ac:spMkLst>
        </pc:spChg>
      </pc:sldChg>
      <pc:sldChg chg="modSp new mod">
        <pc:chgData name="Lei Song" userId="e77005fb-e6b4-4f46-8c86-95621a0ac549" providerId="ADAL" clId="{37475607-5D75-964D-BC2A-653F541FF1B2}" dt="2021-08-01T23:34:48.803" v="869" actId="2710"/>
        <pc:sldMkLst>
          <pc:docMk/>
          <pc:sldMk cId="3271444164" sldId="347"/>
        </pc:sldMkLst>
        <pc:spChg chg="mod">
          <ac:chgData name="Lei Song" userId="e77005fb-e6b4-4f46-8c86-95621a0ac549" providerId="ADAL" clId="{37475607-5D75-964D-BC2A-653F541FF1B2}" dt="2021-08-01T23:34:37.062" v="864" actId="20577"/>
          <ac:spMkLst>
            <pc:docMk/>
            <pc:sldMk cId="3271444164" sldId="347"/>
            <ac:spMk id="2" creationId="{79870B03-FE43-E744-99A8-C0F736881620}"/>
          </ac:spMkLst>
        </pc:spChg>
        <pc:spChg chg="mod">
          <ac:chgData name="Lei Song" userId="e77005fb-e6b4-4f46-8c86-95621a0ac549" providerId="ADAL" clId="{37475607-5D75-964D-BC2A-653F541FF1B2}" dt="2021-08-01T23:34:48.803" v="869" actId="2710"/>
          <ac:spMkLst>
            <pc:docMk/>
            <pc:sldMk cId="3271444164" sldId="347"/>
            <ac:spMk id="3" creationId="{9FCA23E7-F807-8E4D-8120-DE973AE3CDF2}"/>
          </ac:spMkLst>
        </pc:spChg>
      </pc:sldChg>
      <pc:sldChg chg="modSp new mod">
        <pc:chgData name="Lei Song" userId="e77005fb-e6b4-4f46-8c86-95621a0ac549" providerId="ADAL" clId="{37475607-5D75-964D-BC2A-653F541FF1B2}" dt="2021-08-01T23:35:32.717" v="878" actId="2710"/>
        <pc:sldMkLst>
          <pc:docMk/>
          <pc:sldMk cId="662877822" sldId="348"/>
        </pc:sldMkLst>
        <pc:spChg chg="mod">
          <ac:chgData name="Lei Song" userId="e77005fb-e6b4-4f46-8c86-95621a0ac549" providerId="ADAL" clId="{37475607-5D75-964D-BC2A-653F541FF1B2}" dt="2021-08-01T23:35:19.185" v="873" actId="20577"/>
          <ac:spMkLst>
            <pc:docMk/>
            <pc:sldMk cId="662877822" sldId="348"/>
            <ac:spMk id="2" creationId="{56D5A6DC-5C90-3448-B8D8-799E51A7FA92}"/>
          </ac:spMkLst>
        </pc:spChg>
        <pc:spChg chg="mod">
          <ac:chgData name="Lei Song" userId="e77005fb-e6b4-4f46-8c86-95621a0ac549" providerId="ADAL" clId="{37475607-5D75-964D-BC2A-653F541FF1B2}" dt="2021-08-01T23:35:32.717" v="878" actId="2710"/>
          <ac:spMkLst>
            <pc:docMk/>
            <pc:sldMk cId="662877822" sldId="348"/>
            <ac:spMk id="3" creationId="{00EB66E5-B0E6-0948-BC0E-AF7ACF076BE4}"/>
          </ac:spMkLst>
        </pc:spChg>
      </pc:sldChg>
      <pc:sldChg chg="modSp new mod">
        <pc:chgData name="Lei Song" userId="e77005fb-e6b4-4f46-8c86-95621a0ac549" providerId="ADAL" clId="{37475607-5D75-964D-BC2A-653F541FF1B2}" dt="2021-08-01T23:38:14.702" v="894" actId="2710"/>
        <pc:sldMkLst>
          <pc:docMk/>
          <pc:sldMk cId="509660160" sldId="349"/>
        </pc:sldMkLst>
        <pc:spChg chg="mod">
          <ac:chgData name="Lei Song" userId="e77005fb-e6b4-4f46-8c86-95621a0ac549" providerId="ADAL" clId="{37475607-5D75-964D-BC2A-653F541FF1B2}" dt="2021-08-01T23:37:09.874" v="882" actId="20577"/>
          <ac:spMkLst>
            <pc:docMk/>
            <pc:sldMk cId="509660160" sldId="349"/>
            <ac:spMk id="2" creationId="{0EDE5D29-5E9D-684C-9FD8-3FFAE3B5623B}"/>
          </ac:spMkLst>
        </pc:spChg>
        <pc:spChg chg="mod">
          <ac:chgData name="Lei Song" userId="e77005fb-e6b4-4f46-8c86-95621a0ac549" providerId="ADAL" clId="{37475607-5D75-964D-BC2A-653F541FF1B2}" dt="2021-08-01T23:38:14.702" v="894" actId="2710"/>
          <ac:spMkLst>
            <pc:docMk/>
            <pc:sldMk cId="509660160" sldId="349"/>
            <ac:spMk id="3" creationId="{3FB53BE1-708A-F74B-8211-BE7C3D54DE70}"/>
          </ac:spMkLst>
        </pc:spChg>
      </pc:sldChg>
      <pc:sldChg chg="modSp new mod">
        <pc:chgData name="Lei Song" userId="e77005fb-e6b4-4f46-8c86-95621a0ac549" providerId="ADAL" clId="{37475607-5D75-964D-BC2A-653F541FF1B2}" dt="2021-08-01T23:39:09.084" v="919" actId="123"/>
        <pc:sldMkLst>
          <pc:docMk/>
          <pc:sldMk cId="953189533" sldId="350"/>
        </pc:sldMkLst>
        <pc:spChg chg="mod">
          <ac:chgData name="Lei Song" userId="e77005fb-e6b4-4f46-8c86-95621a0ac549" providerId="ADAL" clId="{37475607-5D75-964D-BC2A-653F541FF1B2}" dt="2021-08-01T23:38:41.238" v="912" actId="20577"/>
          <ac:spMkLst>
            <pc:docMk/>
            <pc:sldMk cId="953189533" sldId="350"/>
            <ac:spMk id="2" creationId="{C5222277-DAD3-4946-AF23-6FD10BAFBD6D}"/>
          </ac:spMkLst>
        </pc:spChg>
        <pc:spChg chg="mod">
          <ac:chgData name="Lei Song" userId="e77005fb-e6b4-4f46-8c86-95621a0ac549" providerId="ADAL" clId="{37475607-5D75-964D-BC2A-653F541FF1B2}" dt="2021-08-01T23:39:09.084" v="919" actId="123"/>
          <ac:spMkLst>
            <pc:docMk/>
            <pc:sldMk cId="953189533" sldId="350"/>
            <ac:spMk id="3" creationId="{1C62B8F4-AAC6-8645-B086-F48CE0FDBF9C}"/>
          </ac:spMkLst>
        </pc:spChg>
      </pc:sldChg>
      <pc:sldChg chg="modSp new mod">
        <pc:chgData name="Lei Song" userId="e77005fb-e6b4-4f46-8c86-95621a0ac549" providerId="ADAL" clId="{37475607-5D75-964D-BC2A-653F541FF1B2}" dt="2021-08-01T23:40:23.204" v="926" actId="2710"/>
        <pc:sldMkLst>
          <pc:docMk/>
          <pc:sldMk cId="881073340" sldId="351"/>
        </pc:sldMkLst>
        <pc:spChg chg="mod">
          <ac:chgData name="Lei Song" userId="e77005fb-e6b4-4f46-8c86-95621a0ac549" providerId="ADAL" clId="{37475607-5D75-964D-BC2A-653F541FF1B2}" dt="2021-08-01T23:40:11.450" v="923" actId="20577"/>
          <ac:spMkLst>
            <pc:docMk/>
            <pc:sldMk cId="881073340" sldId="351"/>
            <ac:spMk id="2" creationId="{C85AD142-3E73-7148-96EA-A35CED0F1E65}"/>
          </ac:spMkLst>
        </pc:spChg>
        <pc:spChg chg="mod">
          <ac:chgData name="Lei Song" userId="e77005fb-e6b4-4f46-8c86-95621a0ac549" providerId="ADAL" clId="{37475607-5D75-964D-BC2A-653F541FF1B2}" dt="2021-08-01T23:40:23.204" v="926" actId="2710"/>
          <ac:spMkLst>
            <pc:docMk/>
            <pc:sldMk cId="881073340" sldId="351"/>
            <ac:spMk id="3" creationId="{6E8AE2B5-7C4F-4147-8231-86617D3E2F8B}"/>
          </ac:spMkLst>
        </pc:spChg>
      </pc:sldChg>
      <pc:sldChg chg="modSp new mod">
        <pc:chgData name="Lei Song" userId="e77005fb-e6b4-4f46-8c86-95621a0ac549" providerId="ADAL" clId="{37475607-5D75-964D-BC2A-653F541FF1B2}" dt="2021-08-01T23:40:53.348" v="935" actId="2710"/>
        <pc:sldMkLst>
          <pc:docMk/>
          <pc:sldMk cId="2490902466" sldId="352"/>
        </pc:sldMkLst>
        <pc:spChg chg="mod">
          <ac:chgData name="Lei Song" userId="e77005fb-e6b4-4f46-8c86-95621a0ac549" providerId="ADAL" clId="{37475607-5D75-964D-BC2A-653F541FF1B2}" dt="2021-08-01T23:40:38.537" v="930" actId="20577"/>
          <ac:spMkLst>
            <pc:docMk/>
            <pc:sldMk cId="2490902466" sldId="352"/>
            <ac:spMk id="2" creationId="{1F523E87-E950-6249-86A4-BF5CE9E68C4D}"/>
          </ac:spMkLst>
        </pc:spChg>
        <pc:spChg chg="mod">
          <ac:chgData name="Lei Song" userId="e77005fb-e6b4-4f46-8c86-95621a0ac549" providerId="ADAL" clId="{37475607-5D75-964D-BC2A-653F541FF1B2}" dt="2021-08-01T23:40:53.348" v="935" actId="2710"/>
          <ac:spMkLst>
            <pc:docMk/>
            <pc:sldMk cId="2490902466" sldId="352"/>
            <ac:spMk id="3" creationId="{2120B38D-0E25-664C-83DD-E08A3C97AFAB}"/>
          </ac:spMkLst>
        </pc:spChg>
      </pc:sldChg>
      <pc:sldChg chg="modSp new mod">
        <pc:chgData name="Lei Song" userId="e77005fb-e6b4-4f46-8c86-95621a0ac549" providerId="ADAL" clId="{37475607-5D75-964D-BC2A-653F541FF1B2}" dt="2021-08-01T23:42:50.679" v="967" actId="20577"/>
        <pc:sldMkLst>
          <pc:docMk/>
          <pc:sldMk cId="1043394642" sldId="353"/>
        </pc:sldMkLst>
        <pc:spChg chg="mod">
          <ac:chgData name="Lei Song" userId="e77005fb-e6b4-4f46-8c86-95621a0ac549" providerId="ADAL" clId="{37475607-5D75-964D-BC2A-653F541FF1B2}" dt="2021-08-01T23:41:39.951" v="939" actId="20577"/>
          <ac:spMkLst>
            <pc:docMk/>
            <pc:sldMk cId="1043394642" sldId="353"/>
            <ac:spMk id="2" creationId="{71E4165D-389D-B645-9967-277ADE64C9E6}"/>
          </ac:spMkLst>
        </pc:spChg>
        <pc:spChg chg="mod">
          <ac:chgData name="Lei Song" userId="e77005fb-e6b4-4f46-8c86-95621a0ac549" providerId="ADAL" clId="{37475607-5D75-964D-BC2A-653F541FF1B2}" dt="2021-08-01T23:42:50.679" v="967" actId="20577"/>
          <ac:spMkLst>
            <pc:docMk/>
            <pc:sldMk cId="1043394642" sldId="353"/>
            <ac:spMk id="3" creationId="{9E296A4B-1C17-034A-ACDF-C4BEBC6D24CA}"/>
          </ac:spMkLst>
        </pc:spChg>
      </pc:sldChg>
      <pc:sldChg chg="modSp new mod">
        <pc:chgData name="Lei Song" userId="e77005fb-e6b4-4f46-8c86-95621a0ac549" providerId="ADAL" clId="{37475607-5D75-964D-BC2A-653F541FF1B2}" dt="2021-08-01T23:43:36.912" v="991" actId="27636"/>
        <pc:sldMkLst>
          <pc:docMk/>
          <pc:sldMk cId="1759565494" sldId="354"/>
        </pc:sldMkLst>
        <pc:spChg chg="mod">
          <ac:chgData name="Lei Song" userId="e77005fb-e6b4-4f46-8c86-95621a0ac549" providerId="ADAL" clId="{37475607-5D75-964D-BC2A-653F541FF1B2}" dt="2021-08-01T23:43:20.613" v="985" actId="20577"/>
          <ac:spMkLst>
            <pc:docMk/>
            <pc:sldMk cId="1759565494" sldId="354"/>
            <ac:spMk id="2" creationId="{7DC83A77-88D9-B147-B56E-D230AA527465}"/>
          </ac:spMkLst>
        </pc:spChg>
        <pc:spChg chg="mod">
          <ac:chgData name="Lei Song" userId="e77005fb-e6b4-4f46-8c86-95621a0ac549" providerId="ADAL" clId="{37475607-5D75-964D-BC2A-653F541FF1B2}" dt="2021-08-01T23:43:36.912" v="991" actId="27636"/>
          <ac:spMkLst>
            <pc:docMk/>
            <pc:sldMk cId="1759565494" sldId="354"/>
            <ac:spMk id="3" creationId="{97299787-3F44-E944-BC7F-CF6CC68DA969}"/>
          </ac:spMkLst>
        </pc:spChg>
      </pc:sldChg>
      <pc:sldChg chg="modSp new mod">
        <pc:chgData name="Lei Song" userId="e77005fb-e6b4-4f46-8c86-95621a0ac549" providerId="ADAL" clId="{37475607-5D75-964D-BC2A-653F541FF1B2}" dt="2021-08-01T23:44:30.977" v="998" actId="2710"/>
        <pc:sldMkLst>
          <pc:docMk/>
          <pc:sldMk cId="2956024473" sldId="355"/>
        </pc:sldMkLst>
        <pc:spChg chg="mod">
          <ac:chgData name="Lei Song" userId="e77005fb-e6b4-4f46-8c86-95621a0ac549" providerId="ADAL" clId="{37475607-5D75-964D-BC2A-653F541FF1B2}" dt="2021-08-01T23:44:19.238" v="995" actId="20577"/>
          <ac:spMkLst>
            <pc:docMk/>
            <pc:sldMk cId="2956024473" sldId="355"/>
            <ac:spMk id="2" creationId="{ADC12FE1-A7EE-2E46-BB89-9475AD0936DA}"/>
          </ac:spMkLst>
        </pc:spChg>
        <pc:spChg chg="mod">
          <ac:chgData name="Lei Song" userId="e77005fb-e6b4-4f46-8c86-95621a0ac549" providerId="ADAL" clId="{37475607-5D75-964D-BC2A-653F541FF1B2}" dt="2021-08-01T23:44:30.977" v="998" actId="2710"/>
          <ac:spMkLst>
            <pc:docMk/>
            <pc:sldMk cId="2956024473" sldId="355"/>
            <ac:spMk id="3" creationId="{D540D585-9CA9-7E49-8158-786A6E4D8818}"/>
          </ac:spMkLst>
        </pc:spChg>
      </pc:sldChg>
      <pc:sldChg chg="modSp new mod">
        <pc:chgData name="Lei Song" userId="e77005fb-e6b4-4f46-8c86-95621a0ac549" providerId="ADAL" clId="{37475607-5D75-964D-BC2A-653F541FF1B2}" dt="2021-08-01T23:44:58.045" v="1008" actId="27636"/>
        <pc:sldMkLst>
          <pc:docMk/>
          <pc:sldMk cId="1901668736" sldId="356"/>
        </pc:sldMkLst>
        <pc:spChg chg="mod">
          <ac:chgData name="Lei Song" userId="e77005fb-e6b4-4f46-8c86-95621a0ac549" providerId="ADAL" clId="{37475607-5D75-964D-BC2A-653F541FF1B2}" dt="2021-08-01T23:44:43.238" v="1002" actId="20577"/>
          <ac:spMkLst>
            <pc:docMk/>
            <pc:sldMk cId="1901668736" sldId="356"/>
            <ac:spMk id="2" creationId="{C8BB1D67-36A8-854D-A24D-B39335051A06}"/>
          </ac:spMkLst>
        </pc:spChg>
        <pc:spChg chg="mod">
          <ac:chgData name="Lei Song" userId="e77005fb-e6b4-4f46-8c86-95621a0ac549" providerId="ADAL" clId="{37475607-5D75-964D-BC2A-653F541FF1B2}" dt="2021-08-01T23:44:58.045" v="1008" actId="27636"/>
          <ac:spMkLst>
            <pc:docMk/>
            <pc:sldMk cId="1901668736" sldId="356"/>
            <ac:spMk id="3" creationId="{9756A984-4732-1C49-8812-A399E3098AB7}"/>
          </ac:spMkLst>
        </pc:spChg>
      </pc:sldChg>
      <pc:sldChg chg="modSp new mod">
        <pc:chgData name="Lei Song" userId="e77005fb-e6b4-4f46-8c86-95621a0ac549" providerId="ADAL" clId="{37475607-5D75-964D-BC2A-653F541FF1B2}" dt="2021-08-01T23:46:21.438" v="1015" actId="2710"/>
        <pc:sldMkLst>
          <pc:docMk/>
          <pc:sldMk cId="3955718292" sldId="357"/>
        </pc:sldMkLst>
        <pc:spChg chg="mod">
          <ac:chgData name="Lei Song" userId="e77005fb-e6b4-4f46-8c86-95621a0ac549" providerId="ADAL" clId="{37475607-5D75-964D-BC2A-653F541FF1B2}" dt="2021-08-01T23:45:43.552" v="1012" actId="20577"/>
          <ac:spMkLst>
            <pc:docMk/>
            <pc:sldMk cId="3955718292" sldId="357"/>
            <ac:spMk id="2" creationId="{11A8AC40-6C01-094E-A6D2-5D187584BF08}"/>
          </ac:spMkLst>
        </pc:spChg>
        <pc:spChg chg="mod">
          <ac:chgData name="Lei Song" userId="e77005fb-e6b4-4f46-8c86-95621a0ac549" providerId="ADAL" clId="{37475607-5D75-964D-BC2A-653F541FF1B2}" dt="2021-08-01T23:46:21.438" v="1015" actId="2710"/>
          <ac:spMkLst>
            <pc:docMk/>
            <pc:sldMk cId="3955718292" sldId="357"/>
            <ac:spMk id="3" creationId="{95FCB02F-3717-5D4F-AA3A-D1BE3E8687FF}"/>
          </ac:spMkLst>
        </pc:spChg>
      </pc:sldChg>
      <pc:sldChg chg="modSp new mod">
        <pc:chgData name="Lei Song" userId="e77005fb-e6b4-4f46-8c86-95621a0ac549" providerId="ADAL" clId="{37475607-5D75-964D-BC2A-653F541FF1B2}" dt="2021-08-01T23:47:04.679" v="1041" actId="27636"/>
        <pc:sldMkLst>
          <pc:docMk/>
          <pc:sldMk cId="177267050" sldId="358"/>
        </pc:sldMkLst>
        <pc:spChg chg="mod">
          <ac:chgData name="Lei Song" userId="e77005fb-e6b4-4f46-8c86-95621a0ac549" providerId="ADAL" clId="{37475607-5D75-964D-BC2A-653F541FF1B2}" dt="2021-08-01T23:46:49.420" v="1035" actId="20577"/>
          <ac:spMkLst>
            <pc:docMk/>
            <pc:sldMk cId="177267050" sldId="358"/>
            <ac:spMk id="2" creationId="{2D88254C-A8CD-3848-9955-585E161EB080}"/>
          </ac:spMkLst>
        </pc:spChg>
        <pc:spChg chg="mod">
          <ac:chgData name="Lei Song" userId="e77005fb-e6b4-4f46-8c86-95621a0ac549" providerId="ADAL" clId="{37475607-5D75-964D-BC2A-653F541FF1B2}" dt="2021-08-01T23:47:04.679" v="1041" actId="27636"/>
          <ac:spMkLst>
            <pc:docMk/>
            <pc:sldMk cId="177267050" sldId="358"/>
            <ac:spMk id="3" creationId="{C7A1D003-C35F-7B4F-9FCB-0DCA7C66CBB6}"/>
          </ac:spMkLst>
        </pc:spChg>
      </pc:sldChg>
      <pc:sldChg chg="modSp new mod">
        <pc:chgData name="Lei Song" userId="e77005fb-e6b4-4f46-8c86-95621a0ac549" providerId="ADAL" clId="{37475607-5D75-964D-BC2A-653F541FF1B2}" dt="2021-08-01T23:47:49.742" v="1049" actId="27636"/>
        <pc:sldMkLst>
          <pc:docMk/>
          <pc:sldMk cId="1385426763" sldId="359"/>
        </pc:sldMkLst>
        <pc:spChg chg="mod">
          <ac:chgData name="Lei Song" userId="e77005fb-e6b4-4f46-8c86-95621a0ac549" providerId="ADAL" clId="{37475607-5D75-964D-BC2A-653F541FF1B2}" dt="2021-08-01T23:47:32.765" v="1045" actId="20577"/>
          <ac:spMkLst>
            <pc:docMk/>
            <pc:sldMk cId="1385426763" sldId="359"/>
            <ac:spMk id="2" creationId="{B39194CA-75F8-E445-8F65-89FC5741A0B4}"/>
          </ac:spMkLst>
        </pc:spChg>
        <pc:spChg chg="mod">
          <ac:chgData name="Lei Song" userId="e77005fb-e6b4-4f46-8c86-95621a0ac549" providerId="ADAL" clId="{37475607-5D75-964D-BC2A-653F541FF1B2}" dt="2021-08-01T23:47:49.742" v="1049" actId="27636"/>
          <ac:spMkLst>
            <pc:docMk/>
            <pc:sldMk cId="1385426763" sldId="359"/>
            <ac:spMk id="3" creationId="{27855A2E-CD14-5A44-9257-03853C6CF7C0}"/>
          </ac:spMkLst>
        </pc:spChg>
      </pc:sldChg>
      <pc:sldChg chg="modSp new mod">
        <pc:chgData name="Lei Song" userId="e77005fb-e6b4-4f46-8c86-95621a0ac549" providerId="ADAL" clId="{37475607-5D75-964D-BC2A-653F541FF1B2}" dt="2021-08-01T23:48:19.599" v="1058" actId="2710"/>
        <pc:sldMkLst>
          <pc:docMk/>
          <pc:sldMk cId="2150734896" sldId="360"/>
        </pc:sldMkLst>
        <pc:spChg chg="mod">
          <ac:chgData name="Lei Song" userId="e77005fb-e6b4-4f46-8c86-95621a0ac549" providerId="ADAL" clId="{37475607-5D75-964D-BC2A-653F541FF1B2}" dt="2021-08-01T23:48:05.732" v="1053" actId="20577"/>
          <ac:spMkLst>
            <pc:docMk/>
            <pc:sldMk cId="2150734896" sldId="360"/>
            <ac:spMk id="2" creationId="{2B3DF974-B866-F445-AA4E-22E6634E55F0}"/>
          </ac:spMkLst>
        </pc:spChg>
        <pc:spChg chg="mod">
          <ac:chgData name="Lei Song" userId="e77005fb-e6b4-4f46-8c86-95621a0ac549" providerId="ADAL" clId="{37475607-5D75-964D-BC2A-653F541FF1B2}" dt="2021-08-01T23:48:19.599" v="1058" actId="2710"/>
          <ac:spMkLst>
            <pc:docMk/>
            <pc:sldMk cId="2150734896" sldId="360"/>
            <ac:spMk id="3" creationId="{515DFAE8-FBC7-C54A-B320-2ABC54497735}"/>
          </ac:spMkLst>
        </pc:spChg>
      </pc:sldChg>
      <pc:sldChg chg="modSp new mod">
        <pc:chgData name="Lei Song" userId="e77005fb-e6b4-4f46-8c86-95621a0ac549" providerId="ADAL" clId="{37475607-5D75-964D-BC2A-653F541FF1B2}" dt="2021-08-01T23:50:13.726" v="1068" actId="20577"/>
        <pc:sldMkLst>
          <pc:docMk/>
          <pc:sldMk cId="3320613240" sldId="361"/>
        </pc:sldMkLst>
        <pc:spChg chg="mod">
          <ac:chgData name="Lei Song" userId="e77005fb-e6b4-4f46-8c86-95621a0ac549" providerId="ADAL" clId="{37475607-5D75-964D-BC2A-653F541FF1B2}" dt="2021-08-01T23:49:03.908" v="1062" actId="20577"/>
          <ac:spMkLst>
            <pc:docMk/>
            <pc:sldMk cId="3320613240" sldId="361"/>
            <ac:spMk id="2" creationId="{EDB0F781-74E7-604F-A7B6-A3CBC2B9146A}"/>
          </ac:spMkLst>
        </pc:spChg>
        <pc:spChg chg="mod">
          <ac:chgData name="Lei Song" userId="e77005fb-e6b4-4f46-8c86-95621a0ac549" providerId="ADAL" clId="{37475607-5D75-964D-BC2A-653F541FF1B2}" dt="2021-08-01T23:50:13.726" v="1068" actId="20577"/>
          <ac:spMkLst>
            <pc:docMk/>
            <pc:sldMk cId="3320613240" sldId="361"/>
            <ac:spMk id="3" creationId="{710F2135-FD0B-B948-A2F6-08907C491A09}"/>
          </ac:spMkLst>
        </pc:spChg>
      </pc:sldChg>
      <pc:sldChg chg="modSp new mod">
        <pc:chgData name="Lei Song" userId="e77005fb-e6b4-4f46-8c86-95621a0ac549" providerId="ADAL" clId="{37475607-5D75-964D-BC2A-653F541FF1B2}" dt="2021-08-01T23:50:48.091" v="1096" actId="27636"/>
        <pc:sldMkLst>
          <pc:docMk/>
          <pc:sldMk cId="2696775537" sldId="362"/>
        </pc:sldMkLst>
        <pc:spChg chg="mod">
          <ac:chgData name="Lei Song" userId="e77005fb-e6b4-4f46-8c86-95621a0ac549" providerId="ADAL" clId="{37475607-5D75-964D-BC2A-653F541FF1B2}" dt="2021-08-01T23:50:33.541" v="1090" actId="20577"/>
          <ac:spMkLst>
            <pc:docMk/>
            <pc:sldMk cId="2696775537" sldId="362"/>
            <ac:spMk id="2" creationId="{F2DDEFF4-A1BE-9A4F-8CBB-5B2C66B262F3}"/>
          </ac:spMkLst>
        </pc:spChg>
        <pc:spChg chg="mod">
          <ac:chgData name="Lei Song" userId="e77005fb-e6b4-4f46-8c86-95621a0ac549" providerId="ADAL" clId="{37475607-5D75-964D-BC2A-653F541FF1B2}" dt="2021-08-01T23:50:48.091" v="1096" actId="27636"/>
          <ac:spMkLst>
            <pc:docMk/>
            <pc:sldMk cId="2696775537" sldId="362"/>
            <ac:spMk id="3" creationId="{51F29D91-8A9A-1B40-8BAA-4701029C207C}"/>
          </ac:spMkLst>
        </pc:spChg>
      </pc:sldChg>
      <pc:sldChg chg="modSp new mod">
        <pc:chgData name="Lei Song" userId="e77005fb-e6b4-4f46-8c86-95621a0ac549" providerId="ADAL" clId="{37475607-5D75-964D-BC2A-653F541FF1B2}" dt="2021-08-01T23:51:28.176" v="1104" actId="27636"/>
        <pc:sldMkLst>
          <pc:docMk/>
          <pc:sldMk cId="2724297838" sldId="363"/>
        </pc:sldMkLst>
        <pc:spChg chg="mod">
          <ac:chgData name="Lei Song" userId="e77005fb-e6b4-4f46-8c86-95621a0ac549" providerId="ADAL" clId="{37475607-5D75-964D-BC2A-653F541FF1B2}" dt="2021-08-01T23:51:15.579" v="1100" actId="20577"/>
          <ac:spMkLst>
            <pc:docMk/>
            <pc:sldMk cId="2724297838" sldId="363"/>
            <ac:spMk id="2" creationId="{13D373A1-7B4D-E14C-8CD6-6F490C3BB9C5}"/>
          </ac:spMkLst>
        </pc:spChg>
        <pc:spChg chg="mod">
          <ac:chgData name="Lei Song" userId="e77005fb-e6b4-4f46-8c86-95621a0ac549" providerId="ADAL" clId="{37475607-5D75-964D-BC2A-653F541FF1B2}" dt="2021-08-01T23:51:28.176" v="1104" actId="27636"/>
          <ac:spMkLst>
            <pc:docMk/>
            <pc:sldMk cId="2724297838" sldId="363"/>
            <ac:spMk id="3" creationId="{AC93229D-CC6D-B84A-848A-6AE8C38B6281}"/>
          </ac:spMkLst>
        </pc:spChg>
      </pc:sldChg>
      <pc:sldChg chg="modSp new mod">
        <pc:chgData name="Lei Song" userId="e77005fb-e6b4-4f46-8c86-95621a0ac549" providerId="ADAL" clId="{37475607-5D75-964D-BC2A-653F541FF1B2}" dt="2021-08-01T23:51:59.496" v="1114" actId="2710"/>
        <pc:sldMkLst>
          <pc:docMk/>
          <pc:sldMk cId="3303579704" sldId="364"/>
        </pc:sldMkLst>
        <pc:spChg chg="mod">
          <ac:chgData name="Lei Song" userId="e77005fb-e6b4-4f46-8c86-95621a0ac549" providerId="ADAL" clId="{37475607-5D75-964D-BC2A-653F541FF1B2}" dt="2021-08-01T23:51:45.595" v="1108" actId="20577"/>
          <ac:spMkLst>
            <pc:docMk/>
            <pc:sldMk cId="3303579704" sldId="364"/>
            <ac:spMk id="2" creationId="{878CD891-0417-5940-98B9-18D9A49BA6F1}"/>
          </ac:spMkLst>
        </pc:spChg>
        <pc:spChg chg="mod">
          <ac:chgData name="Lei Song" userId="e77005fb-e6b4-4f46-8c86-95621a0ac549" providerId="ADAL" clId="{37475607-5D75-964D-BC2A-653F541FF1B2}" dt="2021-08-01T23:51:59.496" v="1114" actId="2710"/>
          <ac:spMkLst>
            <pc:docMk/>
            <pc:sldMk cId="3303579704" sldId="364"/>
            <ac:spMk id="3" creationId="{67CC23B0-9AB1-5C43-A18E-D151397ECF7F}"/>
          </ac:spMkLst>
        </pc:spChg>
      </pc:sldChg>
      <pc:sldChg chg="addSp delSp modSp new mod">
        <pc:chgData name="Lei Song" userId="e77005fb-e6b4-4f46-8c86-95621a0ac549" providerId="ADAL" clId="{37475607-5D75-964D-BC2A-653F541FF1B2}" dt="2021-08-02T04:42:01.605" v="1197" actId="20577"/>
        <pc:sldMkLst>
          <pc:docMk/>
          <pc:sldMk cId="465172991" sldId="365"/>
        </pc:sldMkLst>
        <pc:spChg chg="mod">
          <ac:chgData name="Lei Song" userId="e77005fb-e6b4-4f46-8c86-95621a0ac549" providerId="ADAL" clId="{37475607-5D75-964D-BC2A-653F541FF1B2}" dt="2021-08-01T23:52:51.457" v="1122" actId="20577"/>
          <ac:spMkLst>
            <pc:docMk/>
            <pc:sldMk cId="465172991" sldId="365"/>
            <ac:spMk id="2" creationId="{1A67F750-216D-884C-9AFF-84BCE0CB3FD1}"/>
          </ac:spMkLst>
        </pc:spChg>
        <pc:spChg chg="del">
          <ac:chgData name="Lei Song" userId="e77005fb-e6b4-4f46-8c86-95621a0ac549" providerId="ADAL" clId="{37475607-5D75-964D-BC2A-653F541FF1B2}" dt="2021-08-01T23:53:19.947" v="1123" actId="3680"/>
          <ac:spMkLst>
            <pc:docMk/>
            <pc:sldMk cId="465172991" sldId="365"/>
            <ac:spMk id="3" creationId="{EEC03C69-3384-E349-9B61-7F2EFAF359A9}"/>
          </ac:spMkLst>
        </pc:spChg>
        <pc:graphicFrameChg chg="add mod ord modGraphic">
          <ac:chgData name="Lei Song" userId="e77005fb-e6b4-4f46-8c86-95621a0ac549" providerId="ADAL" clId="{37475607-5D75-964D-BC2A-653F541FF1B2}" dt="2021-08-02T04:42:01.605" v="1197" actId="20577"/>
          <ac:graphicFrameMkLst>
            <pc:docMk/>
            <pc:sldMk cId="465172991" sldId="365"/>
            <ac:graphicFrameMk id="4" creationId="{650F12C4-AA63-394B-84E2-6780AB09F678}"/>
          </ac:graphicFrameMkLst>
        </pc:graphicFrameChg>
      </pc:sldChg>
      <pc:sldChg chg="modSp new mod">
        <pc:chgData name="Lei Song" userId="e77005fb-e6b4-4f46-8c86-95621a0ac549" providerId="ADAL" clId="{37475607-5D75-964D-BC2A-653F541FF1B2}" dt="2021-08-02T04:48:35.091" v="1259" actId="27636"/>
        <pc:sldMkLst>
          <pc:docMk/>
          <pc:sldMk cId="2693875143" sldId="366"/>
        </pc:sldMkLst>
        <pc:spChg chg="mod">
          <ac:chgData name="Lei Song" userId="e77005fb-e6b4-4f46-8c86-95621a0ac549" providerId="ADAL" clId="{37475607-5D75-964D-BC2A-653F541FF1B2}" dt="2021-08-02T04:45:28.492" v="1215" actId="20577"/>
          <ac:spMkLst>
            <pc:docMk/>
            <pc:sldMk cId="2693875143" sldId="366"/>
            <ac:spMk id="2" creationId="{EC31BBE2-544B-8A49-844B-26C0C6423085}"/>
          </ac:spMkLst>
        </pc:spChg>
        <pc:spChg chg="mod">
          <ac:chgData name="Lei Song" userId="e77005fb-e6b4-4f46-8c86-95621a0ac549" providerId="ADAL" clId="{37475607-5D75-964D-BC2A-653F541FF1B2}" dt="2021-08-02T04:48:35.091" v="1259" actId="27636"/>
          <ac:spMkLst>
            <pc:docMk/>
            <pc:sldMk cId="2693875143" sldId="366"/>
            <ac:spMk id="3" creationId="{BDF14097-5853-6B40-ADF3-49C66C67BA9D}"/>
          </ac:spMkLst>
        </pc:spChg>
      </pc:sldChg>
      <pc:sldChg chg="modSp add mod">
        <pc:chgData name="Lei Song" userId="e77005fb-e6b4-4f46-8c86-95621a0ac549" providerId="ADAL" clId="{37475607-5D75-964D-BC2A-653F541FF1B2}" dt="2021-08-02T04:51:51.205" v="1308" actId="15"/>
        <pc:sldMkLst>
          <pc:docMk/>
          <pc:sldMk cId="4121129766" sldId="367"/>
        </pc:sldMkLst>
        <pc:spChg chg="mod">
          <ac:chgData name="Lei Song" userId="e77005fb-e6b4-4f46-8c86-95621a0ac549" providerId="ADAL" clId="{37475607-5D75-964D-BC2A-653F541FF1B2}" dt="2021-08-02T04:48:54.626" v="1270" actId="313"/>
          <ac:spMkLst>
            <pc:docMk/>
            <pc:sldMk cId="4121129766" sldId="367"/>
            <ac:spMk id="2" creationId="{EC31BBE2-544B-8A49-844B-26C0C6423085}"/>
          </ac:spMkLst>
        </pc:spChg>
        <pc:spChg chg="mod">
          <ac:chgData name="Lei Song" userId="e77005fb-e6b4-4f46-8c86-95621a0ac549" providerId="ADAL" clId="{37475607-5D75-964D-BC2A-653F541FF1B2}" dt="2021-08-02T04:51:51.205" v="1308" actId="15"/>
          <ac:spMkLst>
            <pc:docMk/>
            <pc:sldMk cId="4121129766" sldId="367"/>
            <ac:spMk id="3" creationId="{BDF14097-5853-6B40-ADF3-49C66C67BA9D}"/>
          </ac:spMkLst>
        </pc:spChg>
      </pc:sldChg>
    </pc:docChg>
  </pc:docChgLst>
  <pc:docChgLst>
    <pc:chgData name="Lei Song" userId="e77005fb-e6b4-4f46-8c86-95621a0ac549" providerId="ADAL" clId="{AF2F3E99-90C8-A14D-AA81-17E7B016EB73}"/>
    <pc:docChg chg="undo custSel addSld delSld modSld addSection modSection">
      <pc:chgData name="Lei Song" userId="e77005fb-e6b4-4f46-8c86-95621a0ac549" providerId="ADAL" clId="{AF2F3E99-90C8-A14D-AA81-17E7B016EB73}" dt="2021-08-06T09:59:16.122" v="1918" actId="692"/>
      <pc:docMkLst>
        <pc:docMk/>
      </pc:docMkLst>
      <pc:sldChg chg="modSp mod">
        <pc:chgData name="Lei Song" userId="e77005fb-e6b4-4f46-8c86-95621a0ac549" providerId="ADAL" clId="{AF2F3E99-90C8-A14D-AA81-17E7B016EB73}" dt="2021-08-06T09:17:51.926" v="1636" actId="20577"/>
        <pc:sldMkLst>
          <pc:docMk/>
          <pc:sldMk cId="4138580771" sldId="290"/>
        </pc:sldMkLst>
        <pc:spChg chg="mod">
          <ac:chgData name="Lei Song" userId="e77005fb-e6b4-4f46-8c86-95621a0ac549" providerId="ADAL" clId="{AF2F3E99-90C8-A14D-AA81-17E7B016EB73}" dt="2021-08-06T09:17:51.926" v="1636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addSp delSp modSp new mod">
        <pc:chgData name="Lei Song" userId="e77005fb-e6b4-4f46-8c86-95621a0ac549" providerId="ADAL" clId="{AF2F3E99-90C8-A14D-AA81-17E7B016EB73}" dt="2021-08-06T00:03:29.523" v="84" actId="1076"/>
        <pc:sldMkLst>
          <pc:docMk/>
          <pc:sldMk cId="3430378923" sldId="291"/>
        </pc:sldMkLst>
        <pc:spChg chg="mod">
          <ac:chgData name="Lei Song" userId="e77005fb-e6b4-4f46-8c86-95621a0ac549" providerId="ADAL" clId="{AF2F3E99-90C8-A14D-AA81-17E7B016EB73}" dt="2021-08-06T00:03:07.587" v="80" actId="20577"/>
          <ac:spMkLst>
            <pc:docMk/>
            <pc:sldMk cId="3430378923" sldId="291"/>
            <ac:spMk id="2" creationId="{477430B3-0796-564A-BE22-70569353419C}"/>
          </ac:spMkLst>
        </pc:spChg>
        <pc:spChg chg="del">
          <ac:chgData name="Lei Song" userId="e77005fb-e6b4-4f46-8c86-95621a0ac549" providerId="ADAL" clId="{AF2F3E99-90C8-A14D-AA81-17E7B016EB73}" dt="2021-08-06T00:03:20.524" v="82"/>
          <ac:spMkLst>
            <pc:docMk/>
            <pc:sldMk cId="3430378923" sldId="291"/>
            <ac:spMk id="3" creationId="{36163DB0-0CCE-8248-ADE6-F1A794BA8943}"/>
          </ac:spMkLst>
        </pc:spChg>
        <pc:picChg chg="add mod ord">
          <ac:chgData name="Lei Song" userId="e77005fb-e6b4-4f46-8c86-95621a0ac549" providerId="ADAL" clId="{AF2F3E99-90C8-A14D-AA81-17E7B016EB73}" dt="2021-08-06T00:03:29.523" v="84" actId="1076"/>
          <ac:picMkLst>
            <pc:docMk/>
            <pc:sldMk cId="3430378923" sldId="291"/>
            <ac:picMk id="5" creationId="{40C10FD9-1FD9-0A45-8743-578452BC2621}"/>
          </ac:picMkLst>
        </pc:pic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3545827169" sldId="291"/>
        </pc:sldMkLst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1192220123" sldId="292"/>
        </pc:sldMkLst>
      </pc:sldChg>
      <pc:sldChg chg="modSp new mod">
        <pc:chgData name="Lei Song" userId="e77005fb-e6b4-4f46-8c86-95621a0ac549" providerId="ADAL" clId="{AF2F3E99-90C8-A14D-AA81-17E7B016EB73}" dt="2021-08-06T00:52:11.466" v="877" actId="5793"/>
        <pc:sldMkLst>
          <pc:docMk/>
          <pc:sldMk cId="2019525623" sldId="292"/>
        </pc:sldMkLst>
        <pc:spChg chg="mod">
          <ac:chgData name="Lei Song" userId="e77005fb-e6b4-4f46-8c86-95621a0ac549" providerId="ADAL" clId="{AF2F3E99-90C8-A14D-AA81-17E7B016EB73}" dt="2021-08-06T00:05:48.629" v="91"/>
          <ac:spMkLst>
            <pc:docMk/>
            <pc:sldMk cId="2019525623" sldId="292"/>
            <ac:spMk id="2" creationId="{F767850D-5997-8142-A977-877625278658}"/>
          </ac:spMkLst>
        </pc:spChg>
        <pc:spChg chg="mod">
          <ac:chgData name="Lei Song" userId="e77005fb-e6b4-4f46-8c86-95621a0ac549" providerId="ADAL" clId="{AF2F3E99-90C8-A14D-AA81-17E7B016EB73}" dt="2021-08-06T00:52:11.466" v="877" actId="5793"/>
          <ac:spMkLst>
            <pc:docMk/>
            <pc:sldMk cId="2019525623" sldId="292"/>
            <ac:spMk id="3" creationId="{64613410-A7B1-DB4E-96BB-D4F849D55A72}"/>
          </ac:spMkLst>
        </pc:spChg>
      </pc:sldChg>
      <pc:sldChg chg="new del">
        <pc:chgData name="Lei Song" userId="e77005fb-e6b4-4f46-8c86-95621a0ac549" providerId="ADAL" clId="{AF2F3E99-90C8-A14D-AA81-17E7B016EB73}" dt="2021-08-06T00:05:19.219" v="86" actId="2696"/>
        <pc:sldMkLst>
          <pc:docMk/>
          <pc:sldMk cId="3190872228" sldId="292"/>
        </pc:sldMkLst>
      </pc:sldChg>
      <pc:sldChg chg="addSp delSp modSp new mod">
        <pc:chgData name="Lei Song" userId="e77005fb-e6b4-4f46-8c86-95621a0ac549" providerId="ADAL" clId="{AF2F3E99-90C8-A14D-AA81-17E7B016EB73}" dt="2021-08-06T00:18:35.914" v="198" actId="1076"/>
        <pc:sldMkLst>
          <pc:docMk/>
          <pc:sldMk cId="2810713365" sldId="293"/>
        </pc:sldMkLst>
        <pc:spChg chg="mod">
          <ac:chgData name="Lei Song" userId="e77005fb-e6b4-4f46-8c86-95621a0ac549" providerId="ADAL" clId="{AF2F3E99-90C8-A14D-AA81-17E7B016EB73}" dt="2021-08-06T00:13:29.184" v="177" actId="20577"/>
          <ac:spMkLst>
            <pc:docMk/>
            <pc:sldMk cId="2810713365" sldId="293"/>
            <ac:spMk id="2" creationId="{9E992180-AAAE-FF41-96D3-8C531BA1D08B}"/>
          </ac:spMkLst>
        </pc:spChg>
        <pc:spChg chg="del mod">
          <ac:chgData name="Lei Song" userId="e77005fb-e6b4-4f46-8c86-95621a0ac549" providerId="ADAL" clId="{AF2F3E99-90C8-A14D-AA81-17E7B016EB73}" dt="2021-08-06T00:17:14.534" v="185"/>
          <ac:spMkLst>
            <pc:docMk/>
            <pc:sldMk cId="2810713365" sldId="293"/>
            <ac:spMk id="3" creationId="{B08DEFA2-E588-424C-9F95-E6C7E1F6A1F1}"/>
          </ac:spMkLst>
        </pc:spChg>
        <pc:spChg chg="add del mod">
          <ac:chgData name="Lei Song" userId="e77005fb-e6b4-4f46-8c86-95621a0ac549" providerId="ADAL" clId="{AF2F3E99-90C8-A14D-AA81-17E7B016EB73}" dt="2021-08-06T00:17:06.168" v="183"/>
          <ac:spMkLst>
            <pc:docMk/>
            <pc:sldMk cId="2810713365" sldId="293"/>
            <ac:spMk id="4" creationId="{83C68B27-9A82-3E46-B902-6417C323A55B}"/>
          </ac:spMkLst>
        </pc:spChg>
        <pc:spChg chg="add del mod">
          <ac:chgData name="Lei Song" userId="e77005fb-e6b4-4f46-8c86-95621a0ac549" providerId="ADAL" clId="{AF2F3E99-90C8-A14D-AA81-17E7B016EB73}" dt="2021-08-06T00:18:13.708" v="192"/>
          <ac:spMkLst>
            <pc:docMk/>
            <pc:sldMk cId="2810713365" sldId="293"/>
            <ac:spMk id="9" creationId="{9B8C773C-BC3B-4842-A8B8-1698E605C6E9}"/>
          </ac:spMkLst>
        </pc:spChg>
        <pc:picChg chg="add mod ord">
          <ac:chgData name="Lei Song" userId="e77005fb-e6b4-4f46-8c86-95621a0ac549" providerId="ADAL" clId="{AF2F3E99-90C8-A14D-AA81-17E7B016EB73}" dt="2021-08-06T00:17:20.379" v="187" actId="14100"/>
          <ac:picMkLst>
            <pc:docMk/>
            <pc:sldMk cId="2810713365" sldId="293"/>
            <ac:picMk id="6" creationId="{9FC04CF2-A47E-0D47-A3F4-CA75FD48CCBC}"/>
          </ac:picMkLst>
        </pc:picChg>
        <pc:picChg chg="add mod">
          <ac:chgData name="Lei Song" userId="e77005fb-e6b4-4f46-8c86-95621a0ac549" providerId="ADAL" clId="{AF2F3E99-90C8-A14D-AA81-17E7B016EB73}" dt="2021-08-06T00:17:49.107" v="190" actId="1076"/>
          <ac:picMkLst>
            <pc:docMk/>
            <pc:sldMk cId="2810713365" sldId="293"/>
            <ac:picMk id="8" creationId="{86B73A84-6B7B-FD4E-96D6-ABCB619139A1}"/>
          </ac:picMkLst>
        </pc:picChg>
        <pc:picChg chg="add mod">
          <ac:chgData name="Lei Song" userId="e77005fb-e6b4-4f46-8c86-95621a0ac549" providerId="ADAL" clId="{AF2F3E99-90C8-A14D-AA81-17E7B016EB73}" dt="2021-08-06T00:18:35.914" v="198" actId="1076"/>
          <ac:picMkLst>
            <pc:docMk/>
            <pc:sldMk cId="2810713365" sldId="293"/>
            <ac:picMk id="11" creationId="{29DF9DD4-45D1-EA43-9B80-4EA2B53A2D6F}"/>
          </ac:picMkLst>
        </pc:pic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3402795537" sldId="293"/>
        </pc:sldMkLst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3020072658" sldId="294"/>
        </pc:sldMkLst>
      </pc:sldChg>
      <pc:sldChg chg="modSp new mod">
        <pc:chgData name="Lei Song" userId="e77005fb-e6b4-4f46-8c86-95621a0ac549" providerId="ADAL" clId="{AF2F3E99-90C8-A14D-AA81-17E7B016EB73}" dt="2021-08-06T00:30:40.443" v="207" actId="3626"/>
        <pc:sldMkLst>
          <pc:docMk/>
          <pc:sldMk cId="3858207221" sldId="294"/>
        </pc:sldMkLst>
        <pc:spChg chg="mod">
          <ac:chgData name="Lei Song" userId="e77005fb-e6b4-4f46-8c86-95621a0ac549" providerId="ADAL" clId="{AF2F3E99-90C8-A14D-AA81-17E7B016EB73}" dt="2021-08-06T00:29:32.781" v="201"/>
          <ac:spMkLst>
            <pc:docMk/>
            <pc:sldMk cId="3858207221" sldId="294"/>
            <ac:spMk id="2" creationId="{F57FE377-E0F4-434C-ADEB-E33D667150E9}"/>
          </ac:spMkLst>
        </pc:spChg>
        <pc:spChg chg="mod">
          <ac:chgData name="Lei Song" userId="e77005fb-e6b4-4f46-8c86-95621a0ac549" providerId="ADAL" clId="{AF2F3E99-90C8-A14D-AA81-17E7B016EB73}" dt="2021-08-06T00:30:40.443" v="207" actId="3626"/>
          <ac:spMkLst>
            <pc:docMk/>
            <pc:sldMk cId="3858207221" sldId="294"/>
            <ac:spMk id="3" creationId="{59B1CD0E-4979-5A4E-87DE-5526AFE2B628}"/>
          </ac:spMkLst>
        </pc:sp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1883520066" sldId="295"/>
        </pc:sldMkLst>
      </pc:sldChg>
      <pc:sldChg chg="modSp new mod">
        <pc:chgData name="Lei Song" userId="e77005fb-e6b4-4f46-8c86-95621a0ac549" providerId="ADAL" clId="{AF2F3E99-90C8-A14D-AA81-17E7B016EB73}" dt="2021-08-06T00:36:19.882" v="215" actId="20577"/>
        <pc:sldMkLst>
          <pc:docMk/>
          <pc:sldMk cId="2481269169" sldId="295"/>
        </pc:sldMkLst>
        <pc:spChg chg="mod">
          <ac:chgData name="Lei Song" userId="e77005fb-e6b4-4f46-8c86-95621a0ac549" providerId="ADAL" clId="{AF2F3E99-90C8-A14D-AA81-17E7B016EB73}" dt="2021-08-06T00:31:09.539" v="210"/>
          <ac:spMkLst>
            <pc:docMk/>
            <pc:sldMk cId="2481269169" sldId="295"/>
            <ac:spMk id="2" creationId="{F2CC6B30-FFD1-8E41-A65D-6C3BA7AFE4C8}"/>
          </ac:spMkLst>
        </pc:spChg>
        <pc:spChg chg="mod">
          <ac:chgData name="Lei Song" userId="e77005fb-e6b4-4f46-8c86-95621a0ac549" providerId="ADAL" clId="{AF2F3E99-90C8-A14D-AA81-17E7B016EB73}" dt="2021-08-06T00:36:19.882" v="215" actId="20577"/>
          <ac:spMkLst>
            <pc:docMk/>
            <pc:sldMk cId="2481269169" sldId="295"/>
            <ac:spMk id="3" creationId="{A71C8A64-FC40-134D-8697-CDF7A3162A56}"/>
          </ac:spMkLst>
        </pc:sp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2279065743" sldId="296"/>
        </pc:sldMkLst>
      </pc:sldChg>
      <pc:sldChg chg="addSp delSp modSp new mod">
        <pc:chgData name="Lei Song" userId="e77005fb-e6b4-4f46-8c86-95621a0ac549" providerId="ADAL" clId="{AF2F3E99-90C8-A14D-AA81-17E7B016EB73}" dt="2021-08-06T00:47:13.185" v="775" actId="1035"/>
        <pc:sldMkLst>
          <pc:docMk/>
          <pc:sldMk cId="2613878774" sldId="296"/>
        </pc:sldMkLst>
        <pc:spChg chg="mod">
          <ac:chgData name="Lei Song" userId="e77005fb-e6b4-4f46-8c86-95621a0ac549" providerId="ADAL" clId="{AF2F3E99-90C8-A14D-AA81-17E7B016EB73}" dt="2021-08-06T00:41:42.127" v="223"/>
          <ac:spMkLst>
            <pc:docMk/>
            <pc:sldMk cId="2613878774" sldId="296"/>
            <ac:spMk id="2" creationId="{8DF3C0CB-107A-E442-9BD1-DCD20DD55F6F}"/>
          </ac:spMkLst>
        </pc:spChg>
        <pc:spChg chg="del">
          <ac:chgData name="Lei Song" userId="e77005fb-e6b4-4f46-8c86-95621a0ac549" providerId="ADAL" clId="{AF2F3E99-90C8-A14D-AA81-17E7B016EB73}" dt="2021-08-06T00:41:30.107" v="220"/>
          <ac:spMkLst>
            <pc:docMk/>
            <pc:sldMk cId="2613878774" sldId="296"/>
            <ac:spMk id="3" creationId="{AAFF4AAB-3025-4A41-8BEF-3EE5AF6731EC}"/>
          </ac:spMkLst>
        </pc:spChg>
        <pc:spChg chg="add del mod">
          <ac:chgData name="Lei Song" userId="e77005fb-e6b4-4f46-8c86-95621a0ac549" providerId="ADAL" clId="{AF2F3E99-90C8-A14D-AA81-17E7B016EB73}" dt="2021-08-06T00:41:22.862" v="218"/>
          <ac:spMkLst>
            <pc:docMk/>
            <pc:sldMk cId="2613878774" sldId="296"/>
            <ac:spMk id="4" creationId="{51CE2FCE-03C2-EB46-9D73-F63EEF1F9CCB}"/>
          </ac:spMkLst>
        </pc:spChg>
        <pc:spChg chg="add mod">
          <ac:chgData name="Lei Song" userId="e77005fb-e6b4-4f46-8c86-95621a0ac549" providerId="ADAL" clId="{AF2F3E99-90C8-A14D-AA81-17E7B016EB73}" dt="2021-08-06T00:42:10.228" v="244" actId="20577"/>
          <ac:spMkLst>
            <pc:docMk/>
            <pc:sldMk cId="2613878774" sldId="296"/>
            <ac:spMk id="7" creationId="{26A61DCE-7592-B04F-8089-27067A40D257}"/>
          </ac:spMkLst>
        </pc:spChg>
        <pc:spChg chg="add mod">
          <ac:chgData name="Lei Song" userId="e77005fb-e6b4-4f46-8c86-95621a0ac549" providerId="ADAL" clId="{AF2F3E99-90C8-A14D-AA81-17E7B016EB73}" dt="2021-08-06T00:42:59.781" v="326" actId="1037"/>
          <ac:spMkLst>
            <pc:docMk/>
            <pc:sldMk cId="2613878774" sldId="296"/>
            <ac:spMk id="10" creationId="{FDA71908-D478-DD41-B216-6AA2FBB46560}"/>
          </ac:spMkLst>
        </pc:spChg>
        <pc:spChg chg="add mod">
          <ac:chgData name="Lei Song" userId="e77005fb-e6b4-4f46-8c86-95621a0ac549" providerId="ADAL" clId="{AF2F3E99-90C8-A14D-AA81-17E7B016EB73}" dt="2021-08-06T00:43:46.369" v="421" actId="1038"/>
          <ac:spMkLst>
            <pc:docMk/>
            <pc:sldMk cId="2613878774" sldId="296"/>
            <ac:spMk id="14" creationId="{7192360E-B1DA-F74D-A751-B042910DA9B0}"/>
          </ac:spMkLst>
        </pc:spChg>
        <pc:spChg chg="add mod">
          <ac:chgData name="Lei Song" userId="e77005fb-e6b4-4f46-8c86-95621a0ac549" providerId="ADAL" clId="{AF2F3E99-90C8-A14D-AA81-17E7B016EB73}" dt="2021-08-06T00:44:49.372" v="475" actId="20577"/>
          <ac:spMkLst>
            <pc:docMk/>
            <pc:sldMk cId="2613878774" sldId="296"/>
            <ac:spMk id="18" creationId="{F9A73AA3-234E-DC4C-8C1C-4E22CD600C82}"/>
          </ac:spMkLst>
        </pc:spChg>
        <pc:spChg chg="add mod">
          <ac:chgData name="Lei Song" userId="e77005fb-e6b4-4f46-8c86-95621a0ac549" providerId="ADAL" clId="{AF2F3E99-90C8-A14D-AA81-17E7B016EB73}" dt="2021-08-06T00:45:32.714" v="548" actId="1037"/>
          <ac:spMkLst>
            <pc:docMk/>
            <pc:sldMk cId="2613878774" sldId="296"/>
            <ac:spMk id="22" creationId="{2687BB13-A50A-CF42-AF37-D39BF7A21035}"/>
          </ac:spMkLst>
        </pc:spChg>
        <pc:spChg chg="add mod">
          <ac:chgData name="Lei Song" userId="e77005fb-e6b4-4f46-8c86-95621a0ac549" providerId="ADAL" clId="{AF2F3E99-90C8-A14D-AA81-17E7B016EB73}" dt="2021-08-06T00:46:13.265" v="643" actId="1035"/>
          <ac:spMkLst>
            <pc:docMk/>
            <pc:sldMk cId="2613878774" sldId="296"/>
            <ac:spMk id="24" creationId="{457F516E-6564-5241-99AD-AF7858F5720D}"/>
          </ac:spMkLst>
        </pc:spChg>
        <pc:spChg chg="add mod">
          <ac:chgData name="Lei Song" userId="e77005fb-e6b4-4f46-8c86-95621a0ac549" providerId="ADAL" clId="{AF2F3E99-90C8-A14D-AA81-17E7B016EB73}" dt="2021-08-06T00:46:57.825" v="718" actId="1038"/>
          <ac:spMkLst>
            <pc:docMk/>
            <pc:sldMk cId="2613878774" sldId="296"/>
            <ac:spMk id="26" creationId="{8BAA3F60-C09B-8340-B5F6-463AA8B08773}"/>
          </ac:spMkLst>
        </pc:spChg>
        <pc:picChg chg="add mod ord">
          <ac:chgData name="Lei Song" userId="e77005fb-e6b4-4f46-8c86-95621a0ac549" providerId="ADAL" clId="{AF2F3E99-90C8-A14D-AA81-17E7B016EB73}" dt="2021-08-06T00:41:53.290" v="226" actId="14100"/>
          <ac:picMkLst>
            <pc:docMk/>
            <pc:sldMk cId="2613878774" sldId="296"/>
            <ac:picMk id="6" creationId="{69913644-E564-3241-847F-F2399BB22BEC}"/>
          </ac:picMkLst>
        </pc:picChg>
        <pc:cxnChg chg="add">
          <ac:chgData name="Lei Song" userId="e77005fb-e6b4-4f46-8c86-95621a0ac549" providerId="ADAL" clId="{AF2F3E99-90C8-A14D-AA81-17E7B016EB73}" dt="2021-08-06T00:42:31.250" v="245" actId="11529"/>
          <ac:cxnSpMkLst>
            <pc:docMk/>
            <pc:sldMk cId="2613878774" sldId="296"/>
            <ac:cxnSpMk id="9" creationId="{5AAE9831-BF18-2C4C-91E0-13D22252843F}"/>
          </ac:cxnSpMkLst>
        </pc:cxnChg>
        <pc:cxnChg chg="add mod">
          <ac:chgData name="Lei Song" userId="e77005fb-e6b4-4f46-8c86-95621a0ac549" providerId="ADAL" clId="{AF2F3E99-90C8-A14D-AA81-17E7B016EB73}" dt="2021-08-06T00:43:12.677" v="330" actId="14100"/>
          <ac:cxnSpMkLst>
            <pc:docMk/>
            <pc:sldMk cId="2613878774" sldId="296"/>
            <ac:cxnSpMk id="11" creationId="{28F1A730-57B0-1C4B-ADDC-9D7FE2328DFD}"/>
          </ac:cxnSpMkLst>
        </pc:cxnChg>
        <pc:cxnChg chg="add mod">
          <ac:chgData name="Lei Song" userId="e77005fb-e6b4-4f46-8c86-95621a0ac549" providerId="ADAL" clId="{AF2F3E99-90C8-A14D-AA81-17E7B016EB73}" dt="2021-08-06T00:43:56.376" v="424" actId="14100"/>
          <ac:cxnSpMkLst>
            <pc:docMk/>
            <pc:sldMk cId="2613878774" sldId="296"/>
            <ac:cxnSpMk id="15" creationId="{6B8E0E18-5F5E-1146-B280-DF9E13D91454}"/>
          </ac:cxnSpMkLst>
        </pc:cxnChg>
        <pc:cxnChg chg="add mod">
          <ac:chgData name="Lei Song" userId="e77005fb-e6b4-4f46-8c86-95621a0ac549" providerId="ADAL" clId="{AF2F3E99-90C8-A14D-AA81-17E7B016EB73}" dt="2021-08-06T00:45:00.885" v="479" actId="14100"/>
          <ac:cxnSpMkLst>
            <pc:docMk/>
            <pc:sldMk cId="2613878774" sldId="296"/>
            <ac:cxnSpMk id="19" creationId="{16CB19FF-4236-534D-B76A-6CB6394126DA}"/>
          </ac:cxnSpMkLst>
        </pc:cxnChg>
        <pc:cxnChg chg="add mod">
          <ac:chgData name="Lei Song" userId="e77005fb-e6b4-4f46-8c86-95621a0ac549" providerId="ADAL" clId="{AF2F3E99-90C8-A14D-AA81-17E7B016EB73}" dt="2021-08-06T00:45:47.690" v="576" actId="1037"/>
          <ac:cxnSpMkLst>
            <pc:docMk/>
            <pc:sldMk cId="2613878774" sldId="296"/>
            <ac:cxnSpMk id="23" creationId="{F0AEC5FA-25A1-3A4E-9DD8-715499CFC67F}"/>
          </ac:cxnSpMkLst>
        </pc:cxnChg>
        <pc:cxnChg chg="add mod">
          <ac:chgData name="Lei Song" userId="e77005fb-e6b4-4f46-8c86-95621a0ac549" providerId="ADAL" clId="{AF2F3E99-90C8-A14D-AA81-17E7B016EB73}" dt="2021-08-06T00:46:21.360" v="645" actId="1076"/>
          <ac:cxnSpMkLst>
            <pc:docMk/>
            <pc:sldMk cId="2613878774" sldId="296"/>
            <ac:cxnSpMk id="25" creationId="{909AB90C-ACB0-B945-A9D0-7B75A9B161D5}"/>
          </ac:cxnSpMkLst>
        </pc:cxnChg>
        <pc:cxnChg chg="add mod">
          <ac:chgData name="Lei Song" userId="e77005fb-e6b4-4f46-8c86-95621a0ac549" providerId="ADAL" clId="{AF2F3E99-90C8-A14D-AA81-17E7B016EB73}" dt="2021-08-06T00:47:13.185" v="775" actId="1035"/>
          <ac:cxnSpMkLst>
            <pc:docMk/>
            <pc:sldMk cId="2613878774" sldId="296"/>
            <ac:cxnSpMk id="27" creationId="{E21B639A-AD56-D24A-A5DA-3F11F7905D8A}"/>
          </ac:cxnSpMkLst>
        </pc:cxn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932345436" sldId="297"/>
        </pc:sldMkLst>
      </pc:sldChg>
      <pc:sldChg chg="addSp modSp new mod">
        <pc:chgData name="Lei Song" userId="e77005fb-e6b4-4f46-8c86-95621a0ac549" providerId="ADAL" clId="{AF2F3E99-90C8-A14D-AA81-17E7B016EB73}" dt="2021-08-06T00:49:07.046" v="783" actId="1076"/>
        <pc:sldMkLst>
          <pc:docMk/>
          <pc:sldMk cId="2277150191" sldId="297"/>
        </pc:sldMkLst>
        <pc:spChg chg="mod">
          <ac:chgData name="Lei Song" userId="e77005fb-e6b4-4f46-8c86-95621a0ac549" providerId="ADAL" clId="{AF2F3E99-90C8-A14D-AA81-17E7B016EB73}" dt="2021-08-06T00:47:45.999" v="778"/>
          <ac:spMkLst>
            <pc:docMk/>
            <pc:sldMk cId="2277150191" sldId="297"/>
            <ac:spMk id="2" creationId="{7BD256DB-B7AC-FD41-9F38-C91972D16B44}"/>
          </ac:spMkLst>
        </pc:spChg>
        <pc:spChg chg="mod">
          <ac:chgData name="Lei Song" userId="e77005fb-e6b4-4f46-8c86-95621a0ac549" providerId="ADAL" clId="{AF2F3E99-90C8-A14D-AA81-17E7B016EB73}" dt="2021-08-06T00:48:15.114" v="780"/>
          <ac:spMkLst>
            <pc:docMk/>
            <pc:sldMk cId="2277150191" sldId="297"/>
            <ac:spMk id="3" creationId="{4369A688-3C8A-6446-B236-2358AECD99D9}"/>
          </ac:spMkLst>
        </pc:spChg>
        <pc:picChg chg="add mod">
          <ac:chgData name="Lei Song" userId="e77005fb-e6b4-4f46-8c86-95621a0ac549" providerId="ADAL" clId="{AF2F3E99-90C8-A14D-AA81-17E7B016EB73}" dt="2021-08-06T00:49:07.046" v="783" actId="1076"/>
          <ac:picMkLst>
            <pc:docMk/>
            <pc:sldMk cId="2277150191" sldId="297"/>
            <ac:picMk id="5" creationId="{DC98FF3F-1C4E-884F-AF6E-142F97C46A10}"/>
          </ac:picMkLst>
        </pc:pic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313340059" sldId="298"/>
        </pc:sldMkLst>
      </pc:sldChg>
      <pc:sldChg chg="modSp new">
        <pc:chgData name="Lei Song" userId="e77005fb-e6b4-4f46-8c86-95621a0ac549" providerId="ADAL" clId="{AF2F3E99-90C8-A14D-AA81-17E7B016EB73}" dt="2021-08-06T00:50:18.880" v="788"/>
        <pc:sldMkLst>
          <pc:docMk/>
          <pc:sldMk cId="2019134395" sldId="298"/>
        </pc:sldMkLst>
        <pc:spChg chg="mod">
          <ac:chgData name="Lei Song" userId="e77005fb-e6b4-4f46-8c86-95621a0ac549" providerId="ADAL" clId="{AF2F3E99-90C8-A14D-AA81-17E7B016EB73}" dt="2021-08-06T00:50:09.139" v="786"/>
          <ac:spMkLst>
            <pc:docMk/>
            <pc:sldMk cId="2019134395" sldId="298"/>
            <ac:spMk id="2" creationId="{417153C7-EE4B-2748-85E9-98D53D6025BC}"/>
          </ac:spMkLst>
        </pc:spChg>
        <pc:spChg chg="mod">
          <ac:chgData name="Lei Song" userId="e77005fb-e6b4-4f46-8c86-95621a0ac549" providerId="ADAL" clId="{AF2F3E99-90C8-A14D-AA81-17E7B016EB73}" dt="2021-08-06T00:50:18.880" v="788"/>
          <ac:spMkLst>
            <pc:docMk/>
            <pc:sldMk cId="2019134395" sldId="298"/>
            <ac:spMk id="3" creationId="{26676BCC-9EF0-6A48-8A00-A5E76DF92224}"/>
          </ac:spMkLst>
        </pc:spChg>
      </pc:sldChg>
      <pc:sldChg chg="modSp new mod">
        <pc:chgData name="Lei Song" userId="e77005fb-e6b4-4f46-8c86-95621a0ac549" providerId="ADAL" clId="{AF2F3E99-90C8-A14D-AA81-17E7B016EB73}" dt="2021-08-06T00:51:13.846" v="873" actId="20577"/>
        <pc:sldMkLst>
          <pc:docMk/>
          <pc:sldMk cId="2880942374" sldId="299"/>
        </pc:sldMkLst>
        <pc:spChg chg="mod">
          <ac:chgData name="Lei Song" userId="e77005fb-e6b4-4f46-8c86-95621a0ac549" providerId="ADAL" clId="{AF2F3E99-90C8-A14D-AA81-17E7B016EB73}" dt="2021-08-06T00:50:30.904" v="791"/>
          <ac:spMkLst>
            <pc:docMk/>
            <pc:sldMk cId="2880942374" sldId="299"/>
            <ac:spMk id="2" creationId="{11B82F56-44FA-B641-8DB5-094EC97CD2D1}"/>
          </ac:spMkLst>
        </pc:spChg>
        <pc:spChg chg="mod">
          <ac:chgData name="Lei Song" userId="e77005fb-e6b4-4f46-8c86-95621a0ac549" providerId="ADAL" clId="{AF2F3E99-90C8-A14D-AA81-17E7B016EB73}" dt="2021-08-06T00:51:13.846" v="873" actId="20577"/>
          <ac:spMkLst>
            <pc:docMk/>
            <pc:sldMk cId="2880942374" sldId="299"/>
            <ac:spMk id="3" creationId="{E88A469D-6F4D-E445-A903-27541106E1D1}"/>
          </ac:spMkLst>
        </pc:spChg>
      </pc:sldChg>
      <pc:sldChg chg="addSp modSp new mod">
        <pc:chgData name="Lei Song" userId="e77005fb-e6b4-4f46-8c86-95621a0ac549" providerId="ADAL" clId="{AF2F3E99-90C8-A14D-AA81-17E7B016EB73}" dt="2021-08-06T01:11:08.689" v="887" actId="1076"/>
        <pc:sldMkLst>
          <pc:docMk/>
          <pc:sldMk cId="3044926531" sldId="300"/>
        </pc:sldMkLst>
        <pc:spChg chg="mod">
          <ac:chgData name="Lei Song" userId="e77005fb-e6b4-4f46-8c86-95621a0ac549" providerId="ADAL" clId="{AF2F3E99-90C8-A14D-AA81-17E7B016EB73}" dt="2021-08-06T01:10:04.165" v="882" actId="20577"/>
          <ac:spMkLst>
            <pc:docMk/>
            <pc:sldMk cId="3044926531" sldId="300"/>
            <ac:spMk id="2" creationId="{C17763F7-2A68-CC40-913A-A5E920863A80}"/>
          </ac:spMkLst>
        </pc:spChg>
        <pc:spChg chg="mod">
          <ac:chgData name="Lei Song" userId="e77005fb-e6b4-4f46-8c86-95621a0ac549" providerId="ADAL" clId="{AF2F3E99-90C8-A14D-AA81-17E7B016EB73}" dt="2021-08-06T01:10:18.931" v="884"/>
          <ac:spMkLst>
            <pc:docMk/>
            <pc:sldMk cId="3044926531" sldId="300"/>
            <ac:spMk id="3" creationId="{9C5BF25B-C1A3-BC41-95B8-83A31FEE2F4A}"/>
          </ac:spMkLst>
        </pc:spChg>
        <pc:picChg chg="add mod">
          <ac:chgData name="Lei Song" userId="e77005fb-e6b4-4f46-8c86-95621a0ac549" providerId="ADAL" clId="{AF2F3E99-90C8-A14D-AA81-17E7B016EB73}" dt="2021-08-06T01:11:08.689" v="887" actId="1076"/>
          <ac:picMkLst>
            <pc:docMk/>
            <pc:sldMk cId="3044926531" sldId="300"/>
            <ac:picMk id="5" creationId="{32F67589-FEDC-C246-AF46-372BE189BF39}"/>
          </ac:picMkLst>
        </pc:picChg>
      </pc:sldChg>
      <pc:sldChg chg="addSp modSp new mod">
        <pc:chgData name="Lei Song" userId="e77005fb-e6b4-4f46-8c86-95621a0ac549" providerId="ADAL" clId="{AF2F3E99-90C8-A14D-AA81-17E7B016EB73}" dt="2021-08-06T01:13:23.423" v="920" actId="14100"/>
        <pc:sldMkLst>
          <pc:docMk/>
          <pc:sldMk cId="503939191" sldId="301"/>
        </pc:sldMkLst>
        <pc:spChg chg="mod">
          <ac:chgData name="Lei Song" userId="e77005fb-e6b4-4f46-8c86-95621a0ac549" providerId="ADAL" clId="{AF2F3E99-90C8-A14D-AA81-17E7B016EB73}" dt="2021-08-06T01:11:57.634" v="910" actId="20577"/>
          <ac:spMkLst>
            <pc:docMk/>
            <pc:sldMk cId="503939191" sldId="301"/>
            <ac:spMk id="2" creationId="{171B3512-0052-3541-851E-C32C351B9458}"/>
          </ac:spMkLst>
        </pc:spChg>
        <pc:spChg chg="mod">
          <ac:chgData name="Lei Song" userId="e77005fb-e6b4-4f46-8c86-95621a0ac549" providerId="ADAL" clId="{AF2F3E99-90C8-A14D-AA81-17E7B016EB73}" dt="2021-08-06T01:12:16.867" v="914" actId="20577"/>
          <ac:spMkLst>
            <pc:docMk/>
            <pc:sldMk cId="503939191" sldId="301"/>
            <ac:spMk id="3" creationId="{7F90EDFC-8306-5240-9215-299DB40BD1C9}"/>
          </ac:spMkLst>
        </pc:spChg>
        <pc:picChg chg="add mod">
          <ac:chgData name="Lei Song" userId="e77005fb-e6b4-4f46-8c86-95621a0ac549" providerId="ADAL" clId="{AF2F3E99-90C8-A14D-AA81-17E7B016EB73}" dt="2021-08-06T01:13:23.423" v="920" actId="14100"/>
          <ac:picMkLst>
            <pc:docMk/>
            <pc:sldMk cId="503939191" sldId="301"/>
            <ac:picMk id="5" creationId="{E7CB2908-D5F5-AF44-A4E5-690BE10135B9}"/>
          </ac:picMkLst>
        </pc:picChg>
      </pc:sldChg>
      <pc:sldChg chg="addSp modSp new mod">
        <pc:chgData name="Lei Song" userId="e77005fb-e6b4-4f46-8c86-95621a0ac549" providerId="ADAL" clId="{AF2F3E99-90C8-A14D-AA81-17E7B016EB73}" dt="2021-08-06T01:17:29.876" v="1014" actId="1076"/>
        <pc:sldMkLst>
          <pc:docMk/>
          <pc:sldMk cId="1351190895" sldId="302"/>
        </pc:sldMkLst>
        <pc:spChg chg="mod">
          <ac:chgData name="Lei Song" userId="e77005fb-e6b4-4f46-8c86-95621a0ac549" providerId="ADAL" clId="{AF2F3E99-90C8-A14D-AA81-17E7B016EB73}" dt="2021-08-06T01:14:07.817" v="952" actId="20577"/>
          <ac:spMkLst>
            <pc:docMk/>
            <pc:sldMk cId="1351190895" sldId="302"/>
            <ac:spMk id="2" creationId="{41339BC5-4B97-4248-A81D-92C11FDD441E}"/>
          </ac:spMkLst>
        </pc:spChg>
        <pc:spChg chg="mod">
          <ac:chgData name="Lei Song" userId="e77005fb-e6b4-4f46-8c86-95621a0ac549" providerId="ADAL" clId="{AF2F3E99-90C8-A14D-AA81-17E7B016EB73}" dt="2021-08-06T01:15:07.120" v="1011" actId="20577"/>
          <ac:spMkLst>
            <pc:docMk/>
            <pc:sldMk cId="1351190895" sldId="302"/>
            <ac:spMk id="3" creationId="{A5E22AAE-AC68-FD42-BFCF-DFC3345690CE}"/>
          </ac:spMkLst>
        </pc:spChg>
        <pc:picChg chg="add mod">
          <ac:chgData name="Lei Song" userId="e77005fb-e6b4-4f46-8c86-95621a0ac549" providerId="ADAL" clId="{AF2F3E99-90C8-A14D-AA81-17E7B016EB73}" dt="2021-08-06T01:17:29.876" v="1014" actId="1076"/>
          <ac:picMkLst>
            <pc:docMk/>
            <pc:sldMk cId="1351190895" sldId="302"/>
            <ac:picMk id="5" creationId="{AAEE7675-C3C8-CA46-B2A3-09D1E222EEB9}"/>
          </ac:picMkLst>
        </pc:picChg>
      </pc:sldChg>
      <pc:sldChg chg="addSp modSp new mod">
        <pc:chgData name="Lei Song" userId="e77005fb-e6b4-4f46-8c86-95621a0ac549" providerId="ADAL" clId="{AF2F3E99-90C8-A14D-AA81-17E7B016EB73}" dt="2021-08-06T01:19:19.379" v="1062" actId="1076"/>
        <pc:sldMkLst>
          <pc:docMk/>
          <pc:sldMk cId="997794045" sldId="303"/>
        </pc:sldMkLst>
        <pc:spChg chg="mod">
          <ac:chgData name="Lei Song" userId="e77005fb-e6b4-4f46-8c86-95621a0ac549" providerId="ADAL" clId="{AF2F3E99-90C8-A14D-AA81-17E7B016EB73}" dt="2021-08-06T01:17:56.960" v="1048" actId="20577"/>
          <ac:spMkLst>
            <pc:docMk/>
            <pc:sldMk cId="997794045" sldId="303"/>
            <ac:spMk id="2" creationId="{EF5CFE81-30EA-1241-9AD2-9F7E769867F1}"/>
          </ac:spMkLst>
        </pc:spChg>
        <pc:spChg chg="mod">
          <ac:chgData name="Lei Song" userId="e77005fb-e6b4-4f46-8c86-95621a0ac549" providerId="ADAL" clId="{AF2F3E99-90C8-A14D-AA81-17E7B016EB73}" dt="2021-08-06T01:18:22.494" v="1059" actId="20577"/>
          <ac:spMkLst>
            <pc:docMk/>
            <pc:sldMk cId="997794045" sldId="303"/>
            <ac:spMk id="3" creationId="{C9CA2F08-7587-CD48-8483-0C54E32F240D}"/>
          </ac:spMkLst>
        </pc:spChg>
        <pc:picChg chg="add mod">
          <ac:chgData name="Lei Song" userId="e77005fb-e6b4-4f46-8c86-95621a0ac549" providerId="ADAL" clId="{AF2F3E99-90C8-A14D-AA81-17E7B016EB73}" dt="2021-08-06T01:19:19.379" v="1062" actId="1076"/>
          <ac:picMkLst>
            <pc:docMk/>
            <pc:sldMk cId="997794045" sldId="303"/>
            <ac:picMk id="5" creationId="{93A942FB-ECDB-8A4F-AB9C-D197E77E5C0F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1:43:36.005" v="1125" actId="692"/>
        <pc:sldMkLst>
          <pc:docMk/>
          <pc:sldMk cId="270224853" sldId="304"/>
        </pc:sldMkLst>
        <pc:spChg chg="mod">
          <ac:chgData name="Lei Song" userId="e77005fb-e6b4-4f46-8c86-95621a0ac549" providerId="ADAL" clId="{AF2F3E99-90C8-A14D-AA81-17E7B016EB73}" dt="2021-08-06T01:27:19.238" v="1096" actId="20577"/>
          <ac:spMkLst>
            <pc:docMk/>
            <pc:sldMk cId="270224853" sldId="304"/>
            <ac:spMk id="2" creationId="{DE707685-C6A9-D64B-95C5-50BA73342E1E}"/>
          </ac:spMkLst>
        </pc:spChg>
        <pc:spChg chg="del">
          <ac:chgData name="Lei Song" userId="e77005fb-e6b4-4f46-8c86-95621a0ac549" providerId="ADAL" clId="{AF2F3E99-90C8-A14D-AA81-17E7B016EB73}" dt="2021-08-06T01:27:28.188" v="1098"/>
          <ac:spMkLst>
            <pc:docMk/>
            <pc:sldMk cId="270224853" sldId="304"/>
            <ac:spMk id="3" creationId="{4101E162-E788-7A49-9E90-BCF8B05CE49D}"/>
          </ac:spMkLst>
        </pc:spChg>
        <pc:spChg chg="add mod">
          <ac:chgData name="Lei Song" userId="e77005fb-e6b4-4f46-8c86-95621a0ac549" providerId="ADAL" clId="{AF2F3E99-90C8-A14D-AA81-17E7B016EB73}" dt="2021-08-06T01:43:36.005" v="1125" actId="692"/>
          <ac:spMkLst>
            <pc:docMk/>
            <pc:sldMk cId="270224853" sldId="304"/>
            <ac:spMk id="8" creationId="{4B584FE8-492A-C14A-B707-825C7093A2AA}"/>
          </ac:spMkLst>
        </pc:spChg>
        <pc:picChg chg="add mod ord">
          <ac:chgData name="Lei Song" userId="e77005fb-e6b4-4f46-8c86-95621a0ac549" providerId="ADAL" clId="{AF2F3E99-90C8-A14D-AA81-17E7B016EB73}" dt="2021-08-06T01:27:35.549" v="1100" actId="14100"/>
          <ac:picMkLst>
            <pc:docMk/>
            <pc:sldMk cId="270224853" sldId="304"/>
            <ac:picMk id="5" creationId="{7BF6E4F8-261A-7E48-BD83-93257B5BEC48}"/>
          </ac:picMkLst>
        </pc:picChg>
        <pc:picChg chg="add mod">
          <ac:chgData name="Lei Song" userId="e77005fb-e6b4-4f46-8c86-95621a0ac549" providerId="ADAL" clId="{AF2F3E99-90C8-A14D-AA81-17E7B016EB73}" dt="2021-08-06T01:42:52.374" v="1118" actId="1038"/>
          <ac:picMkLst>
            <pc:docMk/>
            <pc:sldMk cId="270224853" sldId="304"/>
            <ac:picMk id="7" creationId="{3322C1E5-3C02-954B-ACF2-D0EDCE8F7205}"/>
          </ac:picMkLst>
        </pc:picChg>
      </pc:sldChg>
      <pc:sldChg chg="addSp modSp new mod">
        <pc:chgData name="Lei Song" userId="e77005fb-e6b4-4f46-8c86-95621a0ac549" providerId="ADAL" clId="{AF2F3E99-90C8-A14D-AA81-17E7B016EB73}" dt="2021-08-06T01:46:49.081" v="1179" actId="1076"/>
        <pc:sldMkLst>
          <pc:docMk/>
          <pc:sldMk cId="929758210" sldId="305"/>
        </pc:sldMkLst>
        <pc:spChg chg="mod">
          <ac:chgData name="Lei Song" userId="e77005fb-e6b4-4f46-8c86-95621a0ac549" providerId="ADAL" clId="{AF2F3E99-90C8-A14D-AA81-17E7B016EB73}" dt="2021-08-06T01:45:49.300" v="1171" actId="20577"/>
          <ac:spMkLst>
            <pc:docMk/>
            <pc:sldMk cId="929758210" sldId="305"/>
            <ac:spMk id="2" creationId="{A349FB7A-701F-3F49-AB72-76ABA6330E07}"/>
          </ac:spMkLst>
        </pc:spChg>
        <pc:spChg chg="mod">
          <ac:chgData name="Lei Song" userId="e77005fb-e6b4-4f46-8c86-95621a0ac549" providerId="ADAL" clId="{AF2F3E99-90C8-A14D-AA81-17E7B016EB73}" dt="2021-08-06T01:45:56.461" v="1175" actId="20577"/>
          <ac:spMkLst>
            <pc:docMk/>
            <pc:sldMk cId="929758210" sldId="305"/>
            <ac:spMk id="3" creationId="{DE139FF3-5DC4-A344-A764-2514CFAFAD67}"/>
          </ac:spMkLst>
        </pc:spChg>
        <pc:picChg chg="add mod">
          <ac:chgData name="Lei Song" userId="e77005fb-e6b4-4f46-8c86-95621a0ac549" providerId="ADAL" clId="{AF2F3E99-90C8-A14D-AA81-17E7B016EB73}" dt="2021-08-06T01:46:49.081" v="1179" actId="1076"/>
          <ac:picMkLst>
            <pc:docMk/>
            <pc:sldMk cId="929758210" sldId="305"/>
            <ac:picMk id="5" creationId="{58A0723A-E4B9-254B-9C74-2D986E7DA992}"/>
          </ac:picMkLst>
        </pc:picChg>
      </pc:sldChg>
      <pc:sldChg chg="addSp modSp new mod">
        <pc:chgData name="Lei Song" userId="e77005fb-e6b4-4f46-8c86-95621a0ac549" providerId="ADAL" clId="{AF2F3E99-90C8-A14D-AA81-17E7B016EB73}" dt="2021-08-06T01:53:46.140" v="1243" actId="1076"/>
        <pc:sldMkLst>
          <pc:docMk/>
          <pc:sldMk cId="1413555454" sldId="306"/>
        </pc:sldMkLst>
        <pc:spChg chg="mod">
          <ac:chgData name="Lei Song" userId="e77005fb-e6b4-4f46-8c86-95621a0ac549" providerId="ADAL" clId="{AF2F3E99-90C8-A14D-AA81-17E7B016EB73}" dt="2021-08-06T01:51:14.337" v="1183" actId="20577"/>
          <ac:spMkLst>
            <pc:docMk/>
            <pc:sldMk cId="1413555454" sldId="306"/>
            <ac:spMk id="2" creationId="{7AC2E94B-E08D-DB48-B2CD-B9F4ABB3333D}"/>
          </ac:spMkLst>
        </pc:spChg>
        <pc:spChg chg="mod">
          <ac:chgData name="Lei Song" userId="e77005fb-e6b4-4f46-8c86-95621a0ac549" providerId="ADAL" clId="{AF2F3E99-90C8-A14D-AA81-17E7B016EB73}" dt="2021-08-06T01:51:47.488" v="1238" actId="20577"/>
          <ac:spMkLst>
            <pc:docMk/>
            <pc:sldMk cId="1413555454" sldId="306"/>
            <ac:spMk id="3" creationId="{DA145C86-AAD0-C048-B2E3-CDFB1881FD62}"/>
          </ac:spMkLst>
        </pc:spChg>
        <pc:picChg chg="add mod">
          <ac:chgData name="Lei Song" userId="e77005fb-e6b4-4f46-8c86-95621a0ac549" providerId="ADAL" clId="{AF2F3E99-90C8-A14D-AA81-17E7B016EB73}" dt="2021-08-06T01:53:46.140" v="1243" actId="1076"/>
          <ac:picMkLst>
            <pc:docMk/>
            <pc:sldMk cId="1413555454" sldId="306"/>
            <ac:picMk id="5" creationId="{D6C7F3C0-E47B-2B49-8F42-530B40F34B75}"/>
          </ac:picMkLst>
        </pc:picChg>
      </pc:sldChg>
      <pc:sldChg chg="addSp modSp new mod">
        <pc:chgData name="Lei Song" userId="e77005fb-e6b4-4f46-8c86-95621a0ac549" providerId="ADAL" clId="{AF2F3E99-90C8-A14D-AA81-17E7B016EB73}" dt="2021-08-06T01:55:46.276" v="1257" actId="692"/>
        <pc:sldMkLst>
          <pc:docMk/>
          <pc:sldMk cId="2056343996" sldId="307"/>
        </pc:sldMkLst>
        <pc:spChg chg="mod">
          <ac:chgData name="Lei Song" userId="e77005fb-e6b4-4f46-8c86-95621a0ac549" providerId="ADAL" clId="{AF2F3E99-90C8-A14D-AA81-17E7B016EB73}" dt="2021-08-06T01:54:06.973" v="1246"/>
          <ac:spMkLst>
            <pc:docMk/>
            <pc:sldMk cId="2056343996" sldId="307"/>
            <ac:spMk id="2" creationId="{01280AD4-F647-A545-B453-4DE4B790255E}"/>
          </ac:spMkLst>
        </pc:spChg>
        <pc:spChg chg="mod">
          <ac:chgData name="Lei Song" userId="e77005fb-e6b4-4f46-8c86-95621a0ac549" providerId="ADAL" clId="{AF2F3E99-90C8-A14D-AA81-17E7B016EB73}" dt="2021-08-06T01:54:12.810" v="1247"/>
          <ac:spMkLst>
            <pc:docMk/>
            <pc:sldMk cId="2056343996" sldId="307"/>
            <ac:spMk id="3" creationId="{089DAC70-6799-3A4F-A7B5-3CE85AFD5B5B}"/>
          </ac:spMkLst>
        </pc:spChg>
        <pc:spChg chg="add mod">
          <ac:chgData name="Lei Song" userId="e77005fb-e6b4-4f46-8c86-95621a0ac549" providerId="ADAL" clId="{AF2F3E99-90C8-A14D-AA81-17E7B016EB73}" dt="2021-08-06T01:55:46.276" v="1257" actId="692"/>
          <ac:spMkLst>
            <pc:docMk/>
            <pc:sldMk cId="2056343996" sldId="307"/>
            <ac:spMk id="6" creationId="{6C2B0FDA-3A43-C046-B8CD-3D3335C42229}"/>
          </ac:spMkLst>
        </pc:spChg>
        <pc:picChg chg="add mod">
          <ac:chgData name="Lei Song" userId="e77005fb-e6b4-4f46-8c86-95621a0ac549" providerId="ADAL" clId="{AF2F3E99-90C8-A14D-AA81-17E7B016EB73}" dt="2021-08-06T01:55:22.043" v="1250" actId="1076"/>
          <ac:picMkLst>
            <pc:docMk/>
            <pc:sldMk cId="2056343996" sldId="307"/>
            <ac:picMk id="5" creationId="{682B83AA-E131-AB42-ADB7-1D510CB4E1B7}"/>
          </ac:picMkLst>
        </pc:picChg>
      </pc:sldChg>
      <pc:sldChg chg="modSp new mod">
        <pc:chgData name="Lei Song" userId="e77005fb-e6b4-4f46-8c86-95621a0ac549" providerId="ADAL" clId="{AF2F3E99-90C8-A14D-AA81-17E7B016EB73}" dt="2021-08-06T01:57:15.310" v="1282"/>
        <pc:sldMkLst>
          <pc:docMk/>
          <pc:sldMk cId="2972001678" sldId="308"/>
        </pc:sldMkLst>
        <pc:spChg chg="mod">
          <ac:chgData name="Lei Song" userId="e77005fb-e6b4-4f46-8c86-95621a0ac549" providerId="ADAL" clId="{AF2F3E99-90C8-A14D-AA81-17E7B016EB73}" dt="2021-08-06T01:56:54.587" v="1280" actId="20577"/>
          <ac:spMkLst>
            <pc:docMk/>
            <pc:sldMk cId="2972001678" sldId="308"/>
            <ac:spMk id="2" creationId="{933F320C-3829-664F-8197-EEB507DAFC7E}"/>
          </ac:spMkLst>
        </pc:spChg>
        <pc:spChg chg="mod">
          <ac:chgData name="Lei Song" userId="e77005fb-e6b4-4f46-8c86-95621a0ac549" providerId="ADAL" clId="{AF2F3E99-90C8-A14D-AA81-17E7B016EB73}" dt="2021-08-06T01:57:15.310" v="1282"/>
          <ac:spMkLst>
            <pc:docMk/>
            <pc:sldMk cId="2972001678" sldId="308"/>
            <ac:spMk id="3" creationId="{95AEFA35-0115-E942-B1C7-D94ECA9D32C6}"/>
          </ac:spMkLst>
        </pc:spChg>
      </pc:sldChg>
      <pc:sldChg chg="addSp delSp modSp new mod">
        <pc:chgData name="Lei Song" userId="e77005fb-e6b4-4f46-8c86-95621a0ac549" providerId="ADAL" clId="{AF2F3E99-90C8-A14D-AA81-17E7B016EB73}" dt="2021-08-06T01:59:34.457" v="1334" actId="20577"/>
        <pc:sldMkLst>
          <pc:docMk/>
          <pc:sldMk cId="2251083215" sldId="309"/>
        </pc:sldMkLst>
        <pc:spChg chg="mod">
          <ac:chgData name="Lei Song" userId="e77005fb-e6b4-4f46-8c86-95621a0ac549" providerId="ADAL" clId="{AF2F3E99-90C8-A14D-AA81-17E7B016EB73}" dt="2021-08-06T01:59:34.457" v="1334" actId="20577"/>
          <ac:spMkLst>
            <pc:docMk/>
            <pc:sldMk cId="2251083215" sldId="309"/>
            <ac:spMk id="2" creationId="{7D0DD9C2-429F-CA49-AF83-17CC39A0CAE0}"/>
          </ac:spMkLst>
        </pc:spChg>
        <pc:spChg chg="del">
          <ac:chgData name="Lei Song" userId="e77005fb-e6b4-4f46-8c86-95621a0ac549" providerId="ADAL" clId="{AF2F3E99-90C8-A14D-AA81-17E7B016EB73}" dt="2021-08-06T01:59:05.597" v="1304"/>
          <ac:spMkLst>
            <pc:docMk/>
            <pc:sldMk cId="2251083215" sldId="309"/>
            <ac:spMk id="3" creationId="{43ED7799-5700-E940-AB39-EF842C2097BE}"/>
          </ac:spMkLst>
        </pc:spChg>
        <pc:picChg chg="add mod ord">
          <ac:chgData name="Lei Song" userId="e77005fb-e6b4-4f46-8c86-95621a0ac549" providerId="ADAL" clId="{AF2F3E99-90C8-A14D-AA81-17E7B016EB73}" dt="2021-08-06T01:59:10.768" v="1307" actId="1076"/>
          <ac:picMkLst>
            <pc:docMk/>
            <pc:sldMk cId="2251083215" sldId="309"/>
            <ac:picMk id="5" creationId="{A16B708D-84DE-F646-BD67-3F15E4DCE3A7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2:00:59.967" v="1358" actId="20577"/>
        <pc:sldMkLst>
          <pc:docMk/>
          <pc:sldMk cId="2407096554" sldId="310"/>
        </pc:sldMkLst>
        <pc:spChg chg="mod">
          <ac:chgData name="Lei Song" userId="e77005fb-e6b4-4f46-8c86-95621a0ac549" providerId="ADAL" clId="{AF2F3E99-90C8-A14D-AA81-17E7B016EB73}" dt="2021-08-06T02:00:59.967" v="1358" actId="20577"/>
          <ac:spMkLst>
            <pc:docMk/>
            <pc:sldMk cId="2407096554" sldId="310"/>
            <ac:spMk id="2" creationId="{04726CAF-78F1-7D41-8AC4-FE64C482A933}"/>
          </ac:spMkLst>
        </pc:spChg>
        <pc:spChg chg="del">
          <ac:chgData name="Lei Song" userId="e77005fb-e6b4-4f46-8c86-95621a0ac549" providerId="ADAL" clId="{AF2F3E99-90C8-A14D-AA81-17E7B016EB73}" dt="2021-08-06T02:00:44.389" v="1336"/>
          <ac:spMkLst>
            <pc:docMk/>
            <pc:sldMk cId="2407096554" sldId="310"/>
            <ac:spMk id="3" creationId="{BADD6D88-1021-6743-91D8-7CCF28EA8BCC}"/>
          </ac:spMkLst>
        </pc:spChg>
        <pc:picChg chg="add mod ord">
          <ac:chgData name="Lei Song" userId="e77005fb-e6b4-4f46-8c86-95621a0ac549" providerId="ADAL" clId="{AF2F3E99-90C8-A14D-AA81-17E7B016EB73}" dt="2021-08-06T02:00:52.719" v="1339" actId="1076"/>
          <ac:picMkLst>
            <pc:docMk/>
            <pc:sldMk cId="2407096554" sldId="310"/>
            <ac:picMk id="5" creationId="{E773EA96-B335-4243-94CE-1F84824C4112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8:46:34.148" v="1455" actId="14100"/>
        <pc:sldMkLst>
          <pc:docMk/>
          <pc:sldMk cId="1916259436" sldId="311"/>
        </pc:sldMkLst>
        <pc:spChg chg="mod">
          <ac:chgData name="Lei Song" userId="e77005fb-e6b4-4f46-8c86-95621a0ac549" providerId="ADAL" clId="{AF2F3E99-90C8-A14D-AA81-17E7B016EB73}" dt="2021-08-06T08:44:13.892" v="1391" actId="20577"/>
          <ac:spMkLst>
            <pc:docMk/>
            <pc:sldMk cId="1916259436" sldId="311"/>
            <ac:spMk id="2" creationId="{66A60C02-521B-F14D-B78E-8838EC5016D8}"/>
          </ac:spMkLst>
        </pc:spChg>
        <pc:spChg chg="del">
          <ac:chgData name="Lei Song" userId="e77005fb-e6b4-4f46-8c86-95621a0ac549" providerId="ADAL" clId="{AF2F3E99-90C8-A14D-AA81-17E7B016EB73}" dt="2021-08-06T08:45:19.597" v="1393"/>
          <ac:spMkLst>
            <pc:docMk/>
            <pc:sldMk cId="1916259436" sldId="311"/>
            <ac:spMk id="3" creationId="{0BB761B2-C372-A843-B5D8-8B578622E434}"/>
          </ac:spMkLst>
        </pc:spChg>
        <pc:spChg chg="add mod">
          <ac:chgData name="Lei Song" userId="e77005fb-e6b4-4f46-8c86-95621a0ac549" providerId="ADAL" clId="{AF2F3E99-90C8-A14D-AA81-17E7B016EB73}" dt="2021-08-06T08:46:34.148" v="1455" actId="14100"/>
          <ac:spMkLst>
            <pc:docMk/>
            <pc:sldMk cId="1916259436" sldId="311"/>
            <ac:spMk id="6" creationId="{B8A6AFE0-672F-B147-9BD1-34216FD81400}"/>
          </ac:spMkLst>
        </pc:spChg>
        <pc:spChg chg="add del mod">
          <ac:chgData name="Lei Song" userId="e77005fb-e6b4-4f46-8c86-95621a0ac549" providerId="ADAL" clId="{AF2F3E99-90C8-A14D-AA81-17E7B016EB73}" dt="2021-08-06T08:46:26.295" v="1454" actId="478"/>
          <ac:spMkLst>
            <pc:docMk/>
            <pc:sldMk cId="1916259436" sldId="311"/>
            <ac:spMk id="7" creationId="{32F57C3A-26A1-AE47-9D8D-3270D83FD32A}"/>
          </ac:spMkLst>
        </pc:spChg>
        <pc:picChg chg="add mod ord">
          <ac:chgData name="Lei Song" userId="e77005fb-e6b4-4f46-8c86-95621a0ac549" providerId="ADAL" clId="{AF2F3E99-90C8-A14D-AA81-17E7B016EB73}" dt="2021-08-06T08:45:26.163" v="1394" actId="1076"/>
          <ac:picMkLst>
            <pc:docMk/>
            <pc:sldMk cId="1916259436" sldId="311"/>
            <ac:picMk id="5" creationId="{E6387BE4-5CD1-9E46-8C24-180419B695A4}"/>
          </ac:picMkLst>
        </pc:picChg>
      </pc:sldChg>
      <pc:sldChg chg="modSp new mod">
        <pc:chgData name="Lei Song" userId="e77005fb-e6b4-4f46-8c86-95621a0ac549" providerId="ADAL" clId="{AF2F3E99-90C8-A14D-AA81-17E7B016EB73}" dt="2021-08-06T08:51:31.262" v="1460"/>
        <pc:sldMkLst>
          <pc:docMk/>
          <pc:sldMk cId="800387893" sldId="312"/>
        </pc:sldMkLst>
        <pc:spChg chg="mod">
          <ac:chgData name="Lei Song" userId="e77005fb-e6b4-4f46-8c86-95621a0ac549" providerId="ADAL" clId="{AF2F3E99-90C8-A14D-AA81-17E7B016EB73}" dt="2021-08-06T08:48:34.949" v="1459" actId="20577"/>
          <ac:spMkLst>
            <pc:docMk/>
            <pc:sldMk cId="800387893" sldId="312"/>
            <ac:spMk id="2" creationId="{7FD1A076-377B-9949-ADAB-C03AAF84FBCC}"/>
          </ac:spMkLst>
        </pc:spChg>
        <pc:spChg chg="mod">
          <ac:chgData name="Lei Song" userId="e77005fb-e6b4-4f46-8c86-95621a0ac549" providerId="ADAL" clId="{AF2F3E99-90C8-A14D-AA81-17E7B016EB73}" dt="2021-08-06T08:51:31.262" v="1460"/>
          <ac:spMkLst>
            <pc:docMk/>
            <pc:sldMk cId="800387893" sldId="312"/>
            <ac:spMk id="3" creationId="{EC1C8DCD-09E8-E848-B095-747425E21C32}"/>
          </ac:spMkLst>
        </pc:spChg>
      </pc:sldChg>
      <pc:sldChg chg="addSp modSp new mod">
        <pc:chgData name="Lei Song" userId="e77005fb-e6b4-4f46-8c86-95621a0ac549" providerId="ADAL" clId="{AF2F3E99-90C8-A14D-AA81-17E7B016EB73}" dt="2021-08-06T08:53:46.499" v="1484"/>
        <pc:sldMkLst>
          <pc:docMk/>
          <pc:sldMk cId="1860341700" sldId="313"/>
        </pc:sldMkLst>
        <pc:spChg chg="mod">
          <ac:chgData name="Lei Song" userId="e77005fb-e6b4-4f46-8c86-95621a0ac549" providerId="ADAL" clId="{AF2F3E99-90C8-A14D-AA81-17E7B016EB73}" dt="2021-08-06T08:51:46.158" v="1479" actId="20577"/>
          <ac:spMkLst>
            <pc:docMk/>
            <pc:sldMk cId="1860341700" sldId="313"/>
            <ac:spMk id="2" creationId="{072647B1-B483-A746-82A6-DC269E8ABEFA}"/>
          </ac:spMkLst>
        </pc:spChg>
        <pc:spChg chg="mod">
          <ac:chgData name="Lei Song" userId="e77005fb-e6b4-4f46-8c86-95621a0ac549" providerId="ADAL" clId="{AF2F3E99-90C8-A14D-AA81-17E7B016EB73}" dt="2021-08-06T08:52:05.174" v="1482" actId="20577"/>
          <ac:spMkLst>
            <pc:docMk/>
            <pc:sldMk cId="1860341700" sldId="313"/>
            <ac:spMk id="3" creationId="{69138BC6-39E5-A54D-8CAF-3EE2D1404C07}"/>
          </ac:spMkLst>
        </pc:spChg>
        <pc:picChg chg="add mod">
          <ac:chgData name="Lei Song" userId="e77005fb-e6b4-4f46-8c86-95621a0ac549" providerId="ADAL" clId="{AF2F3E99-90C8-A14D-AA81-17E7B016EB73}" dt="2021-08-06T08:53:46.499" v="1484"/>
          <ac:picMkLst>
            <pc:docMk/>
            <pc:sldMk cId="1860341700" sldId="313"/>
            <ac:picMk id="5" creationId="{BDD00C8A-D33A-444F-AE98-8869EBA743C1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06:03.131" v="1513" actId="1076"/>
        <pc:sldMkLst>
          <pc:docMk/>
          <pc:sldMk cId="3624062749" sldId="314"/>
        </pc:sldMkLst>
        <pc:spChg chg="mod">
          <ac:chgData name="Lei Song" userId="e77005fb-e6b4-4f46-8c86-95621a0ac549" providerId="ADAL" clId="{AF2F3E99-90C8-A14D-AA81-17E7B016EB73}" dt="2021-08-06T09:02:09.128" v="1502" actId="20577"/>
          <ac:spMkLst>
            <pc:docMk/>
            <pc:sldMk cId="3624062749" sldId="314"/>
            <ac:spMk id="2" creationId="{85681F37-2565-8C45-9E0B-8F2004E39D30}"/>
          </ac:spMkLst>
        </pc:spChg>
        <pc:spChg chg="mod">
          <ac:chgData name="Lei Song" userId="e77005fb-e6b4-4f46-8c86-95621a0ac549" providerId="ADAL" clId="{AF2F3E99-90C8-A14D-AA81-17E7B016EB73}" dt="2021-08-06T09:02:33.107" v="1504"/>
          <ac:spMkLst>
            <pc:docMk/>
            <pc:sldMk cId="3624062749" sldId="314"/>
            <ac:spMk id="3" creationId="{C27A2FB3-DCB7-464A-8054-8350DA4EC703}"/>
          </ac:spMkLst>
        </pc:spChg>
        <pc:picChg chg="add del mod">
          <ac:chgData name="Lei Song" userId="e77005fb-e6b4-4f46-8c86-95621a0ac549" providerId="ADAL" clId="{AF2F3E99-90C8-A14D-AA81-17E7B016EB73}" dt="2021-08-06T09:05:37.229" v="1507" actId="478"/>
          <ac:picMkLst>
            <pc:docMk/>
            <pc:sldMk cId="3624062749" sldId="314"/>
            <ac:picMk id="5" creationId="{CBF729B2-0ADB-294E-A8BF-111C87A80ADA}"/>
          </ac:picMkLst>
        </pc:picChg>
        <pc:picChg chg="add mod">
          <ac:chgData name="Lei Song" userId="e77005fb-e6b4-4f46-8c86-95621a0ac549" providerId="ADAL" clId="{AF2F3E99-90C8-A14D-AA81-17E7B016EB73}" dt="2021-08-06T09:06:03.131" v="1513" actId="1076"/>
          <ac:picMkLst>
            <pc:docMk/>
            <pc:sldMk cId="3624062749" sldId="314"/>
            <ac:picMk id="7" creationId="{970E611A-D573-7F4E-A349-5A8C22802709}"/>
          </ac:picMkLst>
        </pc:picChg>
      </pc:sldChg>
      <pc:sldChg chg="addSp modSp new mod">
        <pc:chgData name="Lei Song" userId="e77005fb-e6b4-4f46-8c86-95621a0ac549" providerId="ADAL" clId="{AF2F3E99-90C8-A14D-AA81-17E7B016EB73}" dt="2021-08-06T09:07:42.068" v="1545" actId="1076"/>
        <pc:sldMkLst>
          <pc:docMk/>
          <pc:sldMk cId="2262617669" sldId="315"/>
        </pc:sldMkLst>
        <pc:spChg chg="mod">
          <ac:chgData name="Lei Song" userId="e77005fb-e6b4-4f46-8c86-95621a0ac549" providerId="ADAL" clId="{AF2F3E99-90C8-A14D-AA81-17E7B016EB73}" dt="2021-08-06T09:06:19.861" v="1535" actId="20577"/>
          <ac:spMkLst>
            <pc:docMk/>
            <pc:sldMk cId="2262617669" sldId="315"/>
            <ac:spMk id="2" creationId="{B7FDC83E-5AA0-F144-B7ED-9475A419ECB4}"/>
          </ac:spMkLst>
        </pc:spChg>
        <pc:spChg chg="mod">
          <ac:chgData name="Lei Song" userId="e77005fb-e6b4-4f46-8c86-95621a0ac549" providerId="ADAL" clId="{AF2F3E99-90C8-A14D-AA81-17E7B016EB73}" dt="2021-08-06T09:07:02.537" v="1542" actId="20577"/>
          <ac:spMkLst>
            <pc:docMk/>
            <pc:sldMk cId="2262617669" sldId="315"/>
            <ac:spMk id="3" creationId="{B36150FC-A77C-4546-A669-0F3B082A6C4C}"/>
          </ac:spMkLst>
        </pc:spChg>
        <pc:picChg chg="add mod">
          <ac:chgData name="Lei Song" userId="e77005fb-e6b4-4f46-8c86-95621a0ac549" providerId="ADAL" clId="{AF2F3E99-90C8-A14D-AA81-17E7B016EB73}" dt="2021-08-06T09:07:42.068" v="1545" actId="1076"/>
          <ac:picMkLst>
            <pc:docMk/>
            <pc:sldMk cId="2262617669" sldId="315"/>
            <ac:picMk id="5" creationId="{7659CA8E-281B-0142-929C-152FC0A55B5B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13:23.576" v="1620"/>
        <pc:sldMkLst>
          <pc:docMk/>
          <pc:sldMk cId="467688167" sldId="316"/>
        </pc:sldMkLst>
        <pc:spChg chg="mod">
          <ac:chgData name="Lei Song" userId="e77005fb-e6b4-4f46-8c86-95621a0ac549" providerId="ADAL" clId="{AF2F3E99-90C8-A14D-AA81-17E7B016EB73}" dt="2021-08-06T09:12:17.092" v="1607" actId="20577"/>
          <ac:spMkLst>
            <pc:docMk/>
            <pc:sldMk cId="467688167" sldId="316"/>
            <ac:spMk id="2" creationId="{33C99DCB-8D22-3B4C-8A7F-F669D71EDA5B}"/>
          </ac:spMkLst>
        </pc:spChg>
        <pc:spChg chg="add del mod">
          <ac:chgData name="Lei Song" userId="e77005fb-e6b4-4f46-8c86-95621a0ac549" providerId="ADAL" clId="{AF2F3E99-90C8-A14D-AA81-17E7B016EB73}" dt="2021-08-06T09:13:16.193" v="1618"/>
          <ac:spMkLst>
            <pc:docMk/>
            <pc:sldMk cId="467688167" sldId="316"/>
            <ac:spMk id="3" creationId="{026AEED9-CC2D-1F49-A91A-697C492738D6}"/>
          </ac:spMkLst>
        </pc:spChg>
        <pc:picChg chg="add del mod ord">
          <ac:chgData name="Lei Song" userId="e77005fb-e6b4-4f46-8c86-95621a0ac549" providerId="ADAL" clId="{AF2F3E99-90C8-A14D-AA81-17E7B016EB73}" dt="2021-08-06T09:13:00.593" v="1610" actId="931"/>
          <ac:picMkLst>
            <pc:docMk/>
            <pc:sldMk cId="467688167" sldId="316"/>
            <ac:picMk id="5" creationId="{D2293EFB-EB67-3B4E-8440-C4C80BE83C57}"/>
          </ac:picMkLst>
        </pc:picChg>
        <pc:picChg chg="add mod">
          <ac:chgData name="Lei Song" userId="e77005fb-e6b4-4f46-8c86-95621a0ac549" providerId="ADAL" clId="{AF2F3E99-90C8-A14D-AA81-17E7B016EB73}" dt="2021-08-06T09:13:23.576" v="1620"/>
          <ac:picMkLst>
            <pc:docMk/>
            <pc:sldMk cId="467688167" sldId="316"/>
            <ac:picMk id="7" creationId="{B03ABBEF-2A42-2C45-BDDF-495BF6A915DA}"/>
          </ac:picMkLst>
        </pc:picChg>
      </pc:sldChg>
      <pc:sldChg chg="addSp modSp new mod">
        <pc:chgData name="Lei Song" userId="e77005fb-e6b4-4f46-8c86-95621a0ac549" providerId="ADAL" clId="{AF2F3E99-90C8-A14D-AA81-17E7B016EB73}" dt="2021-08-06T09:21:57.138" v="1725" actId="692"/>
        <pc:sldMkLst>
          <pc:docMk/>
          <pc:sldMk cId="1248136299" sldId="317"/>
        </pc:sldMkLst>
        <pc:spChg chg="mod">
          <ac:chgData name="Lei Song" userId="e77005fb-e6b4-4f46-8c86-95621a0ac549" providerId="ADAL" clId="{AF2F3E99-90C8-A14D-AA81-17E7B016EB73}" dt="2021-08-06T09:18:21.738" v="1648" actId="20577"/>
          <ac:spMkLst>
            <pc:docMk/>
            <pc:sldMk cId="1248136299" sldId="317"/>
            <ac:spMk id="2" creationId="{29778B1E-1313-BC4B-952C-648BD57C40F0}"/>
          </ac:spMkLst>
        </pc:spChg>
        <pc:spChg chg="mod">
          <ac:chgData name="Lei Song" userId="e77005fb-e6b4-4f46-8c86-95621a0ac549" providerId="ADAL" clId="{AF2F3E99-90C8-A14D-AA81-17E7B016EB73}" dt="2021-08-06T09:20:31.366" v="1706" actId="20577"/>
          <ac:spMkLst>
            <pc:docMk/>
            <pc:sldMk cId="1248136299" sldId="317"/>
            <ac:spMk id="3" creationId="{D1CE4EB9-A91F-A345-B31E-5A8E5F255CAE}"/>
          </ac:spMkLst>
        </pc:spChg>
        <pc:spChg chg="add mod">
          <ac:chgData name="Lei Song" userId="e77005fb-e6b4-4f46-8c86-95621a0ac549" providerId="ADAL" clId="{AF2F3E99-90C8-A14D-AA81-17E7B016EB73}" dt="2021-08-06T09:21:57.138" v="1725" actId="692"/>
          <ac:spMkLst>
            <pc:docMk/>
            <pc:sldMk cId="1248136299" sldId="317"/>
            <ac:spMk id="6" creationId="{A9607BB8-D377-2344-84BB-4761E0F1ED66}"/>
          </ac:spMkLst>
        </pc:spChg>
        <pc:picChg chg="add mod">
          <ac:chgData name="Lei Song" userId="e77005fb-e6b4-4f46-8c86-95621a0ac549" providerId="ADAL" clId="{AF2F3E99-90C8-A14D-AA81-17E7B016EB73}" dt="2021-08-06T09:21:17.219" v="1710" actId="14100"/>
          <ac:picMkLst>
            <pc:docMk/>
            <pc:sldMk cId="1248136299" sldId="317"/>
            <ac:picMk id="5" creationId="{A70ED03D-99AE-2E4D-847E-574DF57F7E46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29:33.617" v="1786" actId="255"/>
        <pc:sldMkLst>
          <pc:docMk/>
          <pc:sldMk cId="4274623190" sldId="318"/>
        </pc:sldMkLst>
        <pc:spChg chg="mod">
          <ac:chgData name="Lei Song" userId="e77005fb-e6b4-4f46-8c86-95621a0ac549" providerId="ADAL" clId="{AF2F3E99-90C8-A14D-AA81-17E7B016EB73}" dt="2021-08-06T09:23:44.950" v="1762" actId="20577"/>
          <ac:spMkLst>
            <pc:docMk/>
            <pc:sldMk cId="4274623190" sldId="318"/>
            <ac:spMk id="2" creationId="{2E8D8790-7825-AA48-9837-94E2F3A5B89E}"/>
          </ac:spMkLst>
        </pc:spChg>
        <pc:spChg chg="del">
          <ac:chgData name="Lei Song" userId="e77005fb-e6b4-4f46-8c86-95621a0ac549" providerId="ADAL" clId="{AF2F3E99-90C8-A14D-AA81-17E7B016EB73}" dt="2021-08-06T09:28:57.576" v="1782"/>
          <ac:spMkLst>
            <pc:docMk/>
            <pc:sldMk cId="4274623190" sldId="318"/>
            <ac:spMk id="3" creationId="{B596A89D-B484-DA49-B4CC-6C42C6C229B9}"/>
          </ac:spMkLst>
        </pc:spChg>
        <pc:spChg chg="add mod">
          <ac:chgData name="Lei Song" userId="e77005fb-e6b4-4f46-8c86-95621a0ac549" providerId="ADAL" clId="{AF2F3E99-90C8-A14D-AA81-17E7B016EB73}" dt="2021-08-06T09:29:33.617" v="1786" actId="255"/>
          <ac:spMkLst>
            <pc:docMk/>
            <pc:sldMk cId="4274623190" sldId="318"/>
            <ac:spMk id="6" creationId="{562AA986-829C-F545-AB44-B32A4B659164}"/>
          </ac:spMkLst>
        </pc:spChg>
        <pc:picChg chg="add mod ord">
          <ac:chgData name="Lei Song" userId="e77005fb-e6b4-4f46-8c86-95621a0ac549" providerId="ADAL" clId="{AF2F3E99-90C8-A14D-AA81-17E7B016EB73}" dt="2021-08-06T09:28:57.576" v="1782"/>
          <ac:picMkLst>
            <pc:docMk/>
            <pc:sldMk cId="4274623190" sldId="318"/>
            <ac:picMk id="5" creationId="{07D2AFF8-9726-4342-86E0-B18A61EEDAED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28:18.454" v="1780"/>
        <pc:sldMkLst>
          <pc:docMk/>
          <pc:sldMk cId="416752736" sldId="319"/>
        </pc:sldMkLst>
        <pc:spChg chg="mod">
          <ac:chgData name="Lei Song" userId="e77005fb-e6b4-4f46-8c86-95621a0ac549" providerId="ADAL" clId="{AF2F3E99-90C8-A14D-AA81-17E7B016EB73}" dt="2021-08-06T09:28:07.017" v="1778" actId="20577"/>
          <ac:spMkLst>
            <pc:docMk/>
            <pc:sldMk cId="416752736" sldId="319"/>
            <ac:spMk id="2" creationId="{9A294543-9760-2C44-9ABC-CCE534529C3D}"/>
          </ac:spMkLst>
        </pc:spChg>
        <pc:spChg chg="del">
          <ac:chgData name="Lei Song" userId="e77005fb-e6b4-4f46-8c86-95621a0ac549" providerId="ADAL" clId="{AF2F3E99-90C8-A14D-AA81-17E7B016EB73}" dt="2021-08-06T09:28:18.454" v="1780"/>
          <ac:spMkLst>
            <pc:docMk/>
            <pc:sldMk cId="416752736" sldId="319"/>
            <ac:spMk id="3" creationId="{E5E74A69-57FC-8A46-88B8-76CC589F5E45}"/>
          </ac:spMkLst>
        </pc:spChg>
        <pc:picChg chg="add mod ord">
          <ac:chgData name="Lei Song" userId="e77005fb-e6b4-4f46-8c86-95621a0ac549" providerId="ADAL" clId="{AF2F3E99-90C8-A14D-AA81-17E7B016EB73}" dt="2021-08-06T09:28:18.454" v="1780"/>
          <ac:picMkLst>
            <pc:docMk/>
            <pc:sldMk cId="416752736" sldId="319"/>
            <ac:picMk id="5" creationId="{7391DC86-676B-2B4D-82F5-E48582E7256B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42:10.253" v="1826" actId="1036"/>
        <pc:sldMkLst>
          <pc:docMk/>
          <pc:sldMk cId="1562236393" sldId="320"/>
        </pc:sldMkLst>
        <pc:spChg chg="mod">
          <ac:chgData name="Lei Song" userId="e77005fb-e6b4-4f46-8c86-95621a0ac549" providerId="ADAL" clId="{AF2F3E99-90C8-A14D-AA81-17E7B016EB73}" dt="2021-08-06T09:29:49.912" v="1807" actId="20577"/>
          <ac:spMkLst>
            <pc:docMk/>
            <pc:sldMk cId="1562236393" sldId="320"/>
            <ac:spMk id="2" creationId="{4E2B3DDA-1EA4-7F46-A155-1315489723F9}"/>
          </ac:spMkLst>
        </pc:spChg>
        <pc:spChg chg="del">
          <ac:chgData name="Lei Song" userId="e77005fb-e6b4-4f46-8c86-95621a0ac549" providerId="ADAL" clId="{AF2F3E99-90C8-A14D-AA81-17E7B016EB73}" dt="2021-08-06T09:32:17.630" v="1809"/>
          <ac:spMkLst>
            <pc:docMk/>
            <pc:sldMk cId="1562236393" sldId="320"/>
            <ac:spMk id="3" creationId="{A1DD1BD2-1BEF-AA4F-91AF-E683FBB6530E}"/>
          </ac:spMkLst>
        </pc:spChg>
        <pc:spChg chg="add mod">
          <ac:chgData name="Lei Song" userId="e77005fb-e6b4-4f46-8c86-95621a0ac549" providerId="ADAL" clId="{AF2F3E99-90C8-A14D-AA81-17E7B016EB73}" dt="2021-08-06T09:42:10.253" v="1826" actId="1036"/>
          <ac:spMkLst>
            <pc:docMk/>
            <pc:sldMk cId="1562236393" sldId="320"/>
            <ac:spMk id="6" creationId="{EAD0562E-49A2-6244-B7F6-1066DBF0CDD8}"/>
          </ac:spMkLst>
        </pc:spChg>
        <pc:picChg chg="add mod ord">
          <ac:chgData name="Lei Song" userId="e77005fb-e6b4-4f46-8c86-95621a0ac549" providerId="ADAL" clId="{AF2F3E99-90C8-A14D-AA81-17E7B016EB73}" dt="2021-08-06T09:32:17.630" v="1809"/>
          <ac:picMkLst>
            <pc:docMk/>
            <pc:sldMk cId="1562236393" sldId="320"/>
            <ac:picMk id="5" creationId="{A484EC91-9E11-F247-B20D-B0F23AE3E64E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42:44.096" v="1833"/>
        <pc:sldMkLst>
          <pc:docMk/>
          <pc:sldMk cId="3199786319" sldId="321"/>
        </pc:sldMkLst>
        <pc:spChg chg="mod">
          <ac:chgData name="Lei Song" userId="e77005fb-e6b4-4f46-8c86-95621a0ac549" providerId="ADAL" clId="{AF2F3E99-90C8-A14D-AA81-17E7B016EB73}" dt="2021-08-06T09:36:17.334" v="1812" actId="20577"/>
          <ac:spMkLst>
            <pc:docMk/>
            <pc:sldMk cId="3199786319" sldId="321"/>
            <ac:spMk id="2" creationId="{35FE51EB-5E09-934D-B61C-7B1B13FA3463}"/>
          </ac:spMkLst>
        </pc:spChg>
        <pc:spChg chg="mod">
          <ac:chgData name="Lei Song" userId="e77005fb-e6b4-4f46-8c86-95621a0ac549" providerId="ADAL" clId="{AF2F3E99-90C8-A14D-AA81-17E7B016EB73}" dt="2021-08-06T09:42:26.024" v="1829"/>
          <ac:spMkLst>
            <pc:docMk/>
            <pc:sldMk cId="3199786319" sldId="321"/>
            <ac:spMk id="3" creationId="{FBF14C7D-4471-6247-B514-41F0BE713738}"/>
          </ac:spMkLst>
        </pc:spChg>
        <pc:spChg chg="add del mod">
          <ac:chgData name="Lei Song" userId="e77005fb-e6b4-4f46-8c86-95621a0ac549" providerId="ADAL" clId="{AF2F3E99-90C8-A14D-AA81-17E7B016EB73}" dt="2021-08-06T09:42:30.531" v="1831"/>
          <ac:spMkLst>
            <pc:docMk/>
            <pc:sldMk cId="3199786319" sldId="321"/>
            <ac:spMk id="4" creationId="{41454C43-4A6F-3945-8D62-D2DC842F1017}"/>
          </ac:spMkLst>
        </pc:spChg>
        <pc:picChg chg="add mod">
          <ac:chgData name="Lei Song" userId="e77005fb-e6b4-4f46-8c86-95621a0ac549" providerId="ADAL" clId="{AF2F3E99-90C8-A14D-AA81-17E7B016EB73}" dt="2021-08-06T09:42:44.096" v="1833"/>
          <ac:picMkLst>
            <pc:docMk/>
            <pc:sldMk cId="3199786319" sldId="321"/>
            <ac:picMk id="6" creationId="{F0243F87-6CB5-DC4D-9A3F-B271C6F9172C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45:24.991" v="1861"/>
        <pc:sldMkLst>
          <pc:docMk/>
          <pc:sldMk cId="283703414" sldId="322"/>
        </pc:sldMkLst>
        <pc:spChg chg="mod">
          <ac:chgData name="Lei Song" userId="e77005fb-e6b4-4f46-8c86-95621a0ac549" providerId="ADAL" clId="{AF2F3E99-90C8-A14D-AA81-17E7B016EB73}" dt="2021-08-06T09:43:06.894" v="1858" actId="20577"/>
          <ac:spMkLst>
            <pc:docMk/>
            <pc:sldMk cId="283703414" sldId="322"/>
            <ac:spMk id="2" creationId="{41086CA1-DA27-6646-B4D2-AA0639259A4E}"/>
          </ac:spMkLst>
        </pc:spChg>
        <pc:spChg chg="del">
          <ac:chgData name="Lei Song" userId="e77005fb-e6b4-4f46-8c86-95621a0ac549" providerId="ADAL" clId="{AF2F3E99-90C8-A14D-AA81-17E7B016EB73}" dt="2021-08-06T09:45:13.019" v="1860"/>
          <ac:spMkLst>
            <pc:docMk/>
            <pc:sldMk cId="283703414" sldId="322"/>
            <ac:spMk id="3" creationId="{3D81C847-8BAD-2F40-99A9-D830F4053BF1}"/>
          </ac:spMkLst>
        </pc:spChg>
        <pc:spChg chg="add mod">
          <ac:chgData name="Lei Song" userId="e77005fb-e6b4-4f46-8c86-95621a0ac549" providerId="ADAL" clId="{AF2F3E99-90C8-A14D-AA81-17E7B016EB73}" dt="2021-08-06T09:45:24.991" v="1861"/>
          <ac:spMkLst>
            <pc:docMk/>
            <pc:sldMk cId="283703414" sldId="322"/>
            <ac:spMk id="6" creationId="{82C50B8E-6DE3-5142-869D-54082B42A7F9}"/>
          </ac:spMkLst>
        </pc:spChg>
        <pc:picChg chg="add mod ord">
          <ac:chgData name="Lei Song" userId="e77005fb-e6b4-4f46-8c86-95621a0ac549" providerId="ADAL" clId="{AF2F3E99-90C8-A14D-AA81-17E7B016EB73}" dt="2021-08-06T09:45:13.019" v="1860"/>
          <ac:picMkLst>
            <pc:docMk/>
            <pc:sldMk cId="283703414" sldId="322"/>
            <ac:picMk id="5" creationId="{9D79A2B1-B0D2-4640-B90C-DEA3176EE8D7}"/>
          </ac:picMkLst>
        </pc:picChg>
      </pc:sldChg>
      <pc:sldChg chg="addSp modSp new mod">
        <pc:chgData name="Lei Song" userId="e77005fb-e6b4-4f46-8c86-95621a0ac549" providerId="ADAL" clId="{AF2F3E99-90C8-A14D-AA81-17E7B016EB73}" dt="2021-08-06T09:47:19.194" v="1905"/>
        <pc:sldMkLst>
          <pc:docMk/>
          <pc:sldMk cId="3884681447" sldId="323"/>
        </pc:sldMkLst>
        <pc:spChg chg="mod">
          <ac:chgData name="Lei Song" userId="e77005fb-e6b4-4f46-8c86-95621a0ac549" providerId="ADAL" clId="{AF2F3E99-90C8-A14D-AA81-17E7B016EB73}" dt="2021-08-06T09:45:45.702" v="1884" actId="20577"/>
          <ac:spMkLst>
            <pc:docMk/>
            <pc:sldMk cId="3884681447" sldId="323"/>
            <ac:spMk id="2" creationId="{E733F723-E59D-CE4A-B1C1-58B185ADF397}"/>
          </ac:spMkLst>
        </pc:spChg>
        <pc:spChg chg="mod">
          <ac:chgData name="Lei Song" userId="e77005fb-e6b4-4f46-8c86-95621a0ac549" providerId="ADAL" clId="{AF2F3E99-90C8-A14D-AA81-17E7B016EB73}" dt="2021-08-06T09:46:37.985" v="1903"/>
          <ac:spMkLst>
            <pc:docMk/>
            <pc:sldMk cId="3884681447" sldId="323"/>
            <ac:spMk id="3" creationId="{5544391F-D50A-954E-9811-000B52380669}"/>
          </ac:spMkLst>
        </pc:spChg>
        <pc:picChg chg="add mod">
          <ac:chgData name="Lei Song" userId="e77005fb-e6b4-4f46-8c86-95621a0ac549" providerId="ADAL" clId="{AF2F3E99-90C8-A14D-AA81-17E7B016EB73}" dt="2021-08-06T09:47:19.194" v="1905"/>
          <ac:picMkLst>
            <pc:docMk/>
            <pc:sldMk cId="3884681447" sldId="323"/>
            <ac:picMk id="5" creationId="{BF5E5A6B-9E58-4E4B-AA11-390D1C071DE9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59:16.122" v="1918" actId="692"/>
        <pc:sldMkLst>
          <pc:docMk/>
          <pc:sldMk cId="3067827007" sldId="324"/>
        </pc:sldMkLst>
        <pc:spChg chg="mod">
          <ac:chgData name="Lei Song" userId="e77005fb-e6b4-4f46-8c86-95621a0ac549" providerId="ADAL" clId="{AF2F3E99-90C8-A14D-AA81-17E7B016EB73}" dt="2021-08-06T09:56:51.280" v="1909" actId="20577"/>
          <ac:spMkLst>
            <pc:docMk/>
            <pc:sldMk cId="3067827007" sldId="324"/>
            <ac:spMk id="2" creationId="{E3F46B7B-410E-044E-8329-FB2EB2B56E03}"/>
          </ac:spMkLst>
        </pc:spChg>
        <pc:spChg chg="del">
          <ac:chgData name="Lei Song" userId="e77005fb-e6b4-4f46-8c86-95621a0ac549" providerId="ADAL" clId="{AF2F3E99-90C8-A14D-AA81-17E7B016EB73}" dt="2021-08-06T09:58:45.165" v="1911"/>
          <ac:spMkLst>
            <pc:docMk/>
            <pc:sldMk cId="3067827007" sldId="324"/>
            <ac:spMk id="3" creationId="{428B280F-C9E7-6648-AA33-C17015418408}"/>
          </ac:spMkLst>
        </pc:spChg>
        <pc:spChg chg="add mod">
          <ac:chgData name="Lei Song" userId="e77005fb-e6b4-4f46-8c86-95621a0ac549" providerId="ADAL" clId="{AF2F3E99-90C8-A14D-AA81-17E7B016EB73}" dt="2021-08-06T09:59:16.122" v="1918" actId="692"/>
          <ac:spMkLst>
            <pc:docMk/>
            <pc:sldMk cId="3067827007" sldId="324"/>
            <ac:spMk id="6" creationId="{A8105FB1-92EA-6545-A952-6B1E5CB9E47A}"/>
          </ac:spMkLst>
        </pc:spChg>
        <pc:picChg chg="add mod ord">
          <ac:chgData name="Lei Song" userId="e77005fb-e6b4-4f46-8c86-95621a0ac549" providerId="ADAL" clId="{AF2F3E99-90C8-A14D-AA81-17E7B016EB73}" dt="2021-08-06T09:58:45.165" v="1911"/>
          <ac:picMkLst>
            <pc:docMk/>
            <pc:sldMk cId="3067827007" sldId="324"/>
            <ac:picMk id="5" creationId="{78A4B5F7-EE8F-BF4F-8B06-4F8B0EAAB87B}"/>
          </ac:picMkLst>
        </pc:picChg>
      </pc:sldChg>
    </pc:docChg>
  </pc:docChgLst>
  <pc:docChgLst>
    <pc:chgData name="Lei Song" userId="e77005fb-e6b4-4f46-8c86-95621a0ac549" providerId="ADAL" clId="{315D3297-2B1C-884D-B421-E8A78CE75E33}"/>
    <pc:docChg chg="undo custSel addSld delSld modSld addSection delSection modSection">
      <pc:chgData name="Lei Song" userId="e77005fb-e6b4-4f46-8c86-95621a0ac549" providerId="ADAL" clId="{315D3297-2B1C-884D-B421-E8A78CE75E33}" dt="2021-07-26T00:34:07.821" v="913" actId="20577"/>
      <pc:docMkLst>
        <pc:docMk/>
      </pc:docMkLst>
      <pc:sldChg chg="modSp mod">
        <pc:chgData name="Lei Song" userId="e77005fb-e6b4-4f46-8c86-95621a0ac549" providerId="ADAL" clId="{315D3297-2B1C-884D-B421-E8A78CE75E33}" dt="2021-07-23T04:28:29.225" v="21" actId="20577"/>
        <pc:sldMkLst>
          <pc:docMk/>
          <pc:sldMk cId="1173771776" sldId="257"/>
        </pc:sldMkLst>
        <pc:spChg chg="mod">
          <ac:chgData name="Lei Song" userId="e77005fb-e6b4-4f46-8c86-95621a0ac549" providerId="ADAL" clId="{315D3297-2B1C-884D-B421-E8A78CE75E33}" dt="2021-07-23T04:28:29.225" v="21" actId="20577"/>
          <ac:spMkLst>
            <pc:docMk/>
            <pc:sldMk cId="1173771776" sldId="257"/>
            <ac:spMk id="2" creationId="{00000000-0000-0000-0000-000000000000}"/>
          </ac:spMkLst>
        </pc:spChg>
      </pc:sldChg>
      <pc:sldChg chg="modSp mod">
        <pc:chgData name="Lei Song" userId="e77005fb-e6b4-4f46-8c86-95621a0ac549" providerId="ADAL" clId="{315D3297-2B1C-884D-B421-E8A78CE75E33}" dt="2021-07-23T04:42:32.424" v="180" actId="27636"/>
        <pc:sldMkLst>
          <pc:docMk/>
          <pc:sldMk cId="2121534248" sldId="258"/>
        </pc:sldMkLst>
        <pc:spChg chg="mod">
          <ac:chgData name="Lei Song" userId="e77005fb-e6b4-4f46-8c86-95621a0ac549" providerId="ADAL" clId="{315D3297-2B1C-884D-B421-E8A78CE75E33}" dt="2021-07-23T04:29:54.889" v="25"/>
          <ac:spMkLst>
            <pc:docMk/>
            <pc:sldMk cId="2121534248" sldId="258"/>
            <ac:spMk id="2" creationId="{00000000-0000-0000-0000-000000000000}"/>
          </ac:spMkLst>
        </pc:spChg>
        <pc:spChg chg="mod">
          <ac:chgData name="Lei Song" userId="e77005fb-e6b4-4f46-8c86-95621a0ac549" providerId="ADAL" clId="{315D3297-2B1C-884D-B421-E8A78CE75E33}" dt="2021-07-23T04:42:32.424" v="180" actId="27636"/>
          <ac:spMkLst>
            <pc:docMk/>
            <pc:sldMk cId="2121534248" sldId="258"/>
            <ac:spMk id="3" creationId="{00000000-0000-0000-0000-000000000000}"/>
          </ac:spMkLst>
        </pc:spChg>
      </pc:sldChg>
      <pc:sldChg chg="del">
        <pc:chgData name="Lei Song" userId="e77005fb-e6b4-4f46-8c86-95621a0ac549" providerId="ADAL" clId="{315D3297-2B1C-884D-B421-E8A78CE75E33}" dt="2021-07-23T04:38:41.966" v="137" actId="2696"/>
        <pc:sldMkLst>
          <pc:docMk/>
          <pc:sldMk cId="2624766043" sldId="259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356993113" sldId="260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823687816" sldId="261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533343257" sldId="262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1884183367" sldId="263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902723751" sldId="264"/>
        </pc:sldMkLst>
      </pc:sldChg>
      <pc:sldChg chg="modSp new mod">
        <pc:chgData name="Lei Song" userId="e77005fb-e6b4-4f46-8c86-95621a0ac549" providerId="ADAL" clId="{315D3297-2B1C-884D-B421-E8A78CE75E33}" dt="2021-07-23T04:44:10.240" v="194" actId="27636"/>
        <pc:sldMkLst>
          <pc:docMk/>
          <pc:sldMk cId="489575769" sldId="265"/>
        </pc:sldMkLst>
        <pc:spChg chg="mod">
          <ac:chgData name="Lei Song" userId="e77005fb-e6b4-4f46-8c86-95621a0ac549" providerId="ADAL" clId="{315D3297-2B1C-884D-B421-E8A78CE75E33}" dt="2021-07-23T04:34:13.292" v="77" actId="20577"/>
          <ac:spMkLst>
            <pc:docMk/>
            <pc:sldMk cId="489575769" sldId="265"/>
            <ac:spMk id="2" creationId="{E14D1FEE-7FC0-0749-90CD-D647FC0C1BEC}"/>
          </ac:spMkLst>
        </pc:spChg>
        <pc:spChg chg="mod">
          <ac:chgData name="Lei Song" userId="e77005fb-e6b4-4f46-8c86-95621a0ac549" providerId="ADAL" clId="{315D3297-2B1C-884D-B421-E8A78CE75E33}" dt="2021-07-23T04:44:10.240" v="194" actId="27636"/>
          <ac:spMkLst>
            <pc:docMk/>
            <pc:sldMk cId="489575769" sldId="265"/>
            <ac:spMk id="3" creationId="{A747B6ED-C1C9-6947-8A1D-F7ABE97D0BC7}"/>
          </ac:spMkLst>
        </pc:spChg>
      </pc:sldChg>
      <pc:sldChg chg="modSp add mod">
        <pc:chgData name="Lei Song" userId="e77005fb-e6b4-4f46-8c86-95621a0ac549" providerId="ADAL" clId="{315D3297-2B1C-884D-B421-E8A78CE75E33}" dt="2021-07-23T04:43:49.062" v="190" actId="27636"/>
        <pc:sldMkLst>
          <pc:docMk/>
          <pc:sldMk cId="1616971484" sldId="266"/>
        </pc:sldMkLst>
        <pc:spChg chg="mod">
          <ac:chgData name="Lei Song" userId="e77005fb-e6b4-4f46-8c86-95621a0ac549" providerId="ADAL" clId="{315D3297-2B1C-884D-B421-E8A78CE75E33}" dt="2021-07-23T04:38:51.864" v="149" actId="27636"/>
          <ac:spMkLst>
            <pc:docMk/>
            <pc:sldMk cId="1616971484" sldId="266"/>
            <ac:spMk id="2" creationId="{E14D1FEE-7FC0-0749-90CD-D647FC0C1BEC}"/>
          </ac:spMkLst>
        </pc:spChg>
        <pc:spChg chg="mod">
          <ac:chgData name="Lei Song" userId="e77005fb-e6b4-4f46-8c86-95621a0ac549" providerId="ADAL" clId="{315D3297-2B1C-884D-B421-E8A78CE75E33}" dt="2021-07-23T04:43:49.062" v="190" actId="27636"/>
          <ac:spMkLst>
            <pc:docMk/>
            <pc:sldMk cId="1616971484" sldId="266"/>
            <ac:spMk id="3" creationId="{A747B6ED-C1C9-6947-8A1D-F7ABE97D0BC7}"/>
          </ac:spMkLst>
        </pc:spChg>
      </pc:sldChg>
      <pc:sldChg chg="modSp add mod">
        <pc:chgData name="Lei Song" userId="e77005fb-e6b4-4f46-8c86-95621a0ac549" providerId="ADAL" clId="{315D3297-2B1C-884D-B421-E8A78CE75E33}" dt="2021-07-23T04:44:40.296" v="200" actId="27636"/>
        <pc:sldMkLst>
          <pc:docMk/>
          <pc:sldMk cId="2768781098" sldId="267"/>
        </pc:sldMkLst>
        <pc:spChg chg="mod">
          <ac:chgData name="Lei Song" userId="e77005fb-e6b4-4f46-8c86-95621a0ac549" providerId="ADAL" clId="{315D3297-2B1C-884D-B421-E8A78CE75E33}" dt="2021-07-23T04:44:40.296" v="200" actId="27636"/>
          <ac:spMkLst>
            <pc:docMk/>
            <pc:sldMk cId="2768781098" sldId="267"/>
            <ac:spMk id="3" creationId="{A747B6ED-C1C9-6947-8A1D-F7ABE97D0BC7}"/>
          </ac:spMkLst>
        </pc:spChg>
      </pc:sldChg>
      <pc:sldChg chg="modSp add mod">
        <pc:chgData name="Lei Song" userId="e77005fb-e6b4-4f46-8c86-95621a0ac549" providerId="ADAL" clId="{315D3297-2B1C-884D-B421-E8A78CE75E33}" dt="2021-07-23T04:44:23.255" v="198" actId="27636"/>
        <pc:sldMkLst>
          <pc:docMk/>
          <pc:sldMk cId="145576227" sldId="268"/>
        </pc:sldMkLst>
        <pc:spChg chg="mod">
          <ac:chgData name="Lei Song" userId="e77005fb-e6b4-4f46-8c86-95621a0ac549" providerId="ADAL" clId="{315D3297-2B1C-884D-B421-E8A78CE75E33}" dt="2021-07-23T04:44:23.255" v="198" actId="27636"/>
          <ac:spMkLst>
            <pc:docMk/>
            <pc:sldMk cId="145576227" sldId="268"/>
            <ac:spMk id="3" creationId="{A747B6ED-C1C9-6947-8A1D-F7ABE97D0BC7}"/>
          </ac:spMkLst>
        </pc:spChg>
      </pc:sldChg>
      <pc:sldChg chg="modSp new mod">
        <pc:chgData name="Lei Song" userId="e77005fb-e6b4-4f46-8c86-95621a0ac549" providerId="ADAL" clId="{315D3297-2B1C-884D-B421-E8A78CE75E33}" dt="2021-07-23T04:50:09.363" v="265" actId="2710"/>
        <pc:sldMkLst>
          <pc:docMk/>
          <pc:sldMk cId="813352697" sldId="269"/>
        </pc:sldMkLst>
        <pc:spChg chg="mod">
          <ac:chgData name="Lei Song" userId="e77005fb-e6b4-4f46-8c86-95621a0ac549" providerId="ADAL" clId="{315D3297-2B1C-884D-B421-E8A78CE75E33}" dt="2021-07-23T04:47:41.154" v="237" actId="108"/>
          <ac:spMkLst>
            <pc:docMk/>
            <pc:sldMk cId="813352697" sldId="269"/>
            <ac:spMk id="2" creationId="{3FA0DF83-478E-C241-B773-AB02508CF67B}"/>
          </ac:spMkLst>
        </pc:spChg>
        <pc:spChg chg="mod">
          <ac:chgData name="Lei Song" userId="e77005fb-e6b4-4f46-8c86-95621a0ac549" providerId="ADAL" clId="{315D3297-2B1C-884D-B421-E8A78CE75E33}" dt="2021-07-23T04:50:09.363" v="265" actId="2710"/>
          <ac:spMkLst>
            <pc:docMk/>
            <pc:sldMk cId="813352697" sldId="269"/>
            <ac:spMk id="3" creationId="{43BCCBD7-55F9-AB4C-B2AE-CD3D4BD38B99}"/>
          </ac:spMkLst>
        </pc:spChg>
      </pc:sldChg>
      <pc:sldChg chg="modSp new mod">
        <pc:chgData name="Lei Song" userId="e77005fb-e6b4-4f46-8c86-95621a0ac549" providerId="ADAL" clId="{315D3297-2B1C-884D-B421-E8A78CE75E33}" dt="2021-07-23T04:49:55.511" v="264" actId="2710"/>
        <pc:sldMkLst>
          <pc:docMk/>
          <pc:sldMk cId="3203191465" sldId="270"/>
        </pc:sldMkLst>
        <pc:spChg chg="mod">
          <ac:chgData name="Lei Song" userId="e77005fb-e6b4-4f46-8c86-95621a0ac549" providerId="ADAL" clId="{315D3297-2B1C-884D-B421-E8A78CE75E33}" dt="2021-07-23T04:47:53.443" v="238" actId="108"/>
          <ac:spMkLst>
            <pc:docMk/>
            <pc:sldMk cId="3203191465" sldId="270"/>
            <ac:spMk id="2" creationId="{D2D2C4FC-4919-4547-A9F5-97BB5EDFCC6C}"/>
          </ac:spMkLst>
        </pc:spChg>
        <pc:spChg chg="mod">
          <ac:chgData name="Lei Song" userId="e77005fb-e6b4-4f46-8c86-95621a0ac549" providerId="ADAL" clId="{315D3297-2B1C-884D-B421-E8A78CE75E33}" dt="2021-07-23T04:49:55.511" v="264" actId="2710"/>
          <ac:spMkLst>
            <pc:docMk/>
            <pc:sldMk cId="3203191465" sldId="270"/>
            <ac:spMk id="3" creationId="{B31858CE-153C-D64A-8DEB-B4E8085AC4A2}"/>
          </ac:spMkLst>
        </pc:spChg>
      </pc:sldChg>
      <pc:sldChg chg="modSp new mod">
        <pc:chgData name="Lei Song" userId="e77005fb-e6b4-4f46-8c86-95621a0ac549" providerId="ADAL" clId="{315D3297-2B1C-884D-B421-E8A78CE75E33}" dt="2021-07-23T04:52:40.071" v="287" actId="20577"/>
        <pc:sldMkLst>
          <pc:docMk/>
          <pc:sldMk cId="523141123" sldId="271"/>
        </pc:sldMkLst>
        <pc:spChg chg="mod">
          <ac:chgData name="Lei Song" userId="e77005fb-e6b4-4f46-8c86-95621a0ac549" providerId="ADAL" clId="{315D3297-2B1C-884D-B421-E8A78CE75E33}" dt="2021-07-23T04:50:45.647" v="272" actId="108"/>
          <ac:spMkLst>
            <pc:docMk/>
            <pc:sldMk cId="523141123" sldId="271"/>
            <ac:spMk id="2" creationId="{FCE00DC2-DEC3-CD4C-8CE5-D9BA4A3C7BCB}"/>
          </ac:spMkLst>
        </pc:spChg>
        <pc:spChg chg="mod">
          <ac:chgData name="Lei Song" userId="e77005fb-e6b4-4f46-8c86-95621a0ac549" providerId="ADAL" clId="{315D3297-2B1C-884D-B421-E8A78CE75E33}" dt="2021-07-23T04:52:40.071" v="287" actId="20577"/>
          <ac:spMkLst>
            <pc:docMk/>
            <pc:sldMk cId="523141123" sldId="271"/>
            <ac:spMk id="3" creationId="{363AE265-B274-A045-BF4C-4FE5AA14B1C1}"/>
          </ac:spMkLst>
        </pc:spChg>
      </pc:sldChg>
      <pc:sldChg chg="modSp new mod">
        <pc:chgData name="Lei Song" userId="e77005fb-e6b4-4f46-8c86-95621a0ac549" providerId="ADAL" clId="{315D3297-2B1C-884D-B421-E8A78CE75E33}" dt="2021-07-23T04:58:33.150" v="312" actId="5793"/>
        <pc:sldMkLst>
          <pc:docMk/>
          <pc:sldMk cId="3977242298" sldId="272"/>
        </pc:sldMkLst>
        <pc:spChg chg="mod">
          <ac:chgData name="Lei Song" userId="e77005fb-e6b4-4f46-8c86-95621a0ac549" providerId="ADAL" clId="{315D3297-2B1C-884D-B421-E8A78CE75E33}" dt="2021-07-23T04:55:55.309" v="290" actId="108"/>
          <ac:spMkLst>
            <pc:docMk/>
            <pc:sldMk cId="3977242298" sldId="272"/>
            <ac:spMk id="2" creationId="{2F59F31C-88FE-5F40-AD2B-EDB289D85A66}"/>
          </ac:spMkLst>
        </pc:spChg>
        <pc:spChg chg="mod">
          <ac:chgData name="Lei Song" userId="e77005fb-e6b4-4f46-8c86-95621a0ac549" providerId="ADAL" clId="{315D3297-2B1C-884D-B421-E8A78CE75E33}" dt="2021-07-23T04:58:33.150" v="312" actId="5793"/>
          <ac:spMkLst>
            <pc:docMk/>
            <pc:sldMk cId="3977242298" sldId="272"/>
            <ac:spMk id="3" creationId="{9A1D6647-54B7-424A-AF62-0DF71D7B7479}"/>
          </ac:spMkLst>
        </pc:spChg>
      </pc:sldChg>
      <pc:sldChg chg="addSp modSp new mod">
        <pc:chgData name="Lei Song" userId="e77005fb-e6b4-4f46-8c86-95621a0ac549" providerId="ADAL" clId="{315D3297-2B1C-884D-B421-E8A78CE75E33}" dt="2021-07-23T05:17:34.227" v="375" actId="20577"/>
        <pc:sldMkLst>
          <pc:docMk/>
          <pc:sldMk cId="2405820404" sldId="273"/>
        </pc:sldMkLst>
        <pc:spChg chg="mod">
          <ac:chgData name="Lei Song" userId="e77005fb-e6b4-4f46-8c86-95621a0ac549" providerId="ADAL" clId="{315D3297-2B1C-884D-B421-E8A78CE75E33}" dt="2021-07-23T05:17:34.227" v="375" actId="20577"/>
          <ac:spMkLst>
            <pc:docMk/>
            <pc:sldMk cId="2405820404" sldId="273"/>
            <ac:spMk id="2" creationId="{6A3E14A5-74A1-814C-BF5F-944A214AE096}"/>
          </ac:spMkLst>
        </pc:spChg>
        <pc:picChg chg="add">
          <ac:chgData name="Lei Song" userId="e77005fb-e6b4-4f46-8c86-95621a0ac549" providerId="ADAL" clId="{315D3297-2B1C-884D-B421-E8A78CE75E33}" dt="2021-07-23T05:14:42.476" v="352"/>
          <ac:picMkLst>
            <pc:docMk/>
            <pc:sldMk cId="2405820404" sldId="273"/>
            <ac:picMk id="4" creationId="{184F32FC-935C-D149-906A-9454E43C46E0}"/>
          </ac:picMkLst>
        </pc:picChg>
      </pc:sldChg>
      <pc:sldChg chg="modSp new mod">
        <pc:chgData name="Lei Song" userId="e77005fb-e6b4-4f46-8c86-95621a0ac549" providerId="ADAL" clId="{315D3297-2B1C-884D-B421-E8A78CE75E33}" dt="2021-07-23T05:17:31.554" v="374" actId="20577"/>
        <pc:sldMkLst>
          <pc:docMk/>
          <pc:sldMk cId="470740475" sldId="274"/>
        </pc:sldMkLst>
        <pc:spChg chg="mod">
          <ac:chgData name="Lei Song" userId="e77005fb-e6b4-4f46-8c86-95621a0ac549" providerId="ADAL" clId="{315D3297-2B1C-884D-B421-E8A78CE75E33}" dt="2021-07-23T05:17:31.554" v="374" actId="20577"/>
          <ac:spMkLst>
            <pc:docMk/>
            <pc:sldMk cId="470740475" sldId="274"/>
            <ac:spMk id="2" creationId="{85DF961B-92A5-6B42-9F64-083FF1E73407}"/>
          </ac:spMkLst>
        </pc:spChg>
        <pc:spChg chg="mod">
          <ac:chgData name="Lei Song" userId="e77005fb-e6b4-4f46-8c86-95621a0ac549" providerId="ADAL" clId="{315D3297-2B1C-884D-B421-E8A78CE75E33}" dt="2021-07-23T05:17:12.129" v="369" actId="2710"/>
          <ac:spMkLst>
            <pc:docMk/>
            <pc:sldMk cId="470740475" sldId="274"/>
            <ac:spMk id="3" creationId="{E557078A-23E0-5140-921A-CA1B7AC4716B}"/>
          </ac:spMkLst>
        </pc:spChg>
      </pc:sldChg>
      <pc:sldChg chg="new del">
        <pc:chgData name="Lei Song" userId="e77005fb-e6b4-4f46-8c86-95621a0ac549" providerId="ADAL" clId="{315D3297-2B1C-884D-B421-E8A78CE75E33}" dt="2021-07-23T05:15:25.475" v="354" actId="680"/>
        <pc:sldMkLst>
          <pc:docMk/>
          <pc:sldMk cId="2351126692" sldId="274"/>
        </pc:sldMkLst>
      </pc:sldChg>
      <pc:sldChg chg="modSp new mod">
        <pc:chgData name="Lei Song" userId="e77005fb-e6b4-4f46-8c86-95621a0ac549" providerId="ADAL" clId="{315D3297-2B1C-884D-B421-E8A78CE75E33}" dt="2021-07-23T05:20:21.903" v="414" actId="2710"/>
        <pc:sldMkLst>
          <pc:docMk/>
          <pc:sldMk cId="3882819499" sldId="275"/>
        </pc:sldMkLst>
        <pc:spChg chg="mod">
          <ac:chgData name="Lei Song" userId="e77005fb-e6b4-4f46-8c86-95621a0ac549" providerId="ADAL" clId="{315D3297-2B1C-884D-B421-E8A78CE75E33}" dt="2021-07-23T05:17:29.043" v="373" actId="20577"/>
          <ac:spMkLst>
            <pc:docMk/>
            <pc:sldMk cId="3882819499" sldId="275"/>
            <ac:spMk id="2" creationId="{40488349-6270-D94F-9F92-06ED37321435}"/>
          </ac:spMkLst>
        </pc:spChg>
        <pc:spChg chg="mod">
          <ac:chgData name="Lei Song" userId="e77005fb-e6b4-4f46-8c86-95621a0ac549" providerId="ADAL" clId="{315D3297-2B1C-884D-B421-E8A78CE75E33}" dt="2021-07-23T05:20:21.903" v="414" actId="2710"/>
          <ac:spMkLst>
            <pc:docMk/>
            <pc:sldMk cId="3882819499" sldId="275"/>
            <ac:spMk id="3" creationId="{5B8AA1A9-176E-AB4A-927C-DC2C463CFA70}"/>
          </ac:spMkLst>
        </pc:spChg>
      </pc:sldChg>
      <pc:sldChg chg="modSp new mod">
        <pc:chgData name="Lei Song" userId="e77005fb-e6b4-4f46-8c86-95621a0ac549" providerId="ADAL" clId="{315D3297-2B1C-884D-B421-E8A78CE75E33}" dt="2021-07-23T05:20:27.002" v="415" actId="2710"/>
        <pc:sldMkLst>
          <pc:docMk/>
          <pc:sldMk cId="3684867757" sldId="276"/>
        </pc:sldMkLst>
        <pc:spChg chg="mod">
          <ac:chgData name="Lei Song" userId="e77005fb-e6b4-4f46-8c86-95621a0ac549" providerId="ADAL" clId="{315D3297-2B1C-884D-B421-E8A78CE75E33}" dt="2021-07-23T05:19:11.260" v="403" actId="20577"/>
          <ac:spMkLst>
            <pc:docMk/>
            <pc:sldMk cId="3684867757" sldId="276"/>
            <ac:spMk id="2" creationId="{75BC10B0-8674-7243-9545-7DD9B2A9395A}"/>
          </ac:spMkLst>
        </pc:spChg>
        <pc:spChg chg="mod">
          <ac:chgData name="Lei Song" userId="e77005fb-e6b4-4f46-8c86-95621a0ac549" providerId="ADAL" clId="{315D3297-2B1C-884D-B421-E8A78CE75E33}" dt="2021-07-23T05:20:27.002" v="415" actId="2710"/>
          <ac:spMkLst>
            <pc:docMk/>
            <pc:sldMk cId="3684867757" sldId="276"/>
            <ac:spMk id="3" creationId="{E8FA7D20-1992-C84E-B55F-863D7945F12C}"/>
          </ac:spMkLst>
        </pc:spChg>
      </pc:sldChg>
      <pc:sldChg chg="modSp new mod">
        <pc:chgData name="Lei Song" userId="e77005fb-e6b4-4f46-8c86-95621a0ac549" providerId="ADAL" clId="{315D3297-2B1C-884D-B421-E8A78CE75E33}" dt="2021-07-23T05:20:31.924" v="416" actId="2710"/>
        <pc:sldMkLst>
          <pc:docMk/>
          <pc:sldMk cId="1047001062" sldId="277"/>
        </pc:sldMkLst>
        <pc:spChg chg="mod">
          <ac:chgData name="Lei Song" userId="e77005fb-e6b4-4f46-8c86-95621a0ac549" providerId="ADAL" clId="{315D3297-2B1C-884D-B421-E8A78CE75E33}" dt="2021-07-23T05:20:04.354" v="411" actId="20577"/>
          <ac:spMkLst>
            <pc:docMk/>
            <pc:sldMk cId="1047001062" sldId="277"/>
            <ac:spMk id="2" creationId="{0CEBA314-BC06-DB42-AAEB-0642A20460D7}"/>
          </ac:spMkLst>
        </pc:spChg>
        <pc:spChg chg="mod">
          <ac:chgData name="Lei Song" userId="e77005fb-e6b4-4f46-8c86-95621a0ac549" providerId="ADAL" clId="{315D3297-2B1C-884D-B421-E8A78CE75E33}" dt="2021-07-23T05:20:31.924" v="416" actId="2710"/>
          <ac:spMkLst>
            <pc:docMk/>
            <pc:sldMk cId="1047001062" sldId="277"/>
            <ac:spMk id="3" creationId="{5F3241EA-D720-FF42-91BF-A3A95820838A}"/>
          </ac:spMkLst>
        </pc:spChg>
      </pc:sldChg>
      <pc:sldChg chg="modSp new mod">
        <pc:chgData name="Lei Song" userId="e77005fb-e6b4-4f46-8c86-95621a0ac549" providerId="ADAL" clId="{315D3297-2B1C-884D-B421-E8A78CE75E33}" dt="2021-07-23T05:26:19.993" v="521" actId="2710"/>
        <pc:sldMkLst>
          <pc:docMk/>
          <pc:sldMk cId="4001356210" sldId="278"/>
        </pc:sldMkLst>
        <pc:spChg chg="mod">
          <ac:chgData name="Lei Song" userId="e77005fb-e6b4-4f46-8c86-95621a0ac549" providerId="ADAL" clId="{315D3297-2B1C-884D-B421-E8A78CE75E33}" dt="2021-07-23T05:20:49.404" v="420" actId="20577"/>
          <ac:spMkLst>
            <pc:docMk/>
            <pc:sldMk cId="4001356210" sldId="278"/>
            <ac:spMk id="2" creationId="{CC3431A8-ACD0-4643-98CB-C7A29C979FB0}"/>
          </ac:spMkLst>
        </pc:spChg>
        <pc:spChg chg="mod">
          <ac:chgData name="Lei Song" userId="e77005fb-e6b4-4f46-8c86-95621a0ac549" providerId="ADAL" clId="{315D3297-2B1C-884D-B421-E8A78CE75E33}" dt="2021-07-23T05:26:19.993" v="521" actId="2710"/>
          <ac:spMkLst>
            <pc:docMk/>
            <pc:sldMk cId="4001356210" sldId="278"/>
            <ac:spMk id="3" creationId="{D595AABC-F920-3A42-A896-02C950C1370A}"/>
          </ac:spMkLst>
        </pc:spChg>
      </pc:sldChg>
      <pc:sldChg chg="modSp new mod">
        <pc:chgData name="Lei Song" userId="e77005fb-e6b4-4f46-8c86-95621a0ac549" providerId="ADAL" clId="{315D3297-2B1C-884D-B421-E8A78CE75E33}" dt="2021-07-23T05:26:12.959" v="520" actId="2710"/>
        <pc:sldMkLst>
          <pc:docMk/>
          <pc:sldMk cId="3461212222" sldId="279"/>
        </pc:sldMkLst>
        <pc:spChg chg="mod">
          <ac:chgData name="Lei Song" userId="e77005fb-e6b4-4f46-8c86-95621a0ac549" providerId="ADAL" clId="{315D3297-2B1C-884D-B421-E8A78CE75E33}" dt="2021-07-23T05:23:38.129" v="432" actId="20577"/>
          <ac:spMkLst>
            <pc:docMk/>
            <pc:sldMk cId="3461212222" sldId="279"/>
            <ac:spMk id="2" creationId="{B3564192-33EE-8344-A65C-6E91EE6E6935}"/>
          </ac:spMkLst>
        </pc:spChg>
        <pc:spChg chg="mod">
          <ac:chgData name="Lei Song" userId="e77005fb-e6b4-4f46-8c86-95621a0ac549" providerId="ADAL" clId="{315D3297-2B1C-884D-B421-E8A78CE75E33}" dt="2021-07-23T05:26:12.959" v="520" actId="2710"/>
          <ac:spMkLst>
            <pc:docMk/>
            <pc:sldMk cId="3461212222" sldId="279"/>
            <ac:spMk id="3" creationId="{C0654A98-6B15-5B44-A6C3-FF7DEFA80DDD}"/>
          </ac:spMkLst>
        </pc:spChg>
      </pc:sldChg>
      <pc:sldChg chg="modSp new mod">
        <pc:chgData name="Lei Song" userId="e77005fb-e6b4-4f46-8c86-95621a0ac549" providerId="ADAL" clId="{315D3297-2B1C-884D-B421-E8A78CE75E33}" dt="2021-07-23T05:26:26.360" v="522" actId="313"/>
        <pc:sldMkLst>
          <pc:docMk/>
          <pc:sldMk cId="3625432889" sldId="280"/>
        </pc:sldMkLst>
        <pc:spChg chg="mod">
          <ac:chgData name="Lei Song" userId="e77005fb-e6b4-4f46-8c86-95621a0ac549" providerId="ADAL" clId="{315D3297-2B1C-884D-B421-E8A78CE75E33}" dt="2021-07-23T05:25:37.534" v="514" actId="20577"/>
          <ac:spMkLst>
            <pc:docMk/>
            <pc:sldMk cId="3625432889" sldId="280"/>
            <ac:spMk id="2" creationId="{C7EB1DD3-7E63-0247-B075-D2995C6EBEA4}"/>
          </ac:spMkLst>
        </pc:spChg>
        <pc:spChg chg="mod">
          <ac:chgData name="Lei Song" userId="e77005fb-e6b4-4f46-8c86-95621a0ac549" providerId="ADAL" clId="{315D3297-2B1C-884D-B421-E8A78CE75E33}" dt="2021-07-23T05:26:26.360" v="522" actId="313"/>
          <ac:spMkLst>
            <pc:docMk/>
            <pc:sldMk cId="3625432889" sldId="280"/>
            <ac:spMk id="3" creationId="{1EC7F6BC-908A-4443-8B59-ED5A3D3566C0}"/>
          </ac:spMkLst>
        </pc:spChg>
      </pc:sldChg>
      <pc:sldChg chg="modSp new mod">
        <pc:chgData name="Lei Song" userId="e77005fb-e6b4-4f46-8c86-95621a0ac549" providerId="ADAL" clId="{315D3297-2B1C-884D-B421-E8A78CE75E33}" dt="2021-07-23T05:46:16.747" v="610"/>
        <pc:sldMkLst>
          <pc:docMk/>
          <pc:sldMk cId="3252788159" sldId="281"/>
        </pc:sldMkLst>
        <pc:spChg chg="mod">
          <ac:chgData name="Lei Song" userId="e77005fb-e6b4-4f46-8c86-95621a0ac549" providerId="ADAL" clId="{315D3297-2B1C-884D-B421-E8A78CE75E33}" dt="2021-07-23T05:46:16.747" v="610"/>
          <ac:spMkLst>
            <pc:docMk/>
            <pc:sldMk cId="3252788159" sldId="281"/>
            <ac:spMk id="2" creationId="{ABD0C4CB-236A-9141-9779-2F2B9D1C42B9}"/>
          </ac:spMkLst>
        </pc:spChg>
        <pc:spChg chg="mod">
          <ac:chgData name="Lei Song" userId="e77005fb-e6b4-4f46-8c86-95621a0ac549" providerId="ADAL" clId="{315D3297-2B1C-884D-B421-E8A78CE75E33}" dt="2021-07-23T05:40:01.318" v="587" actId="20577"/>
          <ac:spMkLst>
            <pc:docMk/>
            <pc:sldMk cId="3252788159" sldId="281"/>
            <ac:spMk id="3" creationId="{2A7723CB-DC13-3842-AA8C-3531FE680313}"/>
          </ac:spMkLst>
        </pc:spChg>
      </pc:sldChg>
      <pc:sldChg chg="modSp new mod">
        <pc:chgData name="Lei Song" userId="e77005fb-e6b4-4f46-8c86-95621a0ac549" providerId="ADAL" clId="{315D3297-2B1C-884D-B421-E8A78CE75E33}" dt="2021-07-23T05:46:47.274" v="616"/>
        <pc:sldMkLst>
          <pc:docMk/>
          <pc:sldMk cId="4142115520" sldId="282"/>
        </pc:sldMkLst>
        <pc:spChg chg="mod">
          <ac:chgData name="Lei Song" userId="e77005fb-e6b4-4f46-8c86-95621a0ac549" providerId="ADAL" clId="{315D3297-2B1C-884D-B421-E8A78CE75E33}" dt="2021-07-23T05:46:47.274" v="616"/>
          <ac:spMkLst>
            <pc:docMk/>
            <pc:sldMk cId="4142115520" sldId="282"/>
            <ac:spMk id="2" creationId="{C72A23D3-4C23-9344-905D-1FEB8E1482B4}"/>
          </ac:spMkLst>
        </pc:spChg>
        <pc:spChg chg="mod">
          <ac:chgData name="Lei Song" userId="e77005fb-e6b4-4f46-8c86-95621a0ac549" providerId="ADAL" clId="{315D3297-2B1C-884D-B421-E8A78CE75E33}" dt="2021-07-23T05:45:46.379" v="608" actId="27636"/>
          <ac:spMkLst>
            <pc:docMk/>
            <pc:sldMk cId="4142115520" sldId="282"/>
            <ac:spMk id="3" creationId="{AA82F44B-F2B7-824D-A61C-AC0E0AEBD5C1}"/>
          </ac:spMkLst>
        </pc:spChg>
      </pc:sldChg>
      <pc:sldChg chg="modSp new mod">
        <pc:chgData name="Lei Song" userId="e77005fb-e6b4-4f46-8c86-95621a0ac549" providerId="ADAL" clId="{315D3297-2B1C-884D-B421-E8A78CE75E33}" dt="2021-07-23T05:49:33.181" v="629" actId="2710"/>
        <pc:sldMkLst>
          <pc:docMk/>
          <pc:sldMk cId="363498401" sldId="283"/>
        </pc:sldMkLst>
        <pc:spChg chg="mod">
          <ac:chgData name="Lei Song" userId="e77005fb-e6b4-4f46-8c86-95621a0ac549" providerId="ADAL" clId="{315D3297-2B1C-884D-B421-E8A78CE75E33}" dt="2021-07-23T05:46:42.916" v="614" actId="20577"/>
          <ac:spMkLst>
            <pc:docMk/>
            <pc:sldMk cId="363498401" sldId="283"/>
            <ac:spMk id="2" creationId="{FE215162-0BA7-014E-9E6A-21BAAA9EB413}"/>
          </ac:spMkLst>
        </pc:spChg>
        <pc:spChg chg="mod">
          <ac:chgData name="Lei Song" userId="e77005fb-e6b4-4f46-8c86-95621a0ac549" providerId="ADAL" clId="{315D3297-2B1C-884D-B421-E8A78CE75E33}" dt="2021-07-23T05:49:33.181" v="629" actId="2710"/>
          <ac:spMkLst>
            <pc:docMk/>
            <pc:sldMk cId="363498401" sldId="283"/>
            <ac:spMk id="3" creationId="{F089AAAE-A6A0-9945-AEEF-4A391C9D01FA}"/>
          </ac:spMkLst>
        </pc:spChg>
      </pc:sldChg>
      <pc:sldChg chg="modSp new mod">
        <pc:chgData name="Lei Song" userId="e77005fb-e6b4-4f46-8c86-95621a0ac549" providerId="ADAL" clId="{315D3297-2B1C-884D-B421-E8A78CE75E33}" dt="2021-07-23T05:51:48.516" v="669" actId="2710"/>
        <pc:sldMkLst>
          <pc:docMk/>
          <pc:sldMk cId="2754551251" sldId="284"/>
        </pc:sldMkLst>
        <pc:spChg chg="mod">
          <ac:chgData name="Lei Song" userId="e77005fb-e6b4-4f46-8c86-95621a0ac549" providerId="ADAL" clId="{315D3297-2B1C-884D-B421-E8A78CE75E33}" dt="2021-07-23T05:51:04.147" v="660" actId="20577"/>
          <ac:spMkLst>
            <pc:docMk/>
            <pc:sldMk cId="2754551251" sldId="284"/>
            <ac:spMk id="2" creationId="{7DE94E62-B080-8243-901D-1149C2A6A017}"/>
          </ac:spMkLst>
        </pc:spChg>
        <pc:spChg chg="mod">
          <ac:chgData name="Lei Song" userId="e77005fb-e6b4-4f46-8c86-95621a0ac549" providerId="ADAL" clId="{315D3297-2B1C-884D-B421-E8A78CE75E33}" dt="2021-07-23T05:51:48.516" v="669" actId="2710"/>
          <ac:spMkLst>
            <pc:docMk/>
            <pc:sldMk cId="2754551251" sldId="284"/>
            <ac:spMk id="3" creationId="{8DD03AAF-7528-AD44-B261-D9F24F058BBA}"/>
          </ac:spMkLst>
        </pc:spChg>
      </pc:sldChg>
      <pc:sldChg chg="addSp modSp new mod">
        <pc:chgData name="Lei Song" userId="e77005fb-e6b4-4f46-8c86-95621a0ac549" providerId="ADAL" clId="{315D3297-2B1C-884D-B421-E8A78CE75E33}" dt="2021-07-23T05:57:14.691" v="681" actId="1076"/>
        <pc:sldMkLst>
          <pc:docMk/>
          <pc:sldMk cId="1918697981" sldId="285"/>
        </pc:sldMkLst>
        <pc:spChg chg="mod">
          <ac:chgData name="Lei Song" userId="e77005fb-e6b4-4f46-8c86-95621a0ac549" providerId="ADAL" clId="{315D3297-2B1C-884D-B421-E8A78CE75E33}" dt="2021-07-23T05:54:47.888" v="674"/>
          <ac:spMkLst>
            <pc:docMk/>
            <pc:sldMk cId="1918697981" sldId="285"/>
            <ac:spMk id="2" creationId="{94DF12DD-766D-4C44-86EE-FE6361865D54}"/>
          </ac:spMkLst>
        </pc:spChg>
        <pc:spChg chg="mod">
          <ac:chgData name="Lei Song" userId="e77005fb-e6b4-4f46-8c86-95621a0ac549" providerId="ADAL" clId="{315D3297-2B1C-884D-B421-E8A78CE75E33}" dt="2021-07-23T05:55:08.974" v="678" actId="20577"/>
          <ac:spMkLst>
            <pc:docMk/>
            <pc:sldMk cId="1918697981" sldId="285"/>
            <ac:spMk id="3" creationId="{2E055E29-1EA8-F74F-9CDA-37AA2A53CACF}"/>
          </ac:spMkLst>
        </pc:spChg>
        <pc:picChg chg="add mod">
          <ac:chgData name="Lei Song" userId="e77005fb-e6b4-4f46-8c86-95621a0ac549" providerId="ADAL" clId="{315D3297-2B1C-884D-B421-E8A78CE75E33}" dt="2021-07-23T05:57:14.691" v="681" actId="1076"/>
          <ac:picMkLst>
            <pc:docMk/>
            <pc:sldMk cId="1918697981" sldId="285"/>
            <ac:picMk id="1026" creationId="{7D620040-57A8-3C44-8371-E3CE327400D4}"/>
          </ac:picMkLst>
        </pc:picChg>
      </pc:sldChg>
      <pc:sldChg chg="modSp new mod">
        <pc:chgData name="Lei Song" userId="e77005fb-e6b4-4f46-8c86-95621a0ac549" providerId="ADAL" clId="{315D3297-2B1C-884D-B421-E8A78CE75E33}" dt="2021-07-26T00:34:07.821" v="913" actId="20577"/>
        <pc:sldMkLst>
          <pc:docMk/>
          <pc:sldMk cId="3804520071" sldId="286"/>
        </pc:sldMkLst>
        <pc:spChg chg="mod">
          <ac:chgData name="Lei Song" userId="e77005fb-e6b4-4f46-8c86-95621a0ac549" providerId="ADAL" clId="{315D3297-2B1C-884D-B421-E8A78CE75E33}" dt="2021-07-23T05:58:09.773" v="686"/>
          <ac:spMkLst>
            <pc:docMk/>
            <pc:sldMk cId="3804520071" sldId="286"/>
            <ac:spMk id="2" creationId="{BE7551D1-13FF-D949-B8F5-40D243176D08}"/>
          </ac:spMkLst>
        </pc:spChg>
        <pc:spChg chg="mod">
          <ac:chgData name="Lei Song" userId="e77005fb-e6b4-4f46-8c86-95621a0ac549" providerId="ADAL" clId="{315D3297-2B1C-884D-B421-E8A78CE75E33}" dt="2021-07-26T00:34:07.821" v="913" actId="20577"/>
          <ac:spMkLst>
            <pc:docMk/>
            <pc:sldMk cId="3804520071" sldId="286"/>
            <ac:spMk id="3" creationId="{38A08613-977F-8F41-A282-29D4448EED93}"/>
          </ac:spMkLst>
        </pc:spChg>
      </pc:sldChg>
      <pc:sldChg chg="addSp delSp modSp new mod">
        <pc:chgData name="Lei Song" userId="e77005fb-e6b4-4f46-8c86-95621a0ac549" providerId="ADAL" clId="{315D3297-2B1C-884D-B421-E8A78CE75E33}" dt="2021-07-23T06:06:56.970" v="770" actId="1076"/>
        <pc:sldMkLst>
          <pc:docMk/>
          <pc:sldMk cId="2169196623" sldId="287"/>
        </pc:sldMkLst>
        <pc:spChg chg="mod">
          <ac:chgData name="Lei Song" userId="e77005fb-e6b4-4f46-8c86-95621a0ac549" providerId="ADAL" clId="{315D3297-2B1C-884D-B421-E8A78CE75E33}" dt="2021-07-23T06:05:48.178" v="761"/>
          <ac:spMkLst>
            <pc:docMk/>
            <pc:sldMk cId="2169196623" sldId="287"/>
            <ac:spMk id="2" creationId="{08EFFA56-6D16-0A4C-AFF4-6B04FC4B83F9}"/>
          </ac:spMkLst>
        </pc:spChg>
        <pc:spChg chg="del mod">
          <ac:chgData name="Lei Song" userId="e77005fb-e6b4-4f46-8c86-95621a0ac549" providerId="ADAL" clId="{315D3297-2B1C-884D-B421-E8A78CE75E33}" dt="2021-07-23T06:06:31.520" v="766" actId="478"/>
          <ac:spMkLst>
            <pc:docMk/>
            <pc:sldMk cId="2169196623" sldId="287"/>
            <ac:spMk id="3" creationId="{22C6DD7D-B8C8-D642-A430-6ABA72CDA2B3}"/>
          </ac:spMkLst>
        </pc:spChg>
        <pc:spChg chg="add del mod">
          <ac:chgData name="Lei Song" userId="e77005fb-e6b4-4f46-8c86-95621a0ac549" providerId="ADAL" clId="{315D3297-2B1C-884D-B421-E8A78CE75E33}" dt="2021-07-23T06:06:50.847" v="767"/>
          <ac:spMkLst>
            <pc:docMk/>
            <pc:sldMk cId="2169196623" sldId="287"/>
            <ac:spMk id="5" creationId="{410F4B0B-1F19-F44D-9DC3-1DD787F4D122}"/>
          </ac:spMkLst>
        </pc:spChg>
        <pc:picChg chg="add mod">
          <ac:chgData name="Lei Song" userId="e77005fb-e6b4-4f46-8c86-95621a0ac549" providerId="ADAL" clId="{315D3297-2B1C-884D-B421-E8A78CE75E33}" dt="2021-07-23T06:06:56.970" v="770" actId="1076"/>
          <ac:picMkLst>
            <pc:docMk/>
            <pc:sldMk cId="2169196623" sldId="287"/>
            <ac:picMk id="7" creationId="{CCE32737-391F-D445-AF90-98FE318C5ABD}"/>
          </ac:picMkLst>
        </pc:picChg>
      </pc:sldChg>
      <pc:sldChg chg="modSp new mod">
        <pc:chgData name="Lei Song" userId="e77005fb-e6b4-4f46-8c86-95621a0ac549" providerId="ADAL" clId="{315D3297-2B1C-884D-B421-E8A78CE75E33}" dt="2021-07-23T06:05:32.036" v="759" actId="27636"/>
        <pc:sldMkLst>
          <pc:docMk/>
          <pc:sldMk cId="2621563949" sldId="288"/>
        </pc:sldMkLst>
        <pc:spChg chg="mod">
          <ac:chgData name="Lei Song" userId="e77005fb-e6b4-4f46-8c86-95621a0ac549" providerId="ADAL" clId="{315D3297-2B1C-884D-B421-E8A78CE75E33}" dt="2021-07-23T06:04:42.271" v="748" actId="20577"/>
          <ac:spMkLst>
            <pc:docMk/>
            <pc:sldMk cId="2621563949" sldId="288"/>
            <ac:spMk id="2" creationId="{F6B3599D-6CA9-854A-8975-8B7E8F2DD888}"/>
          </ac:spMkLst>
        </pc:spChg>
        <pc:spChg chg="mod">
          <ac:chgData name="Lei Song" userId="e77005fb-e6b4-4f46-8c86-95621a0ac549" providerId="ADAL" clId="{315D3297-2B1C-884D-B421-E8A78CE75E33}" dt="2021-07-23T06:05:32.036" v="759" actId="27636"/>
          <ac:spMkLst>
            <pc:docMk/>
            <pc:sldMk cId="2621563949" sldId="288"/>
            <ac:spMk id="3" creationId="{098A2781-D939-5746-9115-C56329B5D178}"/>
          </ac:spMkLst>
        </pc:spChg>
      </pc:sldChg>
      <pc:sldChg chg="addSp modSp new mod">
        <pc:chgData name="Lei Song" userId="e77005fb-e6b4-4f46-8c86-95621a0ac549" providerId="ADAL" clId="{315D3297-2B1C-884D-B421-E8A78CE75E33}" dt="2021-07-23T06:08:02.826" v="777" actId="1076"/>
        <pc:sldMkLst>
          <pc:docMk/>
          <pc:sldMk cId="1435948606" sldId="289"/>
        </pc:sldMkLst>
        <pc:spChg chg="mod">
          <ac:chgData name="Lei Song" userId="e77005fb-e6b4-4f46-8c86-95621a0ac549" providerId="ADAL" clId="{315D3297-2B1C-884D-B421-E8A78CE75E33}" dt="2021-07-23T06:07:06.046" v="774" actId="20577"/>
          <ac:spMkLst>
            <pc:docMk/>
            <pc:sldMk cId="1435948606" sldId="289"/>
            <ac:spMk id="2" creationId="{091D64EF-D386-A448-B6B8-CB40C5A83040}"/>
          </ac:spMkLst>
        </pc:spChg>
        <pc:picChg chg="add mod">
          <ac:chgData name="Lei Song" userId="e77005fb-e6b4-4f46-8c86-95621a0ac549" providerId="ADAL" clId="{315D3297-2B1C-884D-B421-E8A78CE75E33}" dt="2021-07-23T06:08:02.826" v="777" actId="1076"/>
          <ac:picMkLst>
            <pc:docMk/>
            <pc:sldMk cId="1435948606" sldId="289"/>
            <ac:picMk id="2050" creationId="{CCF7122F-991A-5148-98E1-3E15EE6C2614}"/>
          </ac:picMkLst>
        </pc:picChg>
      </pc:sldChg>
      <pc:sldChg chg="modSp new mod">
        <pc:chgData name="Lei Song" userId="e77005fb-e6b4-4f46-8c86-95621a0ac549" providerId="ADAL" clId="{315D3297-2B1C-884D-B421-E8A78CE75E33}" dt="2021-07-23T07:07:03.616" v="910" actId="20577"/>
        <pc:sldMkLst>
          <pc:docMk/>
          <pc:sldMk cId="4138580771" sldId="290"/>
        </pc:sldMkLst>
        <pc:spChg chg="mod">
          <ac:chgData name="Lei Song" userId="e77005fb-e6b4-4f46-8c86-95621a0ac549" providerId="ADAL" clId="{315D3297-2B1C-884D-B421-E8A78CE75E33}" dt="2021-07-23T06:08:42.054" v="786" actId="20577"/>
          <ac:spMkLst>
            <pc:docMk/>
            <pc:sldMk cId="4138580771" sldId="290"/>
            <ac:spMk id="2" creationId="{8F5F8E0B-17D5-694A-9C16-A5FDE72A5C3E}"/>
          </ac:spMkLst>
        </pc:spChg>
        <pc:spChg chg="mod">
          <ac:chgData name="Lei Song" userId="e77005fb-e6b4-4f46-8c86-95621a0ac549" providerId="ADAL" clId="{315D3297-2B1C-884D-B421-E8A78CE75E33}" dt="2021-07-23T07:07:03.616" v="910" actId="20577"/>
          <ac:spMkLst>
            <pc:docMk/>
            <pc:sldMk cId="4138580771" sldId="290"/>
            <ac:spMk id="3" creationId="{8C653FEF-4CE0-5F46-B9F5-4BE53F186478}"/>
          </ac:spMkLst>
        </pc:spChg>
      </pc:sldChg>
    </pc:docChg>
  </pc:docChgLst>
  <pc:docChgLst>
    <pc:chgData name="Lei Song" userId="e77005fb-e6b4-4f46-8c86-95621a0ac549" providerId="ADAL" clId="{9786078D-0CB0-EE41-82B0-2CDAED88588F}"/>
    <pc:docChg chg="custSel addSld delSld modSld addSection delSection modSection">
      <pc:chgData name="Lei Song" userId="e77005fb-e6b4-4f46-8c86-95621a0ac549" providerId="ADAL" clId="{9786078D-0CB0-EE41-82B0-2CDAED88588F}" dt="2021-08-18T09:05:32.996" v="492" actId="20577"/>
      <pc:docMkLst>
        <pc:docMk/>
      </pc:docMkLst>
      <pc:sldChg chg="modSp mod">
        <pc:chgData name="Lei Song" userId="e77005fb-e6b4-4f46-8c86-95621a0ac549" providerId="ADAL" clId="{9786078D-0CB0-EE41-82B0-2CDAED88588F}" dt="2021-08-18T08:31:09.567" v="70" actId="20577"/>
        <pc:sldMkLst>
          <pc:docMk/>
          <pc:sldMk cId="4138580771" sldId="290"/>
        </pc:sldMkLst>
        <pc:spChg chg="mod">
          <ac:chgData name="Lei Song" userId="e77005fb-e6b4-4f46-8c86-95621a0ac549" providerId="ADAL" clId="{9786078D-0CB0-EE41-82B0-2CDAED88588F}" dt="2021-08-18T08:31:09.567" v="70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addSp modSp new mod">
        <pc:chgData name="Lei Song" userId="e77005fb-e6b4-4f46-8c86-95621a0ac549" providerId="ADAL" clId="{9786078D-0CB0-EE41-82B0-2CDAED88588F}" dt="2021-08-18T08:37:26.197" v="169" actId="11529"/>
        <pc:sldMkLst>
          <pc:docMk/>
          <pc:sldMk cId="1037057491" sldId="291"/>
        </pc:sldMkLst>
        <pc:spChg chg="mod">
          <ac:chgData name="Lei Song" userId="e77005fb-e6b4-4f46-8c86-95621a0ac549" providerId="ADAL" clId="{9786078D-0CB0-EE41-82B0-2CDAED88588F}" dt="2021-08-18T08:33:54.302" v="105" actId="20577"/>
          <ac:spMkLst>
            <pc:docMk/>
            <pc:sldMk cId="1037057491" sldId="291"/>
            <ac:spMk id="2" creationId="{4A441882-5ACE-9F44-8CEE-3B6432CD222B}"/>
          </ac:spMkLst>
        </pc:spChg>
        <pc:spChg chg="mod">
          <ac:chgData name="Lei Song" userId="e77005fb-e6b4-4f46-8c86-95621a0ac549" providerId="ADAL" clId="{9786078D-0CB0-EE41-82B0-2CDAED88588F}" dt="2021-08-18T08:36:40.294" v="135"/>
          <ac:spMkLst>
            <pc:docMk/>
            <pc:sldMk cId="1037057491" sldId="291"/>
            <ac:spMk id="3" creationId="{5EBA3576-0E1C-A14E-9954-11655D8B34D7}"/>
          </ac:spMkLst>
        </pc:spChg>
        <pc:spChg chg="add mod">
          <ac:chgData name="Lei Song" userId="e77005fb-e6b4-4f46-8c86-95621a0ac549" providerId="ADAL" clId="{9786078D-0CB0-EE41-82B0-2CDAED88588F}" dt="2021-08-18T08:35:51.852" v="131" actId="692"/>
          <ac:spMkLst>
            <pc:docMk/>
            <pc:sldMk cId="1037057491" sldId="291"/>
            <ac:spMk id="6" creationId="{2587E0E1-6787-964D-B7D5-FF0C12C79617}"/>
          </ac:spMkLst>
        </pc:spChg>
        <pc:spChg chg="add mod">
          <ac:chgData name="Lei Song" userId="e77005fb-e6b4-4f46-8c86-95621a0ac549" providerId="ADAL" clId="{9786078D-0CB0-EE41-82B0-2CDAED88588F}" dt="2021-08-18T08:37:04.463" v="167" actId="1036"/>
          <ac:spMkLst>
            <pc:docMk/>
            <pc:sldMk cId="1037057491" sldId="291"/>
            <ac:spMk id="7" creationId="{B04A8875-2FCA-DC4A-8C05-1E497BA34ED3}"/>
          </ac:spMkLst>
        </pc:spChg>
        <pc:spChg chg="add mod">
          <ac:chgData name="Lei Song" userId="e77005fb-e6b4-4f46-8c86-95621a0ac549" providerId="ADAL" clId="{9786078D-0CB0-EE41-82B0-2CDAED88588F}" dt="2021-08-18T08:37:00.465" v="147" actId="207"/>
          <ac:spMkLst>
            <pc:docMk/>
            <pc:sldMk cId="1037057491" sldId="291"/>
            <ac:spMk id="8" creationId="{4EA15DAC-09F3-C149-865E-0FEDD93370D5}"/>
          </ac:spMkLst>
        </pc:spChg>
        <pc:picChg chg="add mod">
          <ac:chgData name="Lei Song" userId="e77005fb-e6b4-4f46-8c86-95621a0ac549" providerId="ADAL" clId="{9786078D-0CB0-EE41-82B0-2CDAED88588F}" dt="2021-08-18T08:35:09.758" v="124" actId="1076"/>
          <ac:picMkLst>
            <pc:docMk/>
            <pc:sldMk cId="1037057491" sldId="291"/>
            <ac:picMk id="5" creationId="{5E18E04B-E6DA-4349-AA56-545EB2281895}"/>
          </ac:picMkLst>
        </pc:picChg>
        <pc:cxnChg chg="add">
          <ac:chgData name="Lei Song" userId="e77005fb-e6b4-4f46-8c86-95621a0ac549" providerId="ADAL" clId="{9786078D-0CB0-EE41-82B0-2CDAED88588F}" dt="2021-08-18T08:37:14.888" v="168" actId="11529"/>
          <ac:cxnSpMkLst>
            <pc:docMk/>
            <pc:sldMk cId="1037057491" sldId="291"/>
            <ac:cxnSpMk id="10" creationId="{117250F2-F747-5047-BA6A-5FEED0F956D5}"/>
          </ac:cxnSpMkLst>
        </pc:cxnChg>
        <pc:cxnChg chg="add">
          <ac:chgData name="Lei Song" userId="e77005fb-e6b4-4f46-8c86-95621a0ac549" providerId="ADAL" clId="{9786078D-0CB0-EE41-82B0-2CDAED88588F}" dt="2021-08-18T08:37:26.197" v="169" actId="11529"/>
          <ac:cxnSpMkLst>
            <pc:docMk/>
            <pc:sldMk cId="1037057491" sldId="291"/>
            <ac:cxnSpMk id="12" creationId="{0A57EA4A-174E-B846-8AE0-8170F0C1763E}"/>
          </ac:cxnSpMkLst>
        </pc:cxn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430378923" sldId="291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71531639" sldId="292"/>
        </pc:sldMkLst>
      </pc:sldChg>
      <pc:sldChg chg="addSp modSp new mod">
        <pc:chgData name="Lei Song" userId="e77005fb-e6b4-4f46-8c86-95621a0ac549" providerId="ADAL" clId="{9786078D-0CB0-EE41-82B0-2CDAED88588F}" dt="2021-08-18T08:42:21.087" v="389" actId="1037"/>
        <pc:sldMkLst>
          <pc:docMk/>
          <pc:sldMk cId="580933210" sldId="292"/>
        </pc:sldMkLst>
        <pc:spChg chg="mod">
          <ac:chgData name="Lei Song" userId="e77005fb-e6b4-4f46-8c86-95621a0ac549" providerId="ADAL" clId="{9786078D-0CB0-EE41-82B0-2CDAED88588F}" dt="2021-08-18T08:38:38.116" v="182" actId="20577"/>
          <ac:spMkLst>
            <pc:docMk/>
            <pc:sldMk cId="580933210" sldId="292"/>
            <ac:spMk id="2" creationId="{8CFBC2AE-64CB-6141-BCBA-B4FCF0D67B15}"/>
          </ac:spMkLst>
        </pc:spChg>
        <pc:spChg chg="mod">
          <ac:chgData name="Lei Song" userId="e77005fb-e6b4-4f46-8c86-95621a0ac549" providerId="ADAL" clId="{9786078D-0CB0-EE41-82B0-2CDAED88588F}" dt="2021-08-18T08:38:50.595" v="205" actId="20577"/>
          <ac:spMkLst>
            <pc:docMk/>
            <pc:sldMk cId="580933210" sldId="292"/>
            <ac:spMk id="3" creationId="{76F98A36-B0B3-5249-AD6D-D15563E4D119}"/>
          </ac:spMkLst>
        </pc:spChg>
        <pc:spChg chg="add mod">
          <ac:chgData name="Lei Song" userId="e77005fb-e6b4-4f46-8c86-95621a0ac549" providerId="ADAL" clId="{9786078D-0CB0-EE41-82B0-2CDAED88588F}" dt="2021-08-18T08:40:44.248" v="215" actId="692"/>
          <ac:spMkLst>
            <pc:docMk/>
            <pc:sldMk cId="580933210" sldId="292"/>
            <ac:spMk id="6" creationId="{8B40ADC4-F72C-1643-AFFE-63E96FDD3EA1}"/>
          </ac:spMkLst>
        </pc:spChg>
        <pc:spChg chg="add mod">
          <ac:chgData name="Lei Song" userId="e77005fb-e6b4-4f46-8c86-95621a0ac549" providerId="ADAL" clId="{9786078D-0CB0-EE41-82B0-2CDAED88588F}" dt="2021-08-18T08:41:04.374" v="222" actId="692"/>
          <ac:spMkLst>
            <pc:docMk/>
            <pc:sldMk cId="580933210" sldId="292"/>
            <ac:spMk id="7" creationId="{B65C99FC-07C0-FB4E-B144-13BA5A8B9D15}"/>
          </ac:spMkLst>
        </pc:spChg>
        <pc:spChg chg="add mod">
          <ac:chgData name="Lei Song" userId="e77005fb-e6b4-4f46-8c86-95621a0ac549" providerId="ADAL" clId="{9786078D-0CB0-EE41-82B0-2CDAED88588F}" dt="2021-08-18T08:41:54.937" v="319" actId="207"/>
          <ac:spMkLst>
            <pc:docMk/>
            <pc:sldMk cId="580933210" sldId="292"/>
            <ac:spMk id="8" creationId="{021BA556-916B-DE43-9D2F-78A7C41C558B}"/>
          </ac:spMkLst>
        </pc:spChg>
        <pc:spChg chg="add mod">
          <ac:chgData name="Lei Song" userId="e77005fb-e6b4-4f46-8c86-95621a0ac549" providerId="ADAL" clId="{9786078D-0CB0-EE41-82B0-2CDAED88588F}" dt="2021-08-18T08:42:21.087" v="389" actId="1037"/>
          <ac:spMkLst>
            <pc:docMk/>
            <pc:sldMk cId="580933210" sldId="292"/>
            <ac:spMk id="9" creationId="{BF935AEE-25F5-6548-A6DF-04DEA0B06B0B}"/>
          </ac:spMkLst>
        </pc:spChg>
        <pc:picChg chg="add mod">
          <ac:chgData name="Lei Song" userId="e77005fb-e6b4-4f46-8c86-95621a0ac549" providerId="ADAL" clId="{9786078D-0CB0-EE41-82B0-2CDAED88588F}" dt="2021-08-18T08:39:03.414" v="208" actId="1076"/>
          <ac:picMkLst>
            <pc:docMk/>
            <pc:sldMk cId="580933210" sldId="292"/>
            <ac:picMk id="5" creationId="{F9A8C429-456A-894A-AD00-88871898C05F}"/>
          </ac:picMkLst>
        </pc:picChg>
      </pc:sldChg>
      <pc:sldChg chg="modSp new mod">
        <pc:chgData name="Lei Song" userId="e77005fb-e6b4-4f46-8c86-95621a0ac549" providerId="ADAL" clId="{9786078D-0CB0-EE41-82B0-2CDAED88588F}" dt="2021-08-18T08:48:27.331" v="409" actId="15"/>
        <pc:sldMkLst>
          <pc:docMk/>
          <pc:sldMk cId="2205710933" sldId="293"/>
        </pc:sldMkLst>
        <pc:spChg chg="mod">
          <ac:chgData name="Lei Song" userId="e77005fb-e6b4-4f46-8c86-95621a0ac549" providerId="ADAL" clId="{9786078D-0CB0-EE41-82B0-2CDAED88588F}" dt="2021-08-18T08:48:11.074" v="394" actId="20577"/>
          <ac:spMkLst>
            <pc:docMk/>
            <pc:sldMk cId="2205710933" sldId="293"/>
            <ac:spMk id="2" creationId="{C29B68E1-D79D-334D-9591-739BD2E482CC}"/>
          </ac:spMkLst>
        </pc:spChg>
        <pc:spChg chg="mod">
          <ac:chgData name="Lei Song" userId="e77005fb-e6b4-4f46-8c86-95621a0ac549" providerId="ADAL" clId="{9786078D-0CB0-EE41-82B0-2CDAED88588F}" dt="2021-08-18T08:48:27.331" v="409" actId="15"/>
          <ac:spMkLst>
            <pc:docMk/>
            <pc:sldMk cId="2205710933" sldId="293"/>
            <ac:spMk id="3" creationId="{595FA4E8-1829-284B-9009-5FD8C29ED5EC}"/>
          </ac:spMkLst>
        </pc:sp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446079405" sldId="293"/>
        </pc:sldMkLst>
      </pc:sldChg>
      <pc:sldChg chg="addSp delSp modSp new mod">
        <pc:chgData name="Lei Song" userId="e77005fb-e6b4-4f46-8c86-95621a0ac549" providerId="ADAL" clId="{9786078D-0CB0-EE41-82B0-2CDAED88588F}" dt="2021-08-18T08:53:37.405" v="428" actId="207"/>
        <pc:sldMkLst>
          <pc:docMk/>
          <pc:sldMk cId="279043948" sldId="294"/>
        </pc:sldMkLst>
        <pc:spChg chg="mod">
          <ac:chgData name="Lei Song" userId="e77005fb-e6b4-4f46-8c86-95621a0ac549" providerId="ADAL" clId="{9786078D-0CB0-EE41-82B0-2CDAED88588F}" dt="2021-08-18T08:50:09.750" v="421" actId="20577"/>
          <ac:spMkLst>
            <pc:docMk/>
            <pc:sldMk cId="279043948" sldId="294"/>
            <ac:spMk id="2" creationId="{45F77F6D-77F8-9E40-89A2-B8585A5235BB}"/>
          </ac:spMkLst>
        </pc:spChg>
        <pc:spChg chg="del">
          <ac:chgData name="Lei Song" userId="e77005fb-e6b4-4f46-8c86-95621a0ac549" providerId="ADAL" clId="{9786078D-0CB0-EE41-82B0-2CDAED88588F}" dt="2021-08-18T08:53:02.010" v="423"/>
          <ac:spMkLst>
            <pc:docMk/>
            <pc:sldMk cId="279043948" sldId="294"/>
            <ac:spMk id="3" creationId="{6C2D5D48-A465-B14F-8E6C-D47F4FA4692F}"/>
          </ac:spMkLst>
        </pc:spChg>
        <pc:spChg chg="add mod">
          <ac:chgData name="Lei Song" userId="e77005fb-e6b4-4f46-8c86-95621a0ac549" providerId="ADAL" clId="{9786078D-0CB0-EE41-82B0-2CDAED88588F}" dt="2021-08-18T08:53:37.405" v="428" actId="207"/>
          <ac:spMkLst>
            <pc:docMk/>
            <pc:sldMk cId="279043948" sldId="294"/>
            <ac:spMk id="6" creationId="{4D863C62-5F1F-BE4C-9ACC-664C73B1D891}"/>
          </ac:spMkLst>
        </pc:spChg>
        <pc:picChg chg="add mod ord">
          <ac:chgData name="Lei Song" userId="e77005fb-e6b4-4f46-8c86-95621a0ac549" providerId="ADAL" clId="{9786078D-0CB0-EE41-82B0-2CDAED88588F}" dt="2021-08-18T08:53:08.407" v="425" actId="14100"/>
          <ac:picMkLst>
            <pc:docMk/>
            <pc:sldMk cId="279043948" sldId="294"/>
            <ac:picMk id="5" creationId="{8ABE5BE7-23A0-0B41-8D50-F136350C635B}"/>
          </ac:picMkLst>
        </pc:pic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303535651" sldId="294"/>
        </pc:sldMkLst>
      </pc:sldChg>
      <pc:sldChg chg="addSp delSp modSp new mod">
        <pc:chgData name="Lei Song" userId="e77005fb-e6b4-4f46-8c86-95621a0ac549" providerId="ADAL" clId="{9786078D-0CB0-EE41-82B0-2CDAED88588F}" dt="2021-08-18T08:57:04.915" v="435" actId="1076"/>
        <pc:sldMkLst>
          <pc:docMk/>
          <pc:sldMk cId="2758638247" sldId="295"/>
        </pc:sldMkLst>
        <pc:spChg chg="mod">
          <ac:chgData name="Lei Song" userId="e77005fb-e6b4-4f46-8c86-95621a0ac549" providerId="ADAL" clId="{9786078D-0CB0-EE41-82B0-2CDAED88588F}" dt="2021-08-18T08:54:27.601" v="432" actId="20577"/>
          <ac:spMkLst>
            <pc:docMk/>
            <pc:sldMk cId="2758638247" sldId="295"/>
            <ac:spMk id="2" creationId="{DC2236DC-BE82-9A4B-9E36-0CA6B5DCD815}"/>
          </ac:spMkLst>
        </pc:spChg>
        <pc:spChg chg="del">
          <ac:chgData name="Lei Song" userId="e77005fb-e6b4-4f46-8c86-95621a0ac549" providerId="ADAL" clId="{9786078D-0CB0-EE41-82B0-2CDAED88588F}" dt="2021-08-18T08:56:59.796" v="434"/>
          <ac:spMkLst>
            <pc:docMk/>
            <pc:sldMk cId="2758638247" sldId="295"/>
            <ac:spMk id="3" creationId="{35E674D8-05C4-B742-8FBD-595E3AE101E8}"/>
          </ac:spMkLst>
        </pc:spChg>
        <pc:picChg chg="add mod ord">
          <ac:chgData name="Lei Song" userId="e77005fb-e6b4-4f46-8c86-95621a0ac549" providerId="ADAL" clId="{9786078D-0CB0-EE41-82B0-2CDAED88588F}" dt="2021-08-18T08:57:04.915" v="435" actId="1076"/>
          <ac:picMkLst>
            <pc:docMk/>
            <pc:sldMk cId="2758638247" sldId="295"/>
            <ac:picMk id="5" creationId="{04DDBDA2-2293-7248-BB85-6EB4818C59D0}"/>
          </ac:picMkLst>
        </pc:pic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791500272" sldId="295"/>
        </pc:sldMkLst>
      </pc:sldChg>
      <pc:sldChg chg="addSp delSp modSp new mod">
        <pc:chgData name="Lei Song" userId="e77005fb-e6b4-4f46-8c86-95621a0ac549" providerId="ADAL" clId="{9786078D-0CB0-EE41-82B0-2CDAED88588F}" dt="2021-08-18T09:01:14.144" v="441"/>
        <pc:sldMkLst>
          <pc:docMk/>
          <pc:sldMk cId="264548451" sldId="296"/>
        </pc:sldMkLst>
        <pc:spChg chg="mod">
          <ac:chgData name="Lei Song" userId="e77005fb-e6b4-4f46-8c86-95621a0ac549" providerId="ADAL" clId="{9786078D-0CB0-EE41-82B0-2CDAED88588F}" dt="2021-08-18T08:57:43.426" v="439" actId="20577"/>
          <ac:spMkLst>
            <pc:docMk/>
            <pc:sldMk cId="264548451" sldId="296"/>
            <ac:spMk id="2" creationId="{462E1314-C3FF-D74E-98E3-1AEB29F0D8D7}"/>
          </ac:spMkLst>
        </pc:spChg>
        <pc:spChg chg="del">
          <ac:chgData name="Lei Song" userId="e77005fb-e6b4-4f46-8c86-95621a0ac549" providerId="ADAL" clId="{9786078D-0CB0-EE41-82B0-2CDAED88588F}" dt="2021-08-18T09:01:14.144" v="441"/>
          <ac:spMkLst>
            <pc:docMk/>
            <pc:sldMk cId="264548451" sldId="296"/>
            <ac:spMk id="3" creationId="{1EDE85A5-907D-E74B-8CA7-30EB1FA03AC7}"/>
          </ac:spMkLst>
        </pc:spChg>
        <pc:picChg chg="add mod ord">
          <ac:chgData name="Lei Song" userId="e77005fb-e6b4-4f46-8c86-95621a0ac549" providerId="ADAL" clId="{9786078D-0CB0-EE41-82B0-2CDAED88588F}" dt="2021-08-18T09:01:14.144" v="441"/>
          <ac:picMkLst>
            <pc:docMk/>
            <pc:sldMk cId="264548451" sldId="296"/>
            <ac:picMk id="5" creationId="{C6071327-7612-E147-BB16-BCB7B2F9D086}"/>
          </ac:picMkLst>
        </pc:pic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286103952" sldId="296"/>
        </pc:sldMkLst>
      </pc:sldChg>
      <pc:sldChg chg="modSp new mod">
        <pc:chgData name="Lei Song" userId="e77005fb-e6b4-4f46-8c86-95621a0ac549" providerId="ADAL" clId="{9786078D-0CB0-EE41-82B0-2CDAED88588F}" dt="2021-08-18T09:04:11.892" v="472" actId="5793"/>
        <pc:sldMkLst>
          <pc:docMk/>
          <pc:sldMk cId="364691967" sldId="297"/>
        </pc:sldMkLst>
        <pc:spChg chg="mod">
          <ac:chgData name="Lei Song" userId="e77005fb-e6b4-4f46-8c86-95621a0ac549" providerId="ADAL" clId="{9786078D-0CB0-EE41-82B0-2CDAED88588F}" dt="2021-08-18T09:03:33.753" v="445" actId="20577"/>
          <ac:spMkLst>
            <pc:docMk/>
            <pc:sldMk cId="364691967" sldId="297"/>
            <ac:spMk id="2" creationId="{59411517-B762-7740-A494-ACBE951268DE}"/>
          </ac:spMkLst>
        </pc:spChg>
        <pc:spChg chg="mod">
          <ac:chgData name="Lei Song" userId="e77005fb-e6b4-4f46-8c86-95621a0ac549" providerId="ADAL" clId="{9786078D-0CB0-EE41-82B0-2CDAED88588F}" dt="2021-08-18T09:04:11.892" v="472" actId="5793"/>
          <ac:spMkLst>
            <pc:docMk/>
            <pc:sldMk cId="364691967" sldId="297"/>
            <ac:spMk id="3" creationId="{DEBF173F-8E0F-B841-8E7E-D063039726EE}"/>
          </ac:spMkLst>
        </pc:sp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237538105" sldId="297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192783845" sldId="298"/>
        </pc:sldMkLst>
      </pc:sldChg>
      <pc:sldChg chg="modSp new mod">
        <pc:chgData name="Lei Song" userId="e77005fb-e6b4-4f46-8c86-95621a0ac549" providerId="ADAL" clId="{9786078D-0CB0-EE41-82B0-2CDAED88588F}" dt="2021-08-18T09:05:32.996" v="492" actId="20577"/>
        <pc:sldMkLst>
          <pc:docMk/>
          <pc:sldMk cId="1353932820" sldId="298"/>
        </pc:sldMkLst>
        <pc:spChg chg="mod">
          <ac:chgData name="Lei Song" userId="e77005fb-e6b4-4f46-8c86-95621a0ac549" providerId="ADAL" clId="{9786078D-0CB0-EE41-82B0-2CDAED88588F}" dt="2021-08-18T09:05:32.996" v="492" actId="20577"/>
          <ac:spMkLst>
            <pc:docMk/>
            <pc:sldMk cId="1353932820" sldId="298"/>
            <ac:spMk id="2" creationId="{332BF023-7148-984E-A53D-6454C9E80221}"/>
          </ac:spMkLst>
        </pc:spChg>
      </pc:sldChg>
      <pc:sldChg chg="modSp new mod">
        <pc:chgData name="Lei Song" userId="e77005fb-e6b4-4f46-8c86-95621a0ac549" providerId="ADAL" clId="{9786078D-0CB0-EE41-82B0-2CDAED88588F}" dt="2021-08-18T09:04:50.583" v="483" actId="20577"/>
        <pc:sldMkLst>
          <pc:docMk/>
          <pc:sldMk cId="759998751" sldId="299"/>
        </pc:sldMkLst>
        <pc:spChg chg="mod">
          <ac:chgData name="Lei Song" userId="e77005fb-e6b4-4f46-8c86-95621a0ac549" providerId="ADAL" clId="{9786078D-0CB0-EE41-82B0-2CDAED88588F}" dt="2021-08-18T09:04:50.583" v="483" actId="20577"/>
          <ac:spMkLst>
            <pc:docMk/>
            <pc:sldMk cId="759998751" sldId="299"/>
            <ac:spMk id="2" creationId="{421A373F-0561-2B46-87A4-7E37480B2E60}"/>
          </ac:spMkLst>
        </pc:spChg>
        <pc:spChg chg="mod">
          <ac:chgData name="Lei Song" userId="e77005fb-e6b4-4f46-8c86-95621a0ac549" providerId="ADAL" clId="{9786078D-0CB0-EE41-82B0-2CDAED88588F}" dt="2021-08-18T09:04:45.278" v="475"/>
          <ac:spMkLst>
            <pc:docMk/>
            <pc:sldMk cId="759998751" sldId="299"/>
            <ac:spMk id="3" creationId="{1264FD78-AFAA-854C-B60E-F4D7807997DA}"/>
          </ac:spMkLst>
        </pc:sp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810203467" sldId="299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4031943630" sldId="300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61158073" sldId="301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484938199" sldId="302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005294225" sldId="303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047049592" sldId="304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36762495" sldId="305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264882722" sldId="306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969671603" sldId="307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4014423129" sldId="308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190998459" sldId="309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769826721" sldId="310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922301915" sldId="311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929131728" sldId="312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533607861" sldId="313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502414949" sldId="314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020168005" sldId="315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286880322" sldId="316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510876048" sldId="317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6096975" sldId="318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4260962701" sldId="319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481020926" sldId="320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811544289" sldId="321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764902534" sldId="322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81802482" sldId="3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5B7D2-0492-BE40-B8BC-4D53EBBF1C0C}" type="datetimeFigureOut">
              <a:rPr lang="en-US" smtClean="0"/>
              <a:t>8/21/21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88B37-7F56-0642-874A-2A90DD4D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4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533" y="5159141"/>
            <a:ext cx="739267" cy="12642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08859" y="1025926"/>
            <a:ext cx="4307681" cy="4873625"/>
          </a:xfrm>
        </p:spPr>
        <p:txBody>
          <a:bodyPr anchor="t"/>
          <a:lstStyle>
            <a:lvl1pPr marL="0" indent="0">
              <a:buNone/>
              <a:defRPr sz="32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1" y="5365344"/>
            <a:ext cx="664063" cy="1007287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291014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8/21/21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751514"/>
          </a:xfrm>
        </p:spPr>
        <p:txBody>
          <a:bodyPr vert="eaVert"/>
          <a:lstStyle>
            <a:lvl1pPr>
              <a:defRPr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751514"/>
          </a:xfrm>
        </p:spPr>
        <p:txBody>
          <a:bodyPr vert="eaVert"/>
          <a:lstStyle>
            <a:lvl1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A7CB1D4-0ABF-884B-8689-C4FD95B54EAB}" type="datetimeFigureOut">
              <a:rPr lang="en-US" smtClean="0"/>
              <a:pPr/>
              <a:t>8/21/21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37" y="5416126"/>
            <a:ext cx="664063" cy="1007287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8/21/21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418479"/>
            <a:ext cx="739267" cy="1264272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8/21/21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8/21/21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418479"/>
            <a:ext cx="739267" cy="12642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75973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8/21/21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11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11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8/21/21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8/21/21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8/21/21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8859" y="987426"/>
            <a:ext cx="4307681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1" y="5365344"/>
            <a:ext cx="664063" cy="10072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29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2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A7CB1D4-0ABF-884B-8689-C4FD95B54EAB}" type="datetimeFigureOut">
              <a:rPr lang="en-US" smtClean="0"/>
              <a:pPr/>
              <a:t>8/21/21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7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84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92D050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etbootstrap.com/docs/5.1/getting-started/introductio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etbootstrap.com/docs/5.1/components/navbar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docs.djangoproject.com/en/3.2/topics/forms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40bteAMM_M&amp;list=PLCC34OHNcOtr025c1kHSPrnP18YPB-NFi&amp;index=1&amp;ab_channel=Codemy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br>
              <a:rPr lang="en-US" dirty="0"/>
            </a:br>
            <a:r>
              <a:rPr lang="en-US" dirty="0"/>
              <a:t>Web Application Development</a:t>
            </a:r>
            <a:br>
              <a:rPr lang="en-US" dirty="0"/>
            </a:br>
            <a:r>
              <a:rPr lang="en-US" dirty="0"/>
              <a:t>ISCG7420 </a:t>
            </a:r>
            <a:br>
              <a:rPr lang="en-US" dirty="0"/>
            </a:br>
            <a:r>
              <a:rPr lang="en-US" dirty="0"/>
              <a:t>Introduction to Web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NZ" dirty="0"/>
              <a:t>School of Computing, Electrical and Applied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1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447C-B2E5-1E4D-B7B8-1623F931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B5432B-B880-704E-BDB5-033733570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87519"/>
            <a:ext cx="9191304" cy="3187681"/>
          </a:xfrm>
        </p:spPr>
      </p:pic>
    </p:spTree>
    <p:extLst>
      <p:ext uri="{BB962C8B-B14F-4D97-AF65-F5344CB8AC3E}">
        <p14:creationId xmlns:p14="http://schemas.microsoft.com/office/powerpoint/2010/main" val="8543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69EB-8F82-6644-B561-273FE423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4407B7-BD68-C148-816C-375FB36F1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690688"/>
            <a:ext cx="9458693" cy="3287711"/>
          </a:xfrm>
        </p:spPr>
      </p:pic>
    </p:spTree>
    <p:extLst>
      <p:ext uri="{BB962C8B-B14F-4D97-AF65-F5344CB8AC3E}">
        <p14:creationId xmlns:p14="http://schemas.microsoft.com/office/powerpoint/2010/main" val="302578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8211-D88C-5043-B6DD-1BD67A431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ECA7C-AC49-F745-8270-9B1C69193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manage.py</a:t>
            </a:r>
            <a:r>
              <a:rPr lang="en-US" dirty="0"/>
              <a:t> </a:t>
            </a:r>
            <a:r>
              <a:rPr lang="en-US" dirty="0" err="1"/>
              <a:t>makemigrations</a:t>
            </a:r>
            <a:endParaRPr lang="en-US" dirty="0"/>
          </a:p>
          <a:p>
            <a:r>
              <a:rPr lang="en-US" dirty="0"/>
              <a:t>python </a:t>
            </a:r>
            <a:r>
              <a:rPr lang="en-US" dirty="0" err="1"/>
              <a:t>manage.py</a:t>
            </a:r>
            <a:r>
              <a:rPr lang="en-US" dirty="0"/>
              <a:t> migrate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0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8CF4-E1E3-5C49-94F9-2FD5DE10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3E3C4-08CB-4E45-9B33-123AF71CD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need: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 err="1"/>
              <a:t>template_name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3A2B2-E238-3544-975E-A4271ABE0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9228"/>
            <a:ext cx="9144000" cy="29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19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FC8A-9201-D244-B68E-999F1C4E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your view to </a:t>
            </a:r>
            <a:r>
              <a:rPr lang="en-US" dirty="0" err="1"/>
              <a:t>urls.py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5E2BF3-1814-C542-B79F-0006E86A9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690689"/>
            <a:ext cx="9210991" cy="2970211"/>
          </a:xfrm>
        </p:spPr>
      </p:pic>
    </p:spTree>
    <p:extLst>
      <p:ext uri="{BB962C8B-B14F-4D97-AF65-F5344CB8AC3E}">
        <p14:creationId xmlns:p14="http://schemas.microsoft.com/office/powerpoint/2010/main" val="2523023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332D-14A7-E34C-B924-C5C321D0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195BA4-C20E-E642-83F9-02DADE523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7728"/>
            <a:ext cx="9572998" cy="2490272"/>
          </a:xfrm>
        </p:spPr>
      </p:pic>
    </p:spTree>
    <p:extLst>
      <p:ext uri="{BB962C8B-B14F-4D97-AF65-F5344CB8AC3E}">
        <p14:creationId xmlns:p14="http://schemas.microsoft.com/office/powerpoint/2010/main" val="1366748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182E8-BF78-B64C-BF19-D3303B6B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DetailView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8061-567D-F24F-AFEC-79C829951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model</a:t>
            </a:r>
            <a:br>
              <a:rPr lang="en-NZ" dirty="0"/>
            </a:br>
            <a:r>
              <a:rPr lang="en-NZ" dirty="0" err="1"/>
              <a:t>template_name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90638A-9907-1744-AC8A-9B1D665C4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0723"/>
            <a:ext cx="9144000" cy="262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25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7354-0AB5-474F-B47B-8ECFBB93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to </a:t>
            </a:r>
            <a:r>
              <a:rPr lang="en-US" dirty="0" err="1"/>
              <a:t>urls.py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346F89-AAF2-D845-8964-D6530AA66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9"/>
            <a:ext cx="9172150" cy="2364944"/>
          </a:xfrm>
        </p:spPr>
      </p:pic>
    </p:spTree>
    <p:extLst>
      <p:ext uri="{BB962C8B-B14F-4D97-AF65-F5344CB8AC3E}">
        <p14:creationId xmlns:p14="http://schemas.microsoft.com/office/powerpoint/2010/main" val="3270622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AA94-F0EA-984F-A443-BD9AF82A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NZ" dirty="0" err="1"/>
              <a:t>article_detail.html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AB943-EF96-AA48-A723-BE9D7F9FF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article_detail.html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8C65F-0E04-4D4A-A41E-F712F5F01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8800"/>
            <a:ext cx="9144000" cy="272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88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C671-937A-F74F-B4F0-51F518EF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links to post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BBBC4-3698-E849-B8EB-625612E67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9"/>
            <a:ext cx="9206034" cy="2063730"/>
          </a:xfrm>
        </p:spPr>
      </p:pic>
    </p:spTree>
    <p:extLst>
      <p:ext uri="{BB962C8B-B14F-4D97-AF65-F5344CB8AC3E}">
        <p14:creationId xmlns:p14="http://schemas.microsoft.com/office/powerpoint/2010/main" val="42297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8E0B-17D5-694A-9C16-A5FDE72A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 – Simple Blog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53FEF-4CE0-5F46-B9F5-4BE53F186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  <a:p>
            <a:r>
              <a:rPr lang="en-NZ" dirty="0"/>
              <a:t>Generic </a:t>
            </a:r>
            <a:r>
              <a:rPr lang="en-US" dirty="0"/>
              <a:t>Views</a:t>
            </a:r>
          </a:p>
          <a:p>
            <a:r>
              <a:rPr lang="en-US" dirty="0"/>
              <a:t>Template</a:t>
            </a:r>
          </a:p>
          <a:p>
            <a:r>
              <a:rPr lang="en-US" dirty="0"/>
              <a:t>Form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Edit</a:t>
            </a:r>
          </a:p>
          <a:p>
            <a:pPr lvl="1"/>
            <a:r>
              <a:rPr lang="en-US" dirty="0"/>
              <a:t>Delete</a:t>
            </a:r>
          </a:p>
          <a:p>
            <a:r>
              <a:rPr lang="en-US" dirty="0"/>
              <a:t>Ordering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80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399B-F165-FB43-8E7B-3121A6F9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Base.html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17148-13D1-814D-A0D7-A1680DD9A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https://getbootstrap.com/docs/5.1/getting-started/introduction/</a:t>
            </a:r>
            <a:endParaRPr lang="en-US" dirty="0"/>
          </a:p>
          <a:p>
            <a:endParaRPr lang="en-US" dirty="0"/>
          </a:p>
          <a:p>
            <a:r>
              <a:rPr lang="en-US" dirty="0"/>
              <a:t>Copy </a:t>
            </a:r>
            <a:r>
              <a:rPr lang="en-NZ" dirty="0"/>
              <a:t>Starter template</a:t>
            </a:r>
          </a:p>
          <a:p>
            <a:endParaRPr lang="en-US" dirty="0"/>
          </a:p>
          <a:p>
            <a:r>
              <a:rPr lang="en-US" dirty="0"/>
              <a:t>Change </a:t>
            </a:r>
            <a:r>
              <a:rPr lang="en-NZ" dirty="0"/>
              <a:t>&lt;h1&gt;Hello, world!&lt;/h1&gt; to </a:t>
            </a:r>
          </a:p>
          <a:p>
            <a:pPr lvl="1"/>
            <a:r>
              <a:rPr lang="en-NZ" dirty="0"/>
              <a:t>{% block content %}</a:t>
            </a:r>
            <a:br>
              <a:rPr lang="en-NZ" dirty="0"/>
            </a:br>
            <a:br>
              <a:rPr lang="en-NZ" dirty="0"/>
            </a:br>
            <a:r>
              <a:rPr lang="en-NZ" dirty="0"/>
              <a:t>{% </a:t>
            </a:r>
            <a:r>
              <a:rPr lang="en-NZ" dirty="0" err="1"/>
              <a:t>endblock</a:t>
            </a:r>
            <a:r>
              <a:rPr lang="en-NZ" dirty="0"/>
              <a:t> %}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7F88C-7336-5942-B6F3-6889FF2FF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20163"/>
            <a:ext cx="9144000" cy="204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46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572C-BEE7-7748-9D0F-4AC149A1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from another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3F49C-E424-7E40-8E75-EFBB4FAF9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478489"/>
            <a:ext cx="9057939" cy="4020616"/>
          </a:xfrm>
        </p:spPr>
      </p:pic>
    </p:spTree>
    <p:extLst>
      <p:ext uri="{BB962C8B-B14F-4D97-AF65-F5344CB8AC3E}">
        <p14:creationId xmlns:p14="http://schemas.microsoft.com/office/powerpoint/2010/main" val="3067045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88FA-947D-EE4A-AD5D-9769A15DD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more bootstrap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EA1831-84EC-2040-BBC5-F669EB038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9"/>
            <a:ext cx="9187022" cy="3021160"/>
          </a:xfrm>
        </p:spPr>
      </p:pic>
    </p:spTree>
    <p:extLst>
      <p:ext uri="{BB962C8B-B14F-4D97-AF65-F5344CB8AC3E}">
        <p14:creationId xmlns:p14="http://schemas.microsoft.com/office/powerpoint/2010/main" val="281104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DD85-F7FB-E74E-B289-EAAFBA78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nav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B557-482D-2A4A-93A7-BD8E82C6B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https://getbootstrap.com/docs/5.1/components/navbar/</a:t>
            </a:r>
            <a:endParaRPr lang="en-US" dirty="0"/>
          </a:p>
          <a:p>
            <a:endParaRPr lang="en-US" dirty="0"/>
          </a:p>
          <a:p>
            <a:r>
              <a:rPr lang="en-US" dirty="0"/>
              <a:t>Copy nav bar code in side body in </a:t>
            </a:r>
            <a:r>
              <a:rPr lang="en-US" dirty="0" err="1"/>
              <a:t>base.html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622F3-22DB-1640-BB72-E50C31B5A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12" y="3340025"/>
            <a:ext cx="8394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12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CD27-5ED9-934F-BE2E-7A18F3D3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Title to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30ACE-F8A8-5841-8715-BBD7F64A8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base.html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6623A-2CD4-B545-8EBC-5792C66AC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2171700"/>
            <a:ext cx="84709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10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6920-7047-B74F-A1D2-434225F8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home page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267B23-2F42-7347-92AA-A2153B27C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83277"/>
            <a:ext cx="7886700" cy="2775708"/>
          </a:xfrm>
        </p:spPr>
      </p:pic>
    </p:spTree>
    <p:extLst>
      <p:ext uri="{BB962C8B-B14F-4D97-AF65-F5344CB8AC3E}">
        <p14:creationId xmlns:p14="http://schemas.microsoft.com/office/powerpoint/2010/main" val="1363717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BBB4-B524-4749-9F09-E2AEE3B0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detail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B43C8-84D7-AC46-A03F-3F43B4BCC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9"/>
            <a:ext cx="9176408" cy="2483278"/>
          </a:xfrm>
        </p:spPr>
      </p:pic>
    </p:spTree>
    <p:extLst>
      <p:ext uri="{BB962C8B-B14F-4D97-AF65-F5344CB8AC3E}">
        <p14:creationId xmlns:p14="http://schemas.microsoft.com/office/powerpoint/2010/main" val="625989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369B-5D36-414A-B04C-24A41DC7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tag attribute to Model Post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7ECCFC-8C8D-934A-8785-8B33D87CA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71154"/>
            <a:ext cx="7886700" cy="4199955"/>
          </a:xfrm>
        </p:spPr>
      </p:pic>
    </p:spTree>
    <p:extLst>
      <p:ext uri="{BB962C8B-B14F-4D97-AF65-F5344CB8AC3E}">
        <p14:creationId xmlns:p14="http://schemas.microsoft.com/office/powerpoint/2010/main" val="1932391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F5A7-2E70-CC46-A2A4-5A7F805A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title_tag</a:t>
            </a:r>
            <a:r>
              <a:rPr lang="en-US" dirty="0"/>
              <a:t> for title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B4E26D-0238-B14A-A3CD-0AF29269B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71096"/>
            <a:ext cx="9118006" cy="3940000"/>
          </a:xfrm>
        </p:spPr>
      </p:pic>
    </p:spTree>
    <p:extLst>
      <p:ext uri="{BB962C8B-B14F-4D97-AF65-F5344CB8AC3E}">
        <p14:creationId xmlns:p14="http://schemas.microsoft.com/office/powerpoint/2010/main" val="4068202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13C8-E964-CB42-A77B-0A78BE44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CreateView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8627C-8A16-444B-8A21-CA29A906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r>
              <a:rPr lang="en-US" dirty="0"/>
              <a:t>template</a:t>
            </a:r>
          </a:p>
          <a:p>
            <a:r>
              <a:rPr lang="en-NZ" dirty="0"/>
              <a:t>fields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A11C0-817E-D94C-A34A-D9D928881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3887"/>
            <a:ext cx="9144000" cy="290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6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1F4A-AF56-6948-A917-AEC3E7E7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46521-98C4-094B-9FCB-ABD557795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manage.py</a:t>
            </a:r>
            <a:r>
              <a:rPr lang="en-US" dirty="0"/>
              <a:t> </a:t>
            </a:r>
            <a:r>
              <a:rPr lang="en-US" dirty="0" err="1"/>
              <a:t>startapp</a:t>
            </a:r>
            <a:r>
              <a:rPr lang="en-US" dirty="0"/>
              <a:t> blog</a:t>
            </a:r>
          </a:p>
        </p:txBody>
      </p:sp>
    </p:spTree>
    <p:extLst>
      <p:ext uri="{BB962C8B-B14F-4D97-AF65-F5344CB8AC3E}">
        <p14:creationId xmlns:p14="http://schemas.microsoft.com/office/powerpoint/2010/main" val="2197649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C499-D360-9D4D-B131-C91D2F3E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view to </a:t>
            </a:r>
            <a:r>
              <a:rPr lang="en-US" dirty="0" err="1"/>
              <a:t>urls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E3535D-15FB-BF42-AEA4-097331A1C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69541"/>
            <a:ext cx="7886700" cy="2146503"/>
          </a:xfrm>
        </p:spPr>
      </p:pic>
    </p:spTree>
    <p:extLst>
      <p:ext uri="{BB962C8B-B14F-4D97-AF65-F5344CB8AC3E}">
        <p14:creationId xmlns:p14="http://schemas.microsoft.com/office/powerpoint/2010/main" val="1646380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092B-9E95-024C-A8D3-D9BD2EC4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form in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A5A6-303E-644F-8084-FDBDB459F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 form (</a:t>
            </a:r>
            <a:r>
              <a:rPr lang="en-US" dirty="0">
                <a:hlinkClick r:id="rId2"/>
              </a:rPr>
              <a:t>https://docs.djangoproject.com/en/3.2/topics/forms/</a:t>
            </a:r>
            <a:r>
              <a:rPr lang="en-US" dirty="0"/>
              <a:t>)</a:t>
            </a:r>
          </a:p>
          <a:p>
            <a:pPr lvl="1"/>
            <a:r>
              <a:rPr lang="en-NZ" dirty="0"/>
              <a:t>{{ </a:t>
            </a:r>
            <a:r>
              <a:rPr lang="en-NZ" dirty="0" err="1"/>
              <a:t>form.as_table</a:t>
            </a:r>
            <a:r>
              <a:rPr lang="en-NZ" dirty="0"/>
              <a:t> }} will render them as table cells wrapped in &lt;tr&gt; tags, you need a &lt;table&gt; outside your &lt;form&gt;</a:t>
            </a:r>
          </a:p>
          <a:p>
            <a:pPr lvl="1"/>
            <a:r>
              <a:rPr lang="en-NZ" dirty="0"/>
              <a:t>{{ </a:t>
            </a:r>
            <a:r>
              <a:rPr lang="en-NZ" dirty="0" err="1"/>
              <a:t>form.as_p</a:t>
            </a:r>
            <a:r>
              <a:rPr lang="en-NZ" dirty="0"/>
              <a:t> }} will render them wrapped in &lt;p&gt; tags</a:t>
            </a:r>
          </a:p>
          <a:p>
            <a:pPr lvl="1"/>
            <a:r>
              <a:rPr lang="en-NZ" dirty="0"/>
              <a:t>{{ </a:t>
            </a:r>
            <a:r>
              <a:rPr lang="en-NZ" dirty="0" err="1"/>
              <a:t>form.as_ul</a:t>
            </a:r>
            <a:r>
              <a:rPr lang="en-NZ" dirty="0"/>
              <a:t> }} will render them wrapped in &lt;li&gt; tags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E93DB-52F8-9545-908F-DCADED734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736" y="3429000"/>
            <a:ext cx="6368527" cy="346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27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9779-76BF-BD43-A41F-E4AEC2E1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 </a:t>
            </a:r>
            <a:r>
              <a:rPr lang="en-US" dirty="0" err="1"/>
              <a:t>get_absolute_url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DAF9CA-D3C9-BB4E-AC69-C8948D80E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23729"/>
            <a:ext cx="7886700" cy="2894805"/>
          </a:xfrm>
        </p:spPr>
      </p:pic>
    </p:spTree>
    <p:extLst>
      <p:ext uri="{BB962C8B-B14F-4D97-AF65-F5344CB8AC3E}">
        <p14:creationId xmlns:p14="http://schemas.microsoft.com/office/powerpoint/2010/main" val="1887512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1F61-2559-7640-B559-164BB6B3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your form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063C-AF64-9448-B9C1-123816E60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{% block title %}Add Post{% </a:t>
            </a:r>
            <a:r>
              <a:rPr lang="en-NZ" dirty="0" err="1"/>
              <a:t>endblock</a:t>
            </a:r>
            <a:r>
              <a:rPr lang="en-NZ" dirty="0"/>
              <a:t> %}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0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1585-9162-9D4B-9FB7-A7BFD61F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change go back page to home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30103B-6B1D-1949-800F-BCFBB7DAC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75111"/>
            <a:ext cx="9127834" cy="2951891"/>
          </a:xfrm>
        </p:spPr>
      </p:pic>
    </p:spTree>
    <p:extLst>
      <p:ext uri="{BB962C8B-B14F-4D97-AF65-F5344CB8AC3E}">
        <p14:creationId xmlns:p14="http://schemas.microsoft.com/office/powerpoint/2010/main" val="792663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0E16-A87D-C947-BB8D-AB84B571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in </a:t>
            </a:r>
            <a:r>
              <a:rPr lang="en-US" dirty="0" err="1"/>
              <a:t>CreateView</a:t>
            </a:r>
            <a:r>
              <a:rPr lang="en-US" dirty="0"/>
              <a:t> can be changed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DBD2D-9C1C-7A44-BF08-6E63E2494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fields = ('title', 'body')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72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A04D-0117-8646-BEE2-FA27B024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don’t need the tag to be default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1354E7-CD4B-CA45-A889-D545550D8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75793"/>
            <a:ext cx="7886700" cy="1675815"/>
          </a:xfrm>
        </p:spPr>
      </p:pic>
    </p:spTree>
    <p:extLst>
      <p:ext uri="{BB962C8B-B14F-4D97-AF65-F5344CB8AC3E}">
        <p14:creationId xmlns:p14="http://schemas.microsoft.com/office/powerpoint/2010/main" val="23694938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41C2-2FB9-3D41-96E2-BA057E37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5E7F-6284-8849-B8D7-76EC09A1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 has a Form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520A5-EC0B-C149-AC54-CF81EFD4C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6059"/>
            <a:ext cx="9144000" cy="4480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17A457-10FE-3F4E-9038-F56C4183BA47}"/>
              </a:ext>
            </a:extLst>
          </p:cNvPr>
          <p:cNvSpPr txBox="1"/>
          <p:nvPr/>
        </p:nvSpPr>
        <p:spPr>
          <a:xfrm>
            <a:off x="6303974" y="3883509"/>
            <a:ext cx="28425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also can add placeholder here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69D20E-018E-6144-ACB3-16CC65DAF3F0}"/>
              </a:ext>
            </a:extLst>
          </p:cNvPr>
          <p:cNvCxnSpPr/>
          <p:nvPr/>
        </p:nvCxnSpPr>
        <p:spPr>
          <a:xfrm>
            <a:off x="7723991" y="4184725"/>
            <a:ext cx="559397" cy="2366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8491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F8B2-B556-CB42-A218-C047DDCF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CreateView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D22AC-A7A8-9C4A-B316-DE088016B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Attribute: </a:t>
            </a:r>
            <a:r>
              <a:rPr lang="en-NZ" dirty="0" err="1"/>
              <a:t>form_class</a:t>
            </a:r>
            <a:endParaRPr lang="en-NZ" dirty="0"/>
          </a:p>
          <a:p>
            <a:r>
              <a:rPr lang="en-NZ" dirty="0"/>
              <a:t>You don’t need fields now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F1FDA-8288-3C49-88E3-5FBD14118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2950658"/>
            <a:ext cx="59817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81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1796-A598-7141-93BB-2FAF2A5D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Bootstrap 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CF90E0-99E2-3F4A-A63C-68CAAE960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58097"/>
            <a:ext cx="7886700" cy="3626068"/>
          </a:xfrm>
        </p:spPr>
      </p:pic>
    </p:spTree>
    <p:extLst>
      <p:ext uri="{BB962C8B-B14F-4D97-AF65-F5344CB8AC3E}">
        <p14:creationId xmlns:p14="http://schemas.microsoft.com/office/powerpoint/2010/main" val="386835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CB5D-AE83-AF4E-B6AD-1560A6D6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new app to setting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93CAF9-F2FF-2F4D-A41A-90836773D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936" y="1690688"/>
            <a:ext cx="6666009" cy="4419655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2F0F9C2-A0EE-C447-A55D-C38B1DAA674B}"/>
              </a:ext>
            </a:extLst>
          </p:cNvPr>
          <p:cNvSpPr/>
          <p:nvPr/>
        </p:nvSpPr>
        <p:spPr>
          <a:xfrm>
            <a:off x="1441525" y="4970033"/>
            <a:ext cx="1463040" cy="6777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726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323B-343F-5A4E-8A53-87EC4A5C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UpdateView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72C7AB-E87A-C545-85DB-805B3874F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0126"/>
            <a:ext cx="9144000" cy="251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151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D286-95E6-DA4E-A8E5-7F0A8245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update view to </a:t>
            </a:r>
            <a:r>
              <a:rPr lang="en-US" dirty="0" err="1"/>
              <a:t>urls.py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088FAA-D8BE-6C4A-8D9D-B7317CA95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68533"/>
            <a:ext cx="7886700" cy="2139728"/>
          </a:xfrm>
        </p:spPr>
      </p:pic>
    </p:spTree>
    <p:extLst>
      <p:ext uri="{BB962C8B-B14F-4D97-AF65-F5344CB8AC3E}">
        <p14:creationId xmlns:p14="http://schemas.microsoft.com/office/powerpoint/2010/main" val="1012341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BB2A-79BB-544F-8C6C-4FA6AAA4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edit button after each post in 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63BF0D-E6E4-B345-A469-BBBEA4E5A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72661"/>
            <a:ext cx="7886700" cy="2066925"/>
          </a:xfrm>
        </p:spPr>
      </p:pic>
    </p:spTree>
    <p:extLst>
      <p:ext uri="{BB962C8B-B14F-4D97-AF65-F5344CB8AC3E}">
        <p14:creationId xmlns:p14="http://schemas.microsoft.com/office/powerpoint/2010/main" val="1160701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9E51-0FE7-4F49-AF98-4C507595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Edit to Detail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49B18C-5B6E-DB49-B1E6-C0C5CE23B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87043"/>
            <a:ext cx="7886700" cy="3768176"/>
          </a:xfrm>
        </p:spPr>
      </p:pic>
    </p:spTree>
    <p:extLst>
      <p:ext uri="{BB962C8B-B14F-4D97-AF65-F5344CB8AC3E}">
        <p14:creationId xmlns:p14="http://schemas.microsoft.com/office/powerpoint/2010/main" val="1302775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7226-B643-484B-958C-CDDC2B95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forms.py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E1C304-7866-CA43-88C6-75D8D03F5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886700" cy="2877579"/>
          </a:xfrm>
        </p:spPr>
      </p:pic>
    </p:spTree>
    <p:extLst>
      <p:ext uri="{BB962C8B-B14F-4D97-AF65-F5344CB8AC3E}">
        <p14:creationId xmlns:p14="http://schemas.microsoft.com/office/powerpoint/2010/main" val="11174279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D581-39BB-3E42-A933-D8218AAC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Views.py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2CE433-EBE1-524D-AE14-544793D69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650" y="1690689"/>
            <a:ext cx="7124700" cy="2057400"/>
          </a:xfrm>
        </p:spPr>
      </p:pic>
    </p:spTree>
    <p:extLst>
      <p:ext uri="{BB962C8B-B14F-4D97-AF65-F5344CB8AC3E}">
        <p14:creationId xmlns:p14="http://schemas.microsoft.com/office/powerpoint/2010/main" val="2519078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1238-AD58-2C49-81C6-3BFBA55E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DeleteView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BCCF17-61C1-1B44-A4C3-FD13C3823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r>
              <a:rPr lang="en-US" dirty="0" err="1"/>
              <a:t>template_name</a:t>
            </a:r>
            <a:endParaRPr lang="en-US" dirty="0"/>
          </a:p>
          <a:p>
            <a:r>
              <a:rPr lang="en-US" dirty="0" err="1"/>
              <a:t>success_url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252081-CE1A-D44E-B67E-42D4E008A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0326"/>
            <a:ext cx="9144000" cy="23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296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1666-F2F5-4346-8798-C9F2C43F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vs </a:t>
            </a:r>
            <a:r>
              <a:rPr lang="en-US" dirty="0" err="1"/>
              <a:t>reverse_lazy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8667-138E-3245-9443-20182F2D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b="1" dirty="0"/>
              <a:t>reverse() function</a:t>
            </a:r>
            <a:r>
              <a:rPr lang="en-NZ" dirty="0"/>
              <a:t>: It’s similar to the </a:t>
            </a:r>
            <a:r>
              <a:rPr lang="en-NZ" b="1" dirty="0" err="1"/>
              <a:t>url</a:t>
            </a:r>
            <a:r>
              <a:rPr lang="en-NZ" dirty="0"/>
              <a:t> template tag which use to convert </a:t>
            </a:r>
            <a:r>
              <a:rPr lang="en-NZ" dirty="0" err="1"/>
              <a:t>namespaced</a:t>
            </a:r>
            <a:r>
              <a:rPr lang="en-NZ" dirty="0"/>
              <a:t> </a:t>
            </a:r>
            <a:r>
              <a:rPr lang="en-NZ" dirty="0" err="1"/>
              <a:t>url</a:t>
            </a:r>
            <a:r>
              <a:rPr lang="en-NZ" dirty="0"/>
              <a:t> to real </a:t>
            </a:r>
            <a:r>
              <a:rPr lang="en-NZ" dirty="0" err="1"/>
              <a:t>url</a:t>
            </a:r>
            <a:r>
              <a:rPr lang="en-NZ" dirty="0"/>
              <a:t> pattern.</a:t>
            </a:r>
          </a:p>
          <a:p>
            <a:r>
              <a:rPr lang="en-NZ" b="1" dirty="0" err="1"/>
              <a:t>reverse_lazy</a:t>
            </a:r>
            <a:r>
              <a:rPr lang="en-NZ" b="1" dirty="0"/>
              <a:t>() function</a:t>
            </a:r>
            <a:r>
              <a:rPr lang="en-NZ" dirty="0"/>
              <a:t>: This is a reverse() function’s lazy version. It’s prevent to occur error when </a:t>
            </a:r>
            <a:r>
              <a:rPr lang="en-NZ" dirty="0" err="1"/>
              <a:t>URLConf</a:t>
            </a:r>
            <a:r>
              <a:rPr lang="en-NZ" dirty="0"/>
              <a:t> is not loaded. Generally we use this function in case below:</a:t>
            </a:r>
          </a:p>
          <a:p>
            <a:pPr lvl="1"/>
            <a:r>
              <a:rPr lang="en-NZ" dirty="0"/>
              <a:t>providing a reversed URL as the </a:t>
            </a:r>
            <a:r>
              <a:rPr lang="en-NZ" dirty="0" err="1"/>
              <a:t>url</a:t>
            </a:r>
            <a:r>
              <a:rPr lang="en-NZ" dirty="0"/>
              <a:t> attribute of a generic class-based view.</a:t>
            </a:r>
          </a:p>
          <a:p>
            <a:pPr lvl="1"/>
            <a:r>
              <a:rPr lang="en-NZ" dirty="0"/>
              <a:t>providing a reversed URL to a decorator (such as the </a:t>
            </a:r>
            <a:r>
              <a:rPr lang="en-NZ" dirty="0" err="1"/>
              <a:t>login_url</a:t>
            </a:r>
            <a:r>
              <a:rPr lang="en-NZ" dirty="0"/>
              <a:t> argument for the </a:t>
            </a:r>
            <a:r>
              <a:rPr lang="en-NZ" dirty="0" err="1"/>
              <a:t>django.contrib.auth.decorators.permission_required</a:t>
            </a:r>
            <a:r>
              <a:rPr lang="en-NZ" dirty="0"/>
              <a:t>() decorator)</a:t>
            </a:r>
          </a:p>
          <a:p>
            <a:pPr lvl="1"/>
            <a:r>
              <a:rPr lang="en-NZ" dirty="0"/>
              <a:t>providing a reversed URL as a default value for a parameter in a function’s signature.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397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F616-41FD-3C47-8F1D-BCC58949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urls.py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84CF78-3FC0-1940-9504-24EFBA10D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08352"/>
            <a:ext cx="7886700" cy="2925558"/>
          </a:xfrm>
        </p:spPr>
      </p:pic>
    </p:spTree>
    <p:extLst>
      <p:ext uri="{BB962C8B-B14F-4D97-AF65-F5344CB8AC3E}">
        <p14:creationId xmlns:p14="http://schemas.microsoft.com/office/powerpoint/2010/main" val="36276091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76B4-C321-B747-B7A2-02DA2513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delete_post.html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4CD28D-AE9F-EC4B-BB83-55FCD7987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64417"/>
            <a:ext cx="7886700" cy="3613428"/>
          </a:xfrm>
        </p:spPr>
      </p:pic>
    </p:spTree>
    <p:extLst>
      <p:ext uri="{BB962C8B-B14F-4D97-AF65-F5344CB8AC3E}">
        <p14:creationId xmlns:p14="http://schemas.microsoft.com/office/powerpoint/2010/main" val="203009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8AD6-C422-BF49-B973-F3A4614B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new app to </a:t>
            </a:r>
            <a:r>
              <a:rPr lang="en-US" dirty="0" err="1"/>
              <a:t>urls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B7285A-2E05-C546-9BB7-59DF3CB78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950" y="2694781"/>
            <a:ext cx="5499100" cy="2882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E5F3BE-5DFE-0D45-835C-E5C23CEB20B2}"/>
              </a:ext>
            </a:extLst>
          </p:cNvPr>
          <p:cNvSpPr txBox="1"/>
          <p:nvPr/>
        </p:nvSpPr>
        <p:spPr>
          <a:xfrm>
            <a:off x="660400" y="168910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urls.py</a:t>
            </a:r>
            <a:r>
              <a:rPr lang="en-US" sz="1800" b="1" dirty="0"/>
              <a:t> in project folder</a:t>
            </a:r>
          </a:p>
        </p:txBody>
      </p:sp>
    </p:spTree>
    <p:extLst>
      <p:ext uri="{BB962C8B-B14F-4D97-AF65-F5344CB8AC3E}">
        <p14:creationId xmlns:p14="http://schemas.microsoft.com/office/powerpoint/2010/main" val="3306113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F70D-7B8E-3941-89C1-D6D2E186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delete to detail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78E4CB-C873-0745-8E7F-77DFFEF37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902806"/>
            <a:ext cx="9111867" cy="4207538"/>
          </a:xfrm>
        </p:spPr>
      </p:pic>
    </p:spTree>
    <p:extLst>
      <p:ext uri="{BB962C8B-B14F-4D97-AF65-F5344CB8AC3E}">
        <p14:creationId xmlns:p14="http://schemas.microsoft.com/office/powerpoint/2010/main" val="23449106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A967-BC83-3C41-A1D2-6D6761AC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1D59A9-8C1B-7244-954A-61761D48B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886700" cy="2131087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B984A6C-C4ED-D945-8E2C-373EA5F311E8}"/>
              </a:ext>
            </a:extLst>
          </p:cNvPr>
          <p:cNvSpPr/>
          <p:nvPr/>
        </p:nvSpPr>
        <p:spPr>
          <a:xfrm>
            <a:off x="3593054" y="3334871"/>
            <a:ext cx="172122" cy="1721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0D9C04-901C-DA4F-B54C-0959B99630AF}"/>
              </a:ext>
            </a:extLst>
          </p:cNvPr>
          <p:cNvSpPr txBox="1"/>
          <p:nvPr/>
        </p:nvSpPr>
        <p:spPr>
          <a:xfrm>
            <a:off x="3416300" y="3822700"/>
            <a:ext cx="11592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remove -</a:t>
            </a:r>
          </a:p>
        </p:txBody>
      </p:sp>
    </p:spTree>
    <p:extLst>
      <p:ext uri="{BB962C8B-B14F-4D97-AF65-F5344CB8AC3E}">
        <p14:creationId xmlns:p14="http://schemas.microsoft.com/office/powerpoint/2010/main" val="33086398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96CD-C583-8D43-B877-44B7271A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DF562-6FB7-8C49-99A1-CEDD25713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post_date</a:t>
            </a:r>
            <a:r>
              <a:rPr lang="en-US" dirty="0"/>
              <a:t> to model Post</a:t>
            </a:r>
          </a:p>
          <a:p>
            <a:r>
              <a:rPr lang="en-US" dirty="0" err="1"/>
              <a:t>Makemigrations</a:t>
            </a:r>
            <a:endParaRPr lang="en-US" dirty="0"/>
          </a:p>
          <a:p>
            <a:r>
              <a:rPr lang="en-US" dirty="0"/>
              <a:t>migrate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7DA9F-F392-5D41-A074-67780C751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2663744"/>
            <a:ext cx="7112000" cy="419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322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83A8-F353-BB45-8F19-563D8A9B4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date to each post in 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20B21E-9FF1-D347-B850-AAC7E388F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545" y="1825625"/>
            <a:ext cx="7048909" cy="4291013"/>
          </a:xfrm>
        </p:spPr>
      </p:pic>
    </p:spTree>
    <p:extLst>
      <p:ext uri="{BB962C8B-B14F-4D97-AF65-F5344CB8AC3E}">
        <p14:creationId xmlns:p14="http://schemas.microsoft.com/office/powerpoint/2010/main" val="1489155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3A6C-DF97-5D40-A6E7-FD5F9777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by 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E19162-6BD5-494D-A0F4-688532B9B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690688"/>
            <a:ext cx="7562261" cy="2132011"/>
          </a:xfrm>
        </p:spPr>
      </p:pic>
    </p:spTree>
    <p:extLst>
      <p:ext uri="{BB962C8B-B14F-4D97-AF65-F5344CB8AC3E}">
        <p14:creationId xmlns:p14="http://schemas.microsoft.com/office/powerpoint/2010/main" val="4146870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9FCF-3E4B-EC44-BF15-3A17BC81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3D5E4-4330-534E-92DC-FE5DFA009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https://www.youtube.com/watch?v=B40bteAMM_M&amp;list=PLCC34OHNcOtr025c1kHSPrnP18YPB-NFi&amp;index=1&amp;ab_channel=Codemy.com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1 - 8</a:t>
            </a:r>
          </a:p>
        </p:txBody>
      </p:sp>
    </p:spTree>
    <p:extLst>
      <p:ext uri="{BB962C8B-B14F-4D97-AF65-F5344CB8AC3E}">
        <p14:creationId xmlns:p14="http://schemas.microsoft.com/office/powerpoint/2010/main" val="81533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F784-36FB-C041-B2D4-2357072B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urls</a:t>
            </a:r>
            <a:r>
              <a:rPr lang="en-US" dirty="0"/>
              <a:t> file in app folder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83C077-139F-7949-AAF4-2974B70F9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81994"/>
            <a:ext cx="9130062" cy="2894011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F03B84-BCC5-4746-BEC9-9862FBADEC39}"/>
              </a:ext>
            </a:extLst>
          </p:cNvPr>
          <p:cNvSpPr/>
          <p:nvPr/>
        </p:nvSpPr>
        <p:spPr>
          <a:xfrm>
            <a:off x="419100" y="4279900"/>
            <a:ext cx="13335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BEB2-1AAC-6D47-BF97-3B8D3A8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views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AAE8B8-9314-9643-ADA4-E847C4A6C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492504"/>
            <a:ext cx="9971651" cy="2863595"/>
          </a:xfrm>
        </p:spPr>
      </p:pic>
    </p:spTree>
    <p:extLst>
      <p:ext uri="{BB962C8B-B14F-4D97-AF65-F5344CB8AC3E}">
        <p14:creationId xmlns:p14="http://schemas.microsoft.com/office/powerpoint/2010/main" val="348842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7758-6612-1946-9912-0536C539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template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96EFFF-F92B-7C40-B5DB-0CF351DC6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25688"/>
            <a:ext cx="9342609" cy="1827211"/>
          </a:xfrm>
        </p:spPr>
      </p:pic>
    </p:spTree>
    <p:extLst>
      <p:ext uri="{BB962C8B-B14F-4D97-AF65-F5344CB8AC3E}">
        <p14:creationId xmlns:p14="http://schemas.microsoft.com/office/powerpoint/2010/main" val="101629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98CA-1094-AC42-974F-B2E88016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superuser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BDB8D-9E3F-1D4B-8C94-B97BF1BB1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manage.py</a:t>
            </a:r>
            <a:r>
              <a:rPr lang="en-US" dirty="0"/>
              <a:t> migrate</a:t>
            </a:r>
          </a:p>
          <a:p>
            <a:r>
              <a:rPr lang="en-US" dirty="0"/>
              <a:t>python </a:t>
            </a:r>
            <a:r>
              <a:rPr lang="en-US" dirty="0" err="1"/>
              <a:t>manage.py</a:t>
            </a:r>
            <a:r>
              <a:rPr lang="en-US" dirty="0"/>
              <a:t> </a:t>
            </a:r>
            <a:r>
              <a:rPr lang="en-US" dirty="0" err="1"/>
              <a:t>makesuperuser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0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1484</TotalTime>
  <Words>645</Words>
  <Application>Microsoft Macintosh PowerPoint</Application>
  <PresentationFormat>On-screen Show (4:3)</PresentationFormat>
  <Paragraphs>114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Verdana</vt:lpstr>
      <vt:lpstr>Office Theme</vt:lpstr>
      <vt:lpstr> Web Application Development ISCG7420  Introduction to Web Development</vt:lpstr>
      <vt:lpstr>Outlines – Simple Blog</vt:lpstr>
      <vt:lpstr>Create app</vt:lpstr>
      <vt:lpstr>Install new app to setting</vt:lpstr>
      <vt:lpstr>Register new app to urls</vt:lpstr>
      <vt:lpstr>Create urls file in app folder</vt:lpstr>
      <vt:lpstr>Create views</vt:lpstr>
      <vt:lpstr>Create template</vt:lpstr>
      <vt:lpstr>Create superuser</vt:lpstr>
      <vt:lpstr>Modelling</vt:lpstr>
      <vt:lpstr>Register Models</vt:lpstr>
      <vt:lpstr>Model migration</vt:lpstr>
      <vt:lpstr>ListView</vt:lpstr>
      <vt:lpstr>Register your view to urls.py</vt:lpstr>
      <vt:lpstr>Template</vt:lpstr>
      <vt:lpstr>DetailView</vt:lpstr>
      <vt:lpstr>Add to urls.py</vt:lpstr>
      <vt:lpstr>Create article_detail.html</vt:lpstr>
      <vt:lpstr>Add links to post list</vt:lpstr>
      <vt:lpstr>Base.html</vt:lpstr>
      <vt:lpstr>Extend from another page</vt:lpstr>
      <vt:lpstr>Try more bootstrap</vt:lpstr>
      <vt:lpstr>Add a nav bar</vt:lpstr>
      <vt:lpstr>Add Title to page</vt:lpstr>
      <vt:lpstr>In home page</vt:lpstr>
      <vt:lpstr>In detail page</vt:lpstr>
      <vt:lpstr>Add tag attribute to Model Post</vt:lpstr>
      <vt:lpstr>Use title_tag for title </vt:lpstr>
      <vt:lpstr>CreateView</vt:lpstr>
      <vt:lpstr>Add view to urls</vt:lpstr>
      <vt:lpstr>Create a form in template</vt:lpstr>
      <vt:lpstr>Create function get_absolute_url</vt:lpstr>
      <vt:lpstr>Edit your form page title</vt:lpstr>
      <vt:lpstr>You can change go back page to home</vt:lpstr>
      <vt:lpstr>Fields in CreateView can be changed</vt:lpstr>
      <vt:lpstr>You don’t need the tag to be default</vt:lpstr>
      <vt:lpstr>forms.py</vt:lpstr>
      <vt:lpstr>CreateView</vt:lpstr>
      <vt:lpstr>Add Bootstrap in</vt:lpstr>
      <vt:lpstr>UpdateView</vt:lpstr>
      <vt:lpstr>Add update view to urls.py</vt:lpstr>
      <vt:lpstr>Add edit button after each post in home page</vt:lpstr>
      <vt:lpstr>Add Edit to Detail page</vt:lpstr>
      <vt:lpstr>forms.py</vt:lpstr>
      <vt:lpstr>Views.py</vt:lpstr>
      <vt:lpstr>DeleteView</vt:lpstr>
      <vt:lpstr>reverse vs reverse_lazy</vt:lpstr>
      <vt:lpstr>urls.py</vt:lpstr>
      <vt:lpstr>delete_post.html</vt:lpstr>
      <vt:lpstr>Add delete to detail page</vt:lpstr>
      <vt:lpstr>Ordering</vt:lpstr>
      <vt:lpstr>Order by Date</vt:lpstr>
      <vt:lpstr>Add date to each post in home page</vt:lpstr>
      <vt:lpstr>Ordering by Date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Baird</dc:creator>
  <cp:lastModifiedBy>Lei Song</cp:lastModifiedBy>
  <cp:revision>98</cp:revision>
  <dcterms:created xsi:type="dcterms:W3CDTF">2017-11-02T21:35:40Z</dcterms:created>
  <dcterms:modified xsi:type="dcterms:W3CDTF">2021-08-21T11:43:58Z</dcterms:modified>
</cp:coreProperties>
</file>