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5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21C7C-108A-804A-BEDE-8DB1839A3A40}">
          <p14:sldIdLst>
            <p14:sldId id="257"/>
            <p14:sldId id="290"/>
          </p14:sldIdLst>
        </p14:section>
        <p14:section name="Preparation" id="{492A9A6E-6246-B647-9913-94DB75F95C73}">
          <p14:sldIdLst>
            <p14:sldId id="291"/>
            <p14:sldId id="292"/>
            <p14:sldId id="293"/>
            <p14:sldId id="294"/>
          </p14:sldIdLst>
        </p14:section>
        <p14:section name="Registration" id="{77EE66CD-0A31-4043-A30D-B3DCFB9C0324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tyling" id="{A0964FC7-469B-0643-83A6-45E99D99B28E}">
          <p14:sldIdLst>
            <p14:sldId id="309"/>
            <p14:sldId id="310"/>
          </p14:sldIdLst>
        </p14:section>
        <p14:section name="Adding more models" id="{69B3168D-59EB-D54A-BC51-D68B28722E3F}">
          <p14:sldIdLst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foreign key" id="{00547FA7-EE28-3342-AB9C-04F205BF0C06}">
          <p14:sldIdLst>
            <p14:sldId id="322"/>
            <p14:sldId id="323"/>
            <p14:sldId id="324"/>
            <p14:sldId id="325"/>
            <p14:sldId id="326"/>
          </p14:sldIdLst>
        </p14:section>
        <p14:section name="context_processors" id="{D4CEE77A-39DC-C846-9714-9D4CBB9AC322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Permission" id="{C0204C45-E365-4E40-9FDA-D03C5D63F3E8}">
          <p14:sldIdLst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2/ref/templates/api/#writing-your-own-context-processor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AH01Iy5AuE&amp;list=PLCC34OHNcOtr025c1kHSPrnP18YPB-NFi&amp;index=17&amp;ab_channel=Codemy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7D91-7C2C-E346-BE41-951CE812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Generic </a:t>
            </a:r>
            <a:r>
              <a:rPr lang="en-NZ" dirty="0" err="1"/>
              <a:t>CreateView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A171-7A9F-A644-AD97-B0AB5E71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form_class</a:t>
            </a:r>
            <a:endParaRPr lang="en-NZ" dirty="0"/>
          </a:p>
          <a:p>
            <a:r>
              <a:rPr lang="en-NZ" dirty="0" err="1"/>
              <a:t>template_name</a:t>
            </a:r>
            <a:endParaRPr lang="en-NZ" dirty="0"/>
          </a:p>
          <a:p>
            <a:r>
              <a:rPr lang="en-NZ" dirty="0" err="1"/>
              <a:t>success_url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1745F-45AB-ED4A-B3D8-31D8B1A5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523"/>
            <a:ext cx="9144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4703-A6EA-8A41-9928-EF2BD1E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new views to </a:t>
            </a:r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6C9A1-03AB-244E-A36E-975B6278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26231"/>
            <a:ext cx="7886700" cy="2689801"/>
          </a:xfrm>
        </p:spPr>
      </p:pic>
    </p:spTree>
    <p:extLst>
      <p:ext uri="{BB962C8B-B14F-4D97-AF65-F5344CB8AC3E}">
        <p14:creationId xmlns:p14="http://schemas.microsoft.com/office/powerpoint/2010/main" val="295276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A530-DFA9-A440-B0F3-7CCD2CC2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link in Nav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CA28-EC80-A14A-ADA0-ABBF17E3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BC0E6-7FF4-8A4A-B6FD-D29E096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62243"/>
            <a:ext cx="911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350B-97F6-9545-8F24-2576699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9372-0D82-B347-82C1-BAF30BD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 in Nav Bar (</a:t>
            </a:r>
            <a:r>
              <a:rPr lang="en-US" dirty="0" err="1"/>
              <a:t>base.html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3DDD4-42D7-CA4B-8F93-1D167CAD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312321"/>
            <a:ext cx="7485380" cy="41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5C1-8786-BE4F-A953-2EEED986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2EB8-59F8-B14E-81D8-BA09EAF9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settings.py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B31E6-5007-B440-82EB-93FA02E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00350"/>
            <a:ext cx="4419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644-F3D4-A941-9646-D16FDD1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B9FA-A618-FC40-BE3B-1DD5E5BD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link on nav bar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25F8F-C759-0B4F-B86F-D57925E1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822574"/>
            <a:ext cx="8407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768C-F1E4-4242-806C-D3B85461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A5E1-40D4-3045-BCC7-8A7006B1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user.is_authenticated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user.is_authenticated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	Add Post</a:t>
            </a:r>
          </a:p>
          <a:p>
            <a:pPr marL="0" indent="0">
              <a:buNone/>
            </a:pPr>
            <a:r>
              <a:rPr lang="en-US" dirty="0"/>
              <a:t>	Logout</a:t>
            </a:r>
            <a:br>
              <a:rPr lang="en-US" dirty="0"/>
            </a:br>
            <a:r>
              <a:rPr lang="en-US" dirty="0"/>
              <a:t>{% else %}   </a:t>
            </a:r>
            <a:br>
              <a:rPr lang="en-US" dirty="0"/>
            </a:br>
            <a:r>
              <a:rPr lang="en-US" dirty="0"/>
              <a:t>	Register</a:t>
            </a:r>
          </a:p>
          <a:p>
            <a:pPr marL="0" indent="0">
              <a:buNone/>
            </a:pPr>
            <a:r>
              <a:rPr lang="en-US" dirty="0"/>
              <a:t>	Login</a:t>
            </a:r>
            <a:br>
              <a:rPr lang="en-US" dirty="0"/>
            </a:br>
            <a:r>
              <a:rPr lang="en-US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67488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2259-F758-144A-B6DC-EC88F1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427CC-9DED-2A43-ACEE-C109BB6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58" y="1825625"/>
            <a:ext cx="6775283" cy="4291013"/>
          </a:xfrm>
        </p:spPr>
      </p:pic>
    </p:spTree>
    <p:extLst>
      <p:ext uri="{BB962C8B-B14F-4D97-AF65-F5344CB8AC3E}">
        <p14:creationId xmlns:p14="http://schemas.microsoft.com/office/powerpoint/2010/main" val="272415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34C8-0F2D-994C-958B-3F84994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F2285-96D4-0C4A-93F5-4371EC090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5623"/>
            <a:ext cx="7886700" cy="2971017"/>
          </a:xfrm>
        </p:spPr>
      </p:pic>
    </p:spTree>
    <p:extLst>
      <p:ext uri="{BB962C8B-B14F-4D97-AF65-F5344CB8AC3E}">
        <p14:creationId xmlns:p14="http://schemas.microsoft.com/office/powerpoint/2010/main" val="427344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260-0A6C-874F-A7BF-63AA7235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post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50C09-DA0B-0742-BB9B-F70033CE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10" y="1825625"/>
            <a:ext cx="5216379" cy="4291013"/>
          </a:xfrm>
        </p:spPr>
      </p:pic>
    </p:spTree>
    <p:extLst>
      <p:ext uri="{BB962C8B-B14F-4D97-AF65-F5344CB8AC3E}">
        <p14:creationId xmlns:p14="http://schemas.microsoft.com/office/powerpoint/2010/main" val="18273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Simple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Logout</a:t>
            </a:r>
          </a:p>
          <a:p>
            <a:r>
              <a:rPr lang="en-US" dirty="0"/>
              <a:t>HTML Styling</a:t>
            </a:r>
          </a:p>
          <a:p>
            <a:r>
              <a:rPr lang="en-US" dirty="0"/>
              <a:t>Adding more Models</a:t>
            </a:r>
          </a:p>
          <a:p>
            <a:r>
              <a:rPr lang="en-US" dirty="0" err="1"/>
              <a:t>context_processors</a:t>
            </a:r>
            <a:endParaRPr lang="en-US" dirty="0"/>
          </a:p>
          <a:p>
            <a:r>
              <a:rPr lang="en-US" dirty="0"/>
              <a:t>Permission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76CA-0FC9-7C4D-9E59-AD2EDA9D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finish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6EE4-22D1-8245-B14B-D806F154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post page</a:t>
            </a:r>
          </a:p>
          <a:p>
            <a:r>
              <a:rPr lang="en-US" dirty="0"/>
              <a:t>Delete post page</a:t>
            </a:r>
          </a:p>
          <a:p>
            <a:r>
              <a:rPr lang="en-US" dirty="0"/>
              <a:t>Post detail page</a:t>
            </a:r>
          </a:p>
        </p:txBody>
      </p:sp>
    </p:spTree>
    <p:extLst>
      <p:ext uri="{BB962C8B-B14F-4D97-AF65-F5344CB8AC3E}">
        <p14:creationId xmlns:p14="http://schemas.microsoft.com/office/powerpoint/2010/main" val="87321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EFBA-B85B-0948-9CE9-C9A372E4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54BE-3C64-664F-9242-72F45E0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huge post body</a:t>
            </a:r>
          </a:p>
          <a:p>
            <a:r>
              <a:rPr lang="en-US" dirty="0">
                <a:hlinkClick r:id="rId2"/>
              </a:rPr>
              <a:t>https://www.lipsum.com/</a:t>
            </a:r>
            <a:r>
              <a:rPr lang="en-US" dirty="0"/>
              <a:t> </a:t>
            </a:r>
          </a:p>
          <a:p>
            <a:r>
              <a:rPr lang="en-US" dirty="0"/>
              <a:t>Generate from </a:t>
            </a:r>
            <a:r>
              <a:rPr lang="en-US" dirty="0" err="1"/>
              <a:t>url</a:t>
            </a:r>
            <a:r>
              <a:rPr lang="en-US" dirty="0"/>
              <a:t> above</a:t>
            </a:r>
          </a:p>
        </p:txBody>
      </p:sp>
    </p:spTree>
    <p:extLst>
      <p:ext uri="{BB962C8B-B14F-4D97-AF65-F5344CB8AC3E}">
        <p14:creationId xmlns:p14="http://schemas.microsoft.com/office/powerpoint/2010/main" val="323564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B4BA-83C7-BC44-A035-9115157B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8EB2-A86F-5744-9722-AC0ACD4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&lt;p&gt; or some html element in your body. Try this, also add safe to home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D59ED-3043-B849-9861-0074789B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901950"/>
            <a:ext cx="3848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0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6771-EC3D-8B49-AA16-9644C6D3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model for post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94580-1BAE-234F-A371-4802A57E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9288"/>
            <a:ext cx="7886700" cy="2939423"/>
          </a:xfrm>
        </p:spPr>
      </p:pic>
    </p:spTree>
    <p:extLst>
      <p:ext uri="{BB962C8B-B14F-4D97-AF65-F5344CB8AC3E}">
        <p14:creationId xmlns:p14="http://schemas.microsoft.com/office/powerpoint/2010/main" val="421104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40D0-31AA-074A-8B24-9ADEE2E7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 model to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FF0A5-DD94-3045-9748-974B1204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06042"/>
            <a:ext cx="7886700" cy="2970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1440-46D6-4D47-9337-F7DD4591E94B}"/>
              </a:ext>
            </a:extLst>
          </p:cNvPr>
          <p:cNvSpPr txBox="1"/>
          <p:nvPr/>
        </p:nvSpPr>
        <p:spPr>
          <a:xfrm>
            <a:off x="628650" y="5016843"/>
            <a:ext cx="2367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and migrate</a:t>
            </a:r>
          </a:p>
        </p:txBody>
      </p:sp>
    </p:spTree>
    <p:extLst>
      <p:ext uri="{BB962C8B-B14F-4D97-AF65-F5344CB8AC3E}">
        <p14:creationId xmlns:p14="http://schemas.microsoft.com/office/powerpoint/2010/main" val="231020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308D-0D3F-2F4F-A9C4-1C0F2355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category attribute to your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66993-7E19-2E48-8CCC-04AC35D7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6620"/>
            <a:ext cx="7886700" cy="2820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514D8-6F47-0C4E-B7E5-608AE002D040}"/>
              </a:ext>
            </a:extLst>
          </p:cNvPr>
          <p:cNvSpPr txBox="1"/>
          <p:nvPr/>
        </p:nvSpPr>
        <p:spPr>
          <a:xfrm>
            <a:off x="628650" y="5016843"/>
            <a:ext cx="2367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makemigrations</a:t>
            </a:r>
            <a:r>
              <a:rPr lang="en-US" dirty="0"/>
              <a:t> and migrate</a:t>
            </a:r>
          </a:p>
        </p:txBody>
      </p:sp>
    </p:spTree>
    <p:extLst>
      <p:ext uri="{BB962C8B-B14F-4D97-AF65-F5344CB8AC3E}">
        <p14:creationId xmlns:p14="http://schemas.microsoft.com/office/powerpoint/2010/main" val="380356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8107-F67A-8841-B8D7-2D41EC8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textbox to you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84D69-3016-5943-BE5B-F5C0BD8E8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0245"/>
            <a:ext cx="9144057" cy="3033539"/>
          </a:xfrm>
        </p:spPr>
      </p:pic>
    </p:spTree>
    <p:extLst>
      <p:ext uri="{BB962C8B-B14F-4D97-AF65-F5344CB8AC3E}">
        <p14:creationId xmlns:p14="http://schemas.microsoft.com/office/powerpoint/2010/main" val="833102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9728-BD22-E04E-A2DF-4966E4B5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views for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C5455-E303-6F44-8970-B2C35F13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51" y="1825625"/>
            <a:ext cx="6842898" cy="429101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D9123F-B5FE-1D42-A1D7-86D8133D03EF}"/>
              </a:ext>
            </a:extLst>
          </p:cNvPr>
          <p:cNvSpPr/>
          <p:nvPr/>
        </p:nvSpPr>
        <p:spPr>
          <a:xfrm>
            <a:off x="3855308" y="2780270"/>
            <a:ext cx="2075935" cy="259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B207D-5E60-C34B-960E-DF1650204C1A}"/>
              </a:ext>
            </a:extLst>
          </p:cNvPr>
          <p:cNvSpPr txBox="1"/>
          <p:nvPr/>
        </p:nvSpPr>
        <p:spPr>
          <a:xfrm>
            <a:off x="5702300" y="2768600"/>
            <a:ext cx="23294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forget to enable fields here</a:t>
            </a:r>
          </a:p>
        </p:txBody>
      </p:sp>
    </p:spTree>
    <p:extLst>
      <p:ext uri="{BB962C8B-B14F-4D97-AF65-F5344CB8AC3E}">
        <p14:creationId xmlns:p14="http://schemas.microsoft.com/office/powerpoint/2010/main" val="97779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2596-2DA9-C045-8B1E-E02E8282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for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4C3CD-37BF-4942-BBEA-DCCF4C77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5158"/>
            <a:ext cx="7886700" cy="38919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CCA72-1142-AD43-B276-1BBC8899FFCD}"/>
              </a:ext>
            </a:extLst>
          </p:cNvPr>
          <p:cNvSpPr txBox="1"/>
          <p:nvPr/>
        </p:nvSpPr>
        <p:spPr>
          <a:xfrm>
            <a:off x="556054" y="1532237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70575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4C23-3DE0-CC47-8368-C2B74D2E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64BCA7-0C65-784C-A5DB-84BA1F88F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2285"/>
            <a:ext cx="7886700" cy="3757693"/>
          </a:xfrm>
        </p:spPr>
      </p:pic>
    </p:spTree>
    <p:extLst>
      <p:ext uri="{BB962C8B-B14F-4D97-AF65-F5344CB8AC3E}">
        <p14:creationId xmlns:p14="http://schemas.microsoft.com/office/powerpoint/2010/main" val="332721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405A-A629-6949-8BA7-BAE8854A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56F9-47DC-D145-B746-5F3E256E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members</a:t>
            </a:r>
          </a:p>
          <a:p>
            <a:r>
              <a:rPr lang="en-US" dirty="0"/>
              <a:t>Create </a:t>
            </a:r>
            <a:r>
              <a:rPr lang="en-US" dirty="0" err="1"/>
              <a:t>urls.py</a:t>
            </a:r>
            <a:r>
              <a:rPr lang="en-US" dirty="0"/>
              <a:t> in the new app</a:t>
            </a:r>
          </a:p>
          <a:p>
            <a:r>
              <a:rPr lang="en-US" dirty="0"/>
              <a:t>Register your app to setting</a:t>
            </a:r>
          </a:p>
          <a:p>
            <a:r>
              <a:rPr lang="en-US" dirty="0"/>
              <a:t>Register your </a:t>
            </a:r>
            <a:r>
              <a:rPr lang="en-US" dirty="0" err="1"/>
              <a:t>urls</a:t>
            </a:r>
            <a:r>
              <a:rPr lang="en-US" dirty="0"/>
              <a:t> in member folder to </a:t>
            </a:r>
            <a:r>
              <a:rPr lang="en-US" dirty="0" err="1"/>
              <a:t>urls</a:t>
            </a:r>
            <a:r>
              <a:rPr lang="en-US" dirty="0"/>
              <a:t> in root folder</a:t>
            </a:r>
          </a:p>
        </p:txBody>
      </p:sp>
    </p:spTree>
    <p:extLst>
      <p:ext uri="{BB962C8B-B14F-4D97-AF65-F5344CB8AC3E}">
        <p14:creationId xmlns:p14="http://schemas.microsoft.com/office/powerpoint/2010/main" val="60766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8293-9796-0E44-A538-434704BB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D892B-FA12-1840-B205-DDA5EB50A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3048"/>
            <a:ext cx="7886700" cy="4116166"/>
          </a:xfrm>
        </p:spPr>
      </p:pic>
    </p:spTree>
    <p:extLst>
      <p:ext uri="{BB962C8B-B14F-4D97-AF65-F5344CB8AC3E}">
        <p14:creationId xmlns:p14="http://schemas.microsoft.com/office/powerpoint/2010/main" val="351642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511-7FDC-464B-AE0B-04AD335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</a:t>
            </a:r>
            <a:r>
              <a:rPr lang="en-US" dirty="0"/>
              <a:t>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9BE0B-B1ED-C441-A808-BB6B844A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043750"/>
          </a:xfrm>
        </p:spPr>
      </p:pic>
    </p:spTree>
    <p:extLst>
      <p:ext uri="{BB962C8B-B14F-4D97-AF65-F5344CB8AC3E}">
        <p14:creationId xmlns:p14="http://schemas.microsoft.com/office/powerpoint/2010/main" val="3218498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4B52-4C77-3647-BAEC-E0523F11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urls</a:t>
            </a:r>
            <a:r>
              <a:rPr lang="en-US" dirty="0"/>
              <a:t> on your nav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D0834-3443-6D47-B7F2-35648191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3098"/>
            <a:ext cx="7886700" cy="2142553"/>
          </a:xfrm>
        </p:spPr>
      </p:pic>
    </p:spTree>
    <p:extLst>
      <p:ext uri="{BB962C8B-B14F-4D97-AF65-F5344CB8AC3E}">
        <p14:creationId xmlns:p14="http://schemas.microsoft.com/office/powerpoint/2010/main" val="426921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705E-556D-9646-BF51-9C3B036C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category to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16493-1D5C-FF41-92E2-0C1A1107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2171"/>
            <a:ext cx="7886700" cy="4157921"/>
          </a:xfrm>
        </p:spPr>
      </p:pic>
    </p:spTree>
    <p:extLst>
      <p:ext uri="{BB962C8B-B14F-4D97-AF65-F5344CB8AC3E}">
        <p14:creationId xmlns:p14="http://schemas.microsoft.com/office/powerpoint/2010/main" val="69851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0A5-D218-ED43-9B69-535B8252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1823F-7BDA-D644-B095-D18403E5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49399"/>
            <a:ext cx="7886700" cy="2643464"/>
          </a:xfrm>
        </p:spPr>
      </p:pic>
    </p:spTree>
    <p:extLst>
      <p:ext uri="{BB962C8B-B14F-4D97-AF65-F5344CB8AC3E}">
        <p14:creationId xmlns:p14="http://schemas.microsoft.com/office/powerpoint/2010/main" val="54494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3FEC-87F5-E744-841B-92F5065E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little bit 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3B5-3A04-C240-9DD8-26334A6F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add one line down category</a:t>
            </a:r>
          </a:p>
          <a:p>
            <a:r>
              <a:rPr lang="en-NZ" dirty="0"/>
              <a:t>category1 = </a:t>
            </a:r>
            <a:r>
              <a:rPr lang="en-NZ" dirty="0" err="1"/>
              <a:t>models.ForeignKey</a:t>
            </a:r>
            <a:r>
              <a:rPr lang="en-NZ" dirty="0"/>
              <a:t>(Category, </a:t>
            </a:r>
            <a:r>
              <a:rPr lang="en-NZ" dirty="0" err="1"/>
              <a:t>on_delete</a:t>
            </a:r>
            <a:r>
              <a:rPr lang="en-NZ" dirty="0"/>
              <a:t>=</a:t>
            </a:r>
            <a:r>
              <a:rPr lang="en-NZ" dirty="0" err="1"/>
              <a:t>models.CASCADE</a:t>
            </a:r>
            <a:r>
              <a:rPr lang="en-NZ" dirty="0"/>
              <a:t>, default=1)</a:t>
            </a:r>
          </a:p>
          <a:p>
            <a:r>
              <a:rPr lang="en-NZ" dirty="0"/>
              <a:t>Change </a:t>
            </a:r>
            <a:r>
              <a:rPr lang="en-NZ" dirty="0" err="1"/>
              <a:t>forms.py</a:t>
            </a:r>
            <a:r>
              <a:rPr lang="en-NZ" dirty="0"/>
              <a:t> post class, take out category</a:t>
            </a:r>
          </a:p>
          <a:p>
            <a:r>
              <a:rPr lang="en-NZ" dirty="0" err="1"/>
              <a:t>makemigration</a:t>
            </a:r>
            <a:r>
              <a:rPr lang="en-NZ" dirty="0"/>
              <a:t> and migrate</a:t>
            </a:r>
          </a:p>
          <a:p>
            <a:r>
              <a:rPr lang="en-NZ" dirty="0"/>
              <a:t>Remove category</a:t>
            </a:r>
          </a:p>
          <a:p>
            <a:r>
              <a:rPr lang="en-NZ" dirty="0" err="1"/>
              <a:t>makemigration</a:t>
            </a:r>
            <a:r>
              <a:rPr lang="en-NZ" dirty="0"/>
              <a:t> and migrate</a:t>
            </a:r>
          </a:p>
          <a:p>
            <a:r>
              <a:rPr lang="en-US" dirty="0"/>
              <a:t>Change </a:t>
            </a:r>
            <a:r>
              <a:rPr lang="en-NZ" dirty="0"/>
              <a:t>category1 to category</a:t>
            </a:r>
          </a:p>
          <a:p>
            <a:r>
              <a:rPr lang="en-NZ" dirty="0" err="1"/>
              <a:t>makemigration</a:t>
            </a:r>
            <a:r>
              <a:rPr lang="en-NZ" dirty="0"/>
              <a:t> and migrate</a:t>
            </a:r>
          </a:p>
          <a:p>
            <a:r>
              <a:rPr lang="en-US" dirty="0">
                <a:solidFill>
                  <a:srgbClr val="FF0000"/>
                </a:solidFill>
              </a:rPr>
              <a:t>You’d better to follow me in the class</a:t>
            </a:r>
          </a:p>
        </p:txBody>
      </p:sp>
    </p:spTree>
    <p:extLst>
      <p:ext uri="{BB962C8B-B14F-4D97-AF65-F5344CB8AC3E}">
        <p14:creationId xmlns:p14="http://schemas.microsoft.com/office/powerpoint/2010/main" val="248476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0B2D-DE92-3F42-8BD1-943ED52A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DetailView</a:t>
            </a:r>
            <a:r>
              <a:rPr lang="en-US" dirty="0"/>
              <a:t> for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4E15A-7381-5547-B844-EA041693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0" y="3075781"/>
            <a:ext cx="6121400" cy="1790700"/>
          </a:xfrm>
        </p:spPr>
      </p:pic>
    </p:spTree>
    <p:extLst>
      <p:ext uri="{BB962C8B-B14F-4D97-AF65-F5344CB8AC3E}">
        <p14:creationId xmlns:p14="http://schemas.microsoft.com/office/powerpoint/2010/main" val="4066817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CC13-9D47-AA43-93CB-1B642C1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D3D37-2359-E045-A8F0-ED7C7328E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55" y="1825625"/>
            <a:ext cx="7468490" cy="4291013"/>
          </a:xfrm>
        </p:spPr>
      </p:pic>
    </p:spTree>
    <p:extLst>
      <p:ext uri="{BB962C8B-B14F-4D97-AF65-F5344CB8AC3E}">
        <p14:creationId xmlns:p14="http://schemas.microsoft.com/office/powerpoint/2010/main" val="3688959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F1D-C66E-204C-84A0-682F53F2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view to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F4031-F124-1D44-9C5E-AE585358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89097"/>
            <a:ext cx="7886700" cy="2764069"/>
          </a:xfrm>
        </p:spPr>
      </p:pic>
    </p:spTree>
    <p:extLst>
      <p:ext uri="{BB962C8B-B14F-4D97-AF65-F5344CB8AC3E}">
        <p14:creationId xmlns:p14="http://schemas.microsoft.com/office/powerpoint/2010/main" val="9273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9A2E-E3C1-BE45-89DE-19D8D2E2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Blog Category Navbar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23A-C7F2-A744-AC18-1E6B5D80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</a:t>
            </a:r>
            <a:r>
              <a:rPr lang="en-US" dirty="0" err="1"/>
              <a:t>get_context_data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4BD7-9C0F-F04D-81DE-2B7B68E1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341"/>
            <a:ext cx="9144000" cy="36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8769-F49A-C14B-B89B-7476EF17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app to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7840E-05F6-B349-9A00-CC45A203D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3976"/>
            <a:ext cx="7886700" cy="3634310"/>
          </a:xfrm>
        </p:spPr>
      </p:pic>
    </p:spTree>
    <p:extLst>
      <p:ext uri="{BB962C8B-B14F-4D97-AF65-F5344CB8AC3E}">
        <p14:creationId xmlns:p14="http://schemas.microsoft.com/office/powerpoint/2010/main" val="3468860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DBB8-9E34-5641-8DD1-D0EB06AE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60AB8-AD78-B145-BCA7-42591194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06520"/>
            <a:ext cx="7886700" cy="2729222"/>
          </a:xfrm>
        </p:spPr>
      </p:pic>
    </p:spTree>
    <p:extLst>
      <p:ext uri="{BB962C8B-B14F-4D97-AF65-F5344CB8AC3E}">
        <p14:creationId xmlns:p14="http://schemas.microsoft.com/office/powerpoint/2010/main" val="4011714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82C8-F286-FF48-A994-829CF0A6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context_processors.py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145F9-6117-934E-8428-AC78DB1DD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701800"/>
            <a:ext cx="7277100" cy="172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A278B-7435-394E-ABD3-4525FD00BF2E}"/>
              </a:ext>
            </a:extLst>
          </p:cNvPr>
          <p:cNvSpPr txBox="1"/>
          <p:nvPr/>
        </p:nvSpPr>
        <p:spPr>
          <a:xfrm>
            <a:off x="933450" y="4139514"/>
            <a:ext cx="73212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https://docs.djangoproject.com/en/3.2/ref/templates/api/#writing-your-own-context-processors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5532-061F-F74B-A525-8E3B66FB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90101-4D06-BB4D-A957-D41A87FC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47" y="1825625"/>
            <a:ext cx="7557306" cy="4291013"/>
          </a:xfrm>
        </p:spPr>
      </p:pic>
    </p:spTree>
    <p:extLst>
      <p:ext uri="{BB962C8B-B14F-4D97-AF65-F5344CB8AC3E}">
        <p14:creationId xmlns:p14="http://schemas.microsoft.com/office/powerpoint/2010/main" val="424008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784-B243-6747-8BE8-302865E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BF2D7-78AC-6D4B-951B-8558B8E6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71506"/>
            <a:ext cx="7886700" cy="1999250"/>
          </a:xfrm>
        </p:spPr>
      </p:pic>
    </p:spTree>
    <p:extLst>
      <p:ext uri="{BB962C8B-B14F-4D97-AF65-F5344CB8AC3E}">
        <p14:creationId xmlns:p14="http://schemas.microsoft.com/office/powerpoint/2010/main" val="3932445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5763-F6B5-2449-95F2-2B5E157D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category list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85717-E001-B247-B1CD-2ECDD912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3132931"/>
            <a:ext cx="6731000" cy="1676400"/>
          </a:xfrm>
        </p:spPr>
      </p:pic>
    </p:spTree>
    <p:extLst>
      <p:ext uri="{BB962C8B-B14F-4D97-AF65-F5344CB8AC3E}">
        <p14:creationId xmlns:p14="http://schemas.microsoft.com/office/powerpoint/2010/main" val="2029026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DE77-15E0-FD47-B31E-64964124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B37B1-A0F8-E549-966F-5138402A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36819"/>
            <a:ext cx="7886700" cy="2868625"/>
          </a:xfrm>
        </p:spPr>
      </p:pic>
    </p:spTree>
    <p:extLst>
      <p:ext uri="{BB962C8B-B14F-4D97-AF65-F5344CB8AC3E}">
        <p14:creationId xmlns:p14="http://schemas.microsoft.com/office/powerpoint/2010/main" val="4261708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43C5-75A6-3A44-B8FD-1F55F93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to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B4933-6958-6B43-A947-BB565E18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4527"/>
            <a:ext cx="7886700" cy="2933209"/>
          </a:xfrm>
        </p:spPr>
      </p:pic>
    </p:spTree>
    <p:extLst>
      <p:ext uri="{BB962C8B-B14F-4D97-AF65-F5344CB8AC3E}">
        <p14:creationId xmlns:p14="http://schemas.microsoft.com/office/powerpoint/2010/main" val="3680350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81C-E4E8-E946-B0EF-0C294E98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3396-B823-7048-BEB1-B0112651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can do what …</a:t>
            </a:r>
          </a:p>
        </p:txBody>
      </p:sp>
    </p:spTree>
    <p:extLst>
      <p:ext uri="{BB962C8B-B14F-4D97-AF65-F5344CB8AC3E}">
        <p14:creationId xmlns:p14="http://schemas.microsoft.com/office/powerpoint/2010/main" val="3948604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A8B8-80CC-4642-9982-AE46809D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user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D0D9-233E-034D-9465-7083D92E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C0570-3936-9F40-83CB-C9448484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46" y="2341976"/>
            <a:ext cx="6089307" cy="43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6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E2F6-800F-024F-9DB3-70EE418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A2EA6-08C9-6C4B-BE7B-2E5A4B9E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6419"/>
            <a:ext cx="7886700" cy="2429425"/>
          </a:xfrm>
        </p:spPr>
      </p:pic>
    </p:spTree>
    <p:extLst>
      <p:ext uri="{BB962C8B-B14F-4D97-AF65-F5344CB8AC3E}">
        <p14:creationId xmlns:p14="http://schemas.microsoft.com/office/powerpoint/2010/main" val="51596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8A5C-E4D4-834A-80DF-C406C4E9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your </a:t>
            </a:r>
            <a:r>
              <a:rPr lang="en-US" dirty="0" err="1"/>
              <a:t>urls</a:t>
            </a:r>
            <a:r>
              <a:rPr lang="en-US" dirty="0"/>
              <a:t> in member folder to </a:t>
            </a:r>
            <a:r>
              <a:rPr lang="en-US" dirty="0" err="1"/>
              <a:t>urls</a:t>
            </a:r>
            <a:r>
              <a:rPr lang="en-US" dirty="0"/>
              <a:t> in root folder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FE8018-B12C-084A-B216-FE61807C2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48" y="1825625"/>
            <a:ext cx="7379504" cy="4291013"/>
          </a:xfrm>
        </p:spPr>
      </p:pic>
    </p:spTree>
    <p:extLst>
      <p:ext uri="{BB962C8B-B14F-4D97-AF65-F5344CB8AC3E}">
        <p14:creationId xmlns:p14="http://schemas.microsoft.com/office/powerpoint/2010/main" val="1031346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642-A88E-9B48-9283-AF435590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Delete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C374F-C9C7-0A49-B6C7-FFD25361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9469"/>
            <a:ext cx="4560647" cy="24308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3F38E-CB7C-2B43-8873-599C1EBB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92" y="4311160"/>
            <a:ext cx="4868562" cy="23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24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C79-A627-9B43-8F1D-16B5A0F7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author creates Posts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9EB6-B85B-B143-8CC8-BD1DA6BA0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08645"/>
            <a:ext cx="7886700" cy="2724972"/>
          </a:xfrm>
        </p:spPr>
      </p:pic>
    </p:spTree>
    <p:extLst>
      <p:ext uri="{BB962C8B-B14F-4D97-AF65-F5344CB8AC3E}">
        <p14:creationId xmlns:p14="http://schemas.microsoft.com/office/powerpoint/2010/main" val="116063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A28E-1020-1446-9392-BFCAE58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13B4-E278-DF47-AA79-0B6B9055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add_post.html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BD4C-1E38-2947-892E-3C9D2148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367692"/>
            <a:ext cx="8204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2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48-C3AD-D549-B2FF-BFE3BE12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6F65-7A30-454C-96A8-85F353FE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https://www.youtube.com/watch?v=TAH01Iy5AuE&amp;list=PLCC34OHNcOtr025c1kHSPrnP18YPB-NFi&amp;index=17&amp;ab_channel=Codemy.com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9 - 17</a:t>
            </a:r>
          </a:p>
        </p:txBody>
      </p:sp>
    </p:spTree>
    <p:extLst>
      <p:ext uri="{BB962C8B-B14F-4D97-AF65-F5344CB8AC3E}">
        <p14:creationId xmlns:p14="http://schemas.microsoft.com/office/powerpoint/2010/main" val="76296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0AFF-975E-F342-961D-F6D35237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folder for member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8E879-A6BC-6140-A0A0-EC38841CC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91" y="1858150"/>
            <a:ext cx="5340817" cy="2122179"/>
          </a:xfrm>
        </p:spPr>
      </p:pic>
    </p:spTree>
    <p:extLst>
      <p:ext uri="{BB962C8B-B14F-4D97-AF65-F5344CB8AC3E}">
        <p14:creationId xmlns:p14="http://schemas.microsoft.com/office/powerpoint/2010/main" val="137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56DF-5F5D-9E4E-9EC4-67F62E3A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1086-ED05-9349-B9BB-1DA4F69F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template</a:t>
            </a:r>
          </a:p>
          <a:p>
            <a:pPr lvl="1"/>
            <a:r>
              <a:rPr lang="en-US" dirty="0"/>
              <a:t>Create a folder inside templates folder</a:t>
            </a:r>
          </a:p>
          <a:p>
            <a:pPr lvl="2"/>
            <a:r>
              <a:rPr lang="en-US" dirty="0"/>
              <a:t>Create two files </a:t>
            </a:r>
          </a:p>
          <a:p>
            <a:pPr lvl="3"/>
            <a:r>
              <a:rPr lang="en-US" dirty="0" err="1"/>
              <a:t>login.html</a:t>
            </a:r>
            <a:endParaRPr lang="en-US" dirty="0"/>
          </a:p>
          <a:p>
            <a:pPr lvl="3"/>
            <a:r>
              <a:rPr lang="en-US" dirty="0" err="1"/>
              <a:t>register.html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1F2B-F0D8-114B-9400-45147300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94" y="3429000"/>
            <a:ext cx="3213012" cy="23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0807-6FAE-3045-8549-97812B0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99CFD-A6EE-AA47-BDB7-2D44BEB4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2407"/>
            <a:ext cx="7886700" cy="4117449"/>
          </a:xfrm>
        </p:spPr>
      </p:pic>
    </p:spTree>
    <p:extLst>
      <p:ext uri="{BB962C8B-B14F-4D97-AF65-F5344CB8AC3E}">
        <p14:creationId xmlns:p14="http://schemas.microsoft.com/office/powerpoint/2010/main" val="237260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683E-5E50-3C47-8EB7-877F6F79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F103-D055-A748-8B87-2D620D329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1221"/>
            <a:ext cx="7886700" cy="3519820"/>
          </a:xfrm>
        </p:spPr>
      </p:pic>
    </p:spTree>
    <p:extLst>
      <p:ext uri="{BB962C8B-B14F-4D97-AF65-F5344CB8AC3E}">
        <p14:creationId xmlns:p14="http://schemas.microsoft.com/office/powerpoint/2010/main" val="109059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524</Words>
  <Application>Microsoft Macintosh PowerPoint</Application>
  <PresentationFormat>On-screen Show (4:3)</PresentationFormat>
  <Paragraphs>112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Simple Blog</vt:lpstr>
      <vt:lpstr>Create an app for authentication</vt:lpstr>
      <vt:lpstr>Register your app to setting</vt:lpstr>
      <vt:lpstr>Register your urls in member folder to urls in root folder</vt:lpstr>
      <vt:lpstr>Create templates folder for member app</vt:lpstr>
      <vt:lpstr>Registration</vt:lpstr>
      <vt:lpstr>login.html</vt:lpstr>
      <vt:lpstr>register.html</vt:lpstr>
      <vt:lpstr>Views – Generic CreateView</vt:lpstr>
      <vt:lpstr>Register your new views to urls.py</vt:lpstr>
      <vt:lpstr>Create a link in Nav Bar</vt:lpstr>
      <vt:lpstr>Create login</vt:lpstr>
      <vt:lpstr>Login redirect</vt:lpstr>
      <vt:lpstr>logout</vt:lpstr>
      <vt:lpstr>Authenticated</vt:lpstr>
      <vt:lpstr>Base.html</vt:lpstr>
      <vt:lpstr>Home page</vt:lpstr>
      <vt:lpstr>Update post page</vt:lpstr>
      <vt:lpstr>Please finish for:</vt:lpstr>
      <vt:lpstr>Styling </vt:lpstr>
      <vt:lpstr>HTML in Textarea</vt:lpstr>
      <vt:lpstr>Add a model for post category</vt:lpstr>
      <vt:lpstr>Register you model to admin</vt:lpstr>
      <vt:lpstr>Add category attribute to your Post</vt:lpstr>
      <vt:lpstr>Add new textbox to you form</vt:lpstr>
      <vt:lpstr>Create views for Category</vt:lpstr>
      <vt:lpstr>Create Templates for Category</vt:lpstr>
      <vt:lpstr>Update template</vt:lpstr>
      <vt:lpstr>Delete View</vt:lpstr>
      <vt:lpstr>Urls register</vt:lpstr>
      <vt:lpstr>Add urls on your nav bar</vt:lpstr>
      <vt:lpstr>Add category to home page</vt:lpstr>
      <vt:lpstr>Foreign Key </vt:lpstr>
      <vt:lpstr>This is little bit trouble</vt:lpstr>
      <vt:lpstr>Create a DetailView for Category</vt:lpstr>
      <vt:lpstr>Create template file</vt:lpstr>
      <vt:lpstr>Register your view to urls</vt:lpstr>
      <vt:lpstr>Add Blog Category Navbar Links</vt:lpstr>
      <vt:lpstr>Base.html</vt:lpstr>
      <vt:lpstr>context_processors.py</vt:lpstr>
      <vt:lpstr>settings</vt:lpstr>
      <vt:lpstr>Base.html</vt:lpstr>
      <vt:lpstr>Create a category list view</vt:lpstr>
      <vt:lpstr>template</vt:lpstr>
      <vt:lpstr>Register to urls</vt:lpstr>
      <vt:lpstr>Permission</vt:lpstr>
      <vt:lpstr>Check user id</vt:lpstr>
      <vt:lpstr>Detail page</vt:lpstr>
      <vt:lpstr>Update and Delete page</vt:lpstr>
      <vt:lpstr>Login author creates Posts</vt:lpstr>
      <vt:lpstr>Little bit javascript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123</cp:revision>
  <dcterms:created xsi:type="dcterms:W3CDTF">2017-11-02T21:35:40Z</dcterms:created>
  <dcterms:modified xsi:type="dcterms:W3CDTF">2021-08-25T12:22:58Z</dcterms:modified>
</cp:coreProperties>
</file>