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01BBB-36D1-4E48-BC94-AA71B0D537B9}">
          <p14:sldIdLst>
            <p14:sldId id="25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User Groups" id="{37DE1CA2-E319-9E47-A86D-A50C48278560}">
          <p14:sldIdLst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76"/>
  </p:normalViewPr>
  <p:slideViewPr>
    <p:cSldViewPr snapToGrid="0" snapToObjects="1">
      <p:cViewPr varScale="1">
        <p:scale>
          <a:sx n="112" d="100"/>
          <a:sy n="112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djangoproject.com/en/4.0/topics/auth/default/#module-django.contrib.auth.view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forms/fields/#built-in-field-clas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24A8-CAC4-AB49-AA37-42650C3E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47F407-9649-494B-A266-95A9D617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87761"/>
            <a:ext cx="4495800" cy="406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CFB0A-0368-374E-9286-B13AD0B5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5943600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F1C98-D687-8943-AA45-3BBDF81B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94161"/>
            <a:ext cx="2057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D62D-BF9C-4341-A05E-BC1334B6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ABCFB-38D8-CC4F-ACDB-D2F370805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4389"/>
            <a:ext cx="7886700" cy="21900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673A9-50FA-4E45-B123-C8DCFEFA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44189"/>
            <a:ext cx="6235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EC54-FF05-8045-8178-1E9AC174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Web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0C86-1FE7-D74C-AD45-038B84EC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https://docs.djangoproject.com/en/4.0/topics/auth/default/#module-django.contrib.auth.views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document carefully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5BDDB-912E-B445-8F61-F4B0889C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3258076"/>
            <a:ext cx="7772400" cy="22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4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67F4-48E5-3342-82F6-E446E7C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06CC6-13F0-554B-9FE1-E0A99F5F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28989"/>
            <a:ext cx="5772150" cy="17961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5868B-7F1F-1D4B-A2CB-7B75D075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4902200" cy="31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AD2FC-3E76-3345-A4B8-73D067F7E482}"/>
              </a:ext>
            </a:extLst>
          </p:cNvPr>
          <p:cNvSpPr txBox="1"/>
          <p:nvPr/>
        </p:nvSpPr>
        <p:spPr>
          <a:xfrm>
            <a:off x="537210" y="2197503"/>
            <a:ext cx="1348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1C1661-705E-2743-AB1E-7B5AEE95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711048"/>
            <a:ext cx="2672891" cy="2055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AC3256-1ABB-364D-8D75-2262EFAA071B}"/>
              </a:ext>
            </a:extLst>
          </p:cNvPr>
          <p:cNvSpPr txBox="1"/>
          <p:nvPr/>
        </p:nvSpPr>
        <p:spPr>
          <a:xfrm>
            <a:off x="582930" y="4423410"/>
            <a:ext cx="10406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6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99FF-15C0-3447-B35B-6EF30B01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views has been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6285C-A2A5-4648-82BA-520FB3282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74031"/>
            <a:ext cx="7239000" cy="3022600"/>
          </a:xfrm>
        </p:spPr>
      </p:pic>
    </p:spTree>
    <p:extLst>
      <p:ext uri="{BB962C8B-B14F-4D97-AF65-F5344CB8AC3E}">
        <p14:creationId xmlns:p14="http://schemas.microsoft.com/office/powerpoint/2010/main" val="393164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E51E-8C1D-9E40-A4A4-4C38D99E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94FC0A-E428-F248-8A1F-B572BC27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56861"/>
            <a:ext cx="7035800" cy="26797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D10475-5386-814D-8566-5282C0F4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24889"/>
            <a:ext cx="43561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80EB3-962C-D54A-B407-0CC98FF22C02}"/>
              </a:ext>
            </a:extLst>
          </p:cNvPr>
          <p:cNvSpPr txBox="1"/>
          <p:nvPr/>
        </p:nvSpPr>
        <p:spPr>
          <a:xfrm>
            <a:off x="571500" y="4537710"/>
            <a:ext cx="10406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0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A5B4-2AEB-A340-BE16-404550F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EF6F7-B116-AB4C-B8F1-7A1E754AD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1639"/>
            <a:ext cx="7886700" cy="3758985"/>
          </a:xfrm>
        </p:spPr>
      </p:pic>
    </p:spTree>
    <p:extLst>
      <p:ext uri="{BB962C8B-B14F-4D97-AF65-F5344CB8AC3E}">
        <p14:creationId xmlns:p14="http://schemas.microsoft.com/office/powerpoint/2010/main" val="304794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F760-0063-AA4F-83D8-8A37CDAE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base.html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9F47-176D-CC47-9D68-81973235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url</a:t>
            </a:r>
            <a:r>
              <a:rPr lang="en-US" dirty="0"/>
              <a:t> for login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7188C-8946-1442-967E-CA5DBC8B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41550"/>
            <a:ext cx="7556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6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7ED-FC8B-964A-8879-7CA8993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4E7DE-030E-1C4F-AFEE-5F8AD6924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05500"/>
            <a:ext cx="7886700" cy="3965503"/>
          </a:xfrm>
        </p:spPr>
      </p:pic>
    </p:spTree>
    <p:extLst>
      <p:ext uri="{BB962C8B-B14F-4D97-AF65-F5344CB8AC3E}">
        <p14:creationId xmlns:p14="http://schemas.microsoft.com/office/powerpoint/2010/main" val="123847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7780-A273-BC47-B57C-CD849BE9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settings.py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8979B-732A-694A-9E26-2F1C6AD10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4813300" cy="1371600"/>
          </a:xfrm>
        </p:spPr>
      </p:pic>
    </p:spTree>
    <p:extLst>
      <p:ext uri="{BB962C8B-B14F-4D97-AF65-F5344CB8AC3E}">
        <p14:creationId xmlns:p14="http://schemas.microsoft.com/office/powerpoint/2010/main" val="380728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Form</a:t>
            </a:r>
          </a:p>
          <a:p>
            <a:r>
              <a:rPr lang="en-US" dirty="0"/>
              <a:t>Django Authentication</a:t>
            </a:r>
          </a:p>
          <a:p>
            <a:r>
              <a:rPr lang="en-US" dirty="0"/>
              <a:t>Django Web Authentication</a:t>
            </a:r>
          </a:p>
          <a:p>
            <a:r>
              <a:rPr lang="en-US" dirty="0"/>
              <a:t>User Groups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N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AA8B-5A84-2C47-86D2-3078B9D6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4F584-9959-0949-9F5D-A79A830BB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010" y="1840730"/>
            <a:ext cx="4102100" cy="17018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1F14F-9852-B84A-9F0A-E0D65852F5B7}"/>
              </a:ext>
            </a:extLst>
          </p:cNvPr>
          <p:cNvSpPr/>
          <p:nvPr/>
        </p:nvSpPr>
        <p:spPr>
          <a:xfrm>
            <a:off x="628650" y="1540648"/>
            <a:ext cx="10118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settings.py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3B31A-46F1-DD44-88B9-5DF50180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141832"/>
            <a:ext cx="8432800" cy="111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FE5EA4-6366-CC4B-953E-2837E02B155C}"/>
              </a:ext>
            </a:extLst>
          </p:cNvPr>
          <p:cNvSpPr/>
          <p:nvPr/>
        </p:nvSpPr>
        <p:spPr>
          <a:xfrm>
            <a:off x="628649" y="3841750"/>
            <a:ext cx="93487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7920-E1B2-BD4F-9557-B8A8A351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87F8-C858-D043-B8C6-CF5D15AF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{% if </a:t>
            </a:r>
            <a:r>
              <a:rPr lang="en-NZ" dirty="0" err="1"/>
              <a:t>user.is_authenticated</a:t>
            </a:r>
            <a:r>
              <a:rPr lang="en-NZ" dirty="0"/>
              <a:t> %}</a:t>
            </a:r>
          </a:p>
          <a:p>
            <a:endParaRPr lang="en-NZ" dirty="0"/>
          </a:p>
          <a:p>
            <a:r>
              <a:rPr lang="en-NZ" dirty="0"/>
              <a:t>{% endif %}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2A0BE-2AEC-9B43-9F6B-99EE4309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10267"/>
            <a:ext cx="6080760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6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8CFB-BA54-EB40-9A3A-FC0D707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user?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5A52-27DB-F84D-8B41-9231916E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{{ </a:t>
            </a:r>
            <a:r>
              <a:rPr lang="en-NZ" dirty="0" err="1"/>
              <a:t>user.username</a:t>
            </a:r>
            <a:r>
              <a:rPr lang="en-NZ" dirty="0"/>
              <a:t> }}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990-C869-AF4D-A03D-D0945DAE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342782"/>
            <a:ext cx="8435340" cy="25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2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A3BE-B005-A643-A923-11D3737C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A025-2FB3-6B44-B533-F5BF2CAF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post list page,</a:t>
            </a:r>
          </a:p>
          <a:p>
            <a:r>
              <a:rPr lang="en-US" dirty="0"/>
              <a:t>Show post to owner only</a:t>
            </a:r>
          </a:p>
        </p:txBody>
      </p:sp>
    </p:spTree>
    <p:extLst>
      <p:ext uri="{BB962C8B-B14F-4D97-AF65-F5344CB8AC3E}">
        <p14:creationId xmlns:p14="http://schemas.microsoft.com/office/powerpoint/2010/main" val="1565415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17FE-E3EC-4D4A-8BE6-3A9067E9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394DD-CCBB-1A46-BF8D-3F32E85E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79004"/>
            <a:ext cx="7886700" cy="3184255"/>
          </a:xfrm>
        </p:spPr>
      </p:pic>
    </p:spTree>
    <p:extLst>
      <p:ext uri="{BB962C8B-B14F-4D97-AF65-F5344CB8AC3E}">
        <p14:creationId xmlns:p14="http://schemas.microsoft.com/office/powerpoint/2010/main" val="265146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41A6-3E44-6F45-9926-19DA2944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FFFD4-5A58-3C4C-BD3F-04AC376FB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6286500" cy="723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23459-99B2-3243-AB6B-FBB97163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14589"/>
            <a:ext cx="3111500" cy="39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D400F-8F23-0942-8D63-764B9F3F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808289"/>
            <a:ext cx="2146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9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41E1-5A58-5048-A8D8-96BAC969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95B1C-CA35-7F46-AFCF-D34EF868C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44700"/>
            <a:ext cx="6299200" cy="1384300"/>
          </a:xfrm>
        </p:spPr>
      </p:pic>
    </p:spTree>
    <p:extLst>
      <p:ext uri="{BB962C8B-B14F-4D97-AF65-F5344CB8AC3E}">
        <p14:creationId xmlns:p14="http://schemas.microsoft.com/office/powerpoint/2010/main" val="117086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374D-9979-9749-93EF-7E3F66C1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24F9-A575-5E41-B3E1-3239E1C5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registration page,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Django registration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Portfolio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this user to group lecturer </a:t>
            </a:r>
          </a:p>
        </p:txBody>
      </p:sp>
    </p:spTree>
    <p:extLst>
      <p:ext uri="{BB962C8B-B14F-4D97-AF65-F5344CB8AC3E}">
        <p14:creationId xmlns:p14="http://schemas.microsoft.com/office/powerpoint/2010/main" val="317643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FCB-DFDE-E349-BE00-66F195EF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6332-E3DC-5D4E-A078-8A24E8AC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 Field classes</a:t>
            </a:r>
          </a:p>
          <a:p>
            <a:pPr lvl="1"/>
            <a:r>
              <a:rPr lang="en-US" dirty="0" err="1"/>
              <a:t>CharField</a:t>
            </a:r>
            <a:r>
              <a:rPr lang="en-US" dirty="0"/>
              <a:t> -&gt; </a:t>
            </a:r>
            <a:r>
              <a:rPr lang="en-US" dirty="0" err="1"/>
              <a:t>TextInput</a:t>
            </a:r>
            <a:endParaRPr lang="en-US" dirty="0"/>
          </a:p>
          <a:p>
            <a:pPr lvl="1"/>
            <a:r>
              <a:rPr lang="en-US" dirty="0" err="1"/>
              <a:t>ChoiceField</a:t>
            </a:r>
            <a:r>
              <a:rPr lang="en-US" dirty="0"/>
              <a:t> -&gt; Select</a:t>
            </a:r>
          </a:p>
          <a:p>
            <a:pPr lvl="1"/>
            <a:r>
              <a:rPr lang="en-US" dirty="0" err="1"/>
              <a:t>DateField</a:t>
            </a:r>
            <a:r>
              <a:rPr lang="en-US" dirty="0"/>
              <a:t> -&gt; </a:t>
            </a:r>
            <a:r>
              <a:rPr lang="en-US" dirty="0" err="1"/>
              <a:t>DateInput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https://docs.djangoproject.com/en/4.0/ref/forms/fields/#built-in-field-classes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09F1-5B65-AB47-B3B8-69055120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7FF9-F4E1-6043-911F-E2267D75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py</a:t>
            </a:r>
            <a:r>
              <a:rPr lang="en-US" dirty="0"/>
              <a:t> file in your app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42F82-9FA1-C24B-BFC1-1ABD5EF4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50787"/>
            <a:ext cx="5556078" cy="30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8D70-BD90-3740-BE0F-983F47C6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Create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B4B1-A5EF-6A41-94EA-41074E80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made a mistake on Model Post likes. Please change it to </a:t>
            </a:r>
          </a:p>
          <a:p>
            <a:r>
              <a:rPr lang="en-US" dirty="0"/>
              <a:t>null = True and blank =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02F5F-B89C-5042-BF56-B27D2E5E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52069"/>
            <a:ext cx="7569200" cy="31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3F85-0DB9-7340-8B19-CC80314F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form in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4FC47-E6D9-C442-8C6F-F502EE3FF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41500"/>
            <a:ext cx="5232400" cy="1587500"/>
          </a:xfrm>
        </p:spPr>
      </p:pic>
    </p:spTree>
    <p:extLst>
      <p:ext uri="{BB962C8B-B14F-4D97-AF65-F5344CB8AC3E}">
        <p14:creationId xmlns:p14="http://schemas.microsoft.com/office/powerpoint/2010/main" val="365209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0276-6A08-7F49-AF4E-FBA2DCE4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Update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DCCD7-CB0A-FF4C-A1F5-971137D17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62" y="1826156"/>
            <a:ext cx="8617675" cy="2796644"/>
          </a:xfrm>
        </p:spPr>
      </p:pic>
    </p:spTree>
    <p:extLst>
      <p:ext uri="{BB962C8B-B14F-4D97-AF65-F5344CB8AC3E}">
        <p14:creationId xmlns:p14="http://schemas.microsoft.com/office/powerpoint/2010/main" val="237186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E2D2-F8A6-7C4F-9483-93DBE9A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EditForm</a:t>
            </a:r>
            <a:r>
              <a:rPr lang="en-US" dirty="0"/>
              <a:t> in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D8FA7-81BE-7742-9A67-521B9A993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15331"/>
            <a:ext cx="5384800" cy="1778000"/>
          </a:xfrm>
        </p:spPr>
      </p:pic>
    </p:spTree>
    <p:extLst>
      <p:ext uri="{BB962C8B-B14F-4D97-AF65-F5344CB8AC3E}">
        <p14:creationId xmlns:p14="http://schemas.microsoft.com/office/powerpoint/2010/main" val="260181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1E64-C30E-CC44-AB85-C7C2DE36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Django authentication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B7A8-A923-4043-8998-126446B6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 objects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 err="1"/>
              <a:t>first_name</a:t>
            </a:r>
            <a:endParaRPr lang="en-US" dirty="0"/>
          </a:p>
          <a:p>
            <a:pPr lvl="1"/>
            <a:r>
              <a:rPr lang="en-US" dirty="0" err="1"/>
              <a:t>last_name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3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259</Words>
  <Application>Microsoft Macintosh PowerPoint</Application>
  <PresentationFormat>On-screen Show (4:3)</PresentationFormat>
  <Paragraphs>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</vt:lpstr>
      <vt:lpstr>Django Form</vt:lpstr>
      <vt:lpstr>forms.py</vt:lpstr>
      <vt:lpstr>Example – Create View </vt:lpstr>
      <vt:lpstr>Use form in view</vt:lpstr>
      <vt:lpstr>Practice Update View</vt:lpstr>
      <vt:lpstr>Use EditForm in View</vt:lpstr>
      <vt:lpstr>Django authentication system</vt:lpstr>
      <vt:lpstr>Create a user </vt:lpstr>
      <vt:lpstr>Authenticating users</vt:lpstr>
      <vt:lpstr>Django Web Authentication</vt:lpstr>
      <vt:lpstr>Create a new app</vt:lpstr>
      <vt:lpstr>These views has been created</vt:lpstr>
      <vt:lpstr>Login View</vt:lpstr>
      <vt:lpstr>Create a template</vt:lpstr>
      <vt:lpstr>In base.html</vt:lpstr>
      <vt:lpstr>After login</vt:lpstr>
      <vt:lpstr>settings.py</vt:lpstr>
      <vt:lpstr>logout</vt:lpstr>
      <vt:lpstr>Login?</vt:lpstr>
      <vt:lpstr>Who is the user?</vt:lpstr>
      <vt:lpstr>Exercise</vt:lpstr>
      <vt:lpstr>Answer</vt:lpstr>
      <vt:lpstr>Add to group</vt:lpstr>
      <vt:lpstr>In a template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52</cp:revision>
  <dcterms:created xsi:type="dcterms:W3CDTF">2017-11-02T21:35:40Z</dcterms:created>
  <dcterms:modified xsi:type="dcterms:W3CDTF">2022-04-04T07:19:39Z</dcterms:modified>
</cp:coreProperties>
</file>