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01BBB-36D1-4E48-BC94-AA71B0D537B9}">
          <p14:sldIdLst>
            <p14:sldId id="257"/>
            <p14:sldId id="290"/>
          </p14:sldIdLst>
        </p14:section>
        <p14:section name="Custom post creation" id="{987D7550-2C48-49CC-8E9B-CAD5DC92D919}">
          <p14:sldIdLst>
            <p14:sldId id="291"/>
          </p14:sldIdLst>
        </p14:section>
        <p14:section name="Django Registration" id="{B4884802-04A4-4CE1-925B-C4CBC10926FE}">
          <p14:sldIdLst>
            <p14:sldId id="292"/>
            <p14:sldId id="293"/>
            <p14:sldId id="294"/>
            <p14:sldId id="295"/>
          </p14:sldIdLst>
        </p14:section>
        <p14:section name="Custom user registration" id="{21305D12-345D-4267-9541-EB54C505E10D}">
          <p14:sldIdLst>
            <p14:sldId id="296"/>
            <p14:sldId id="297"/>
            <p14:sldId id="298"/>
            <p14:sldId id="299"/>
          </p14:sldIdLst>
        </p14:section>
        <p14:section name="File upload" id="{B3A827F8-2599-422F-9300-7178924DDE08}">
          <p14:sldIdLst>
            <p14:sldId id="300"/>
            <p14:sldId id="301"/>
          </p14:sldIdLst>
        </p14:section>
        <p14:section name="Excel Reader" id="{37DE1CA2-E319-9E47-A86D-A50C48278560}">
          <p14:sldIdLst>
            <p14:sldId id="302"/>
            <p14:sldId id="303"/>
            <p14:sldId id="304"/>
            <p14:sldId id="305"/>
          </p14:sldIdLst>
        </p14:section>
        <p14:section name="Firebase Storage" id="{559E955E-E8B4-4F9C-82AB-D5E63043782F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76"/>
  </p:normalViewPr>
  <p:slideViewPr>
    <p:cSldViewPr snapToGrid="0" snapToObjects="1">
      <p:cViewPr varScale="1">
        <p:scale>
          <a:sx n="108" d="100"/>
          <a:sy n="108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inuxhint.com/read-excel-file-pyth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sendgrid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9B91-20A7-437A-AECE-D204FE17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user registration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69E4-31BB-4D3D-BED9-E9AC1071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Post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7B89A-55F5-4CE1-A5ED-ACC36CBB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93" y="2170907"/>
            <a:ext cx="2638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7039-167F-4550-A3BB-9F8EA2EF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user registration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F4AC6-CE8E-4EA2-BF61-E1781A61C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369" y="2175770"/>
            <a:ext cx="6153150" cy="4857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A3D573-99C0-4264-A213-E750002B5511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Urls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Base.html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ACC39-4188-4ED2-87E2-F4CED85D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69" y="3526885"/>
            <a:ext cx="6819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C7C0-4D0E-4C86-B98F-76F8C39C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5470-C222-40FC-BA6A-8A665ED5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settings.py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View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D20A2-8B74-4F36-9DD6-32EDAFD2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2231439"/>
            <a:ext cx="36290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351B7-85CF-45E4-8960-D6418448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3428999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B3B5-4C75-49B5-BF93-01A6E88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3770-EDEA-493C-8EC6-56EFBB0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Template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 err="1"/>
              <a:t>Urls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Base.html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03DD2-760D-4111-B09A-9CA9F53B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49" y="2109675"/>
            <a:ext cx="5022357" cy="263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23D8E-274A-407C-8525-1F1FBBE6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9" y="5119438"/>
            <a:ext cx="44672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DEA8A-0776-4173-B7CB-E7CA9AF0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9" y="5889625"/>
            <a:ext cx="6115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9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864-3EE6-4CB3-9771-833C6E54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Excel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905B-37E6-4A78-8425-E4D40596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https://linuxhint.com/read-excel-file-python/</a:t>
            </a:r>
            <a:endParaRPr lang="en-NZ" dirty="0"/>
          </a:p>
          <a:p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A9F94-3B16-4087-95BD-377402B8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10" y="2415420"/>
            <a:ext cx="6000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3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EE27-8297-4B1D-A5E7-751EBFBB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Update </a:t>
            </a:r>
            <a:r>
              <a:rPr lang="en-NZ" dirty="0" err="1"/>
              <a:t>file_upload</a:t>
            </a:r>
            <a:r>
              <a:rPr lang="en-NZ" dirty="0"/>
              <a:t>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84AF1-840C-415C-9334-8315958FC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5644"/>
            <a:ext cx="4933950" cy="3990975"/>
          </a:xfrm>
        </p:spPr>
      </p:pic>
    </p:spTree>
    <p:extLst>
      <p:ext uri="{BB962C8B-B14F-4D97-AF65-F5344CB8AC3E}">
        <p14:creationId xmlns:p14="http://schemas.microsoft.com/office/powerpoint/2010/main" val="194125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9771-B581-4E04-BFA1-F8B309B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Update </a:t>
            </a:r>
            <a:r>
              <a:rPr lang="en-NZ" dirty="0" err="1"/>
              <a:t>file_upload</a:t>
            </a:r>
            <a:r>
              <a:rPr lang="en-NZ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CE85-B40A-4E8F-A46E-93DCCA75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6D03-A255-4606-B125-9B23BB7E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248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4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242-B1F8-4BE5-827A-26F76A50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Sendgrid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20F8-C177-4326-8262-B53E2CB8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https://sendgrid.com/</a:t>
            </a:r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08A94-E967-4006-853D-01CC5800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33998"/>
            <a:ext cx="7267575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3EAD4-7124-4860-BBF8-08D75149948F}"/>
              </a:ext>
            </a:extLst>
          </p:cNvPr>
          <p:cNvSpPr txBox="1"/>
          <p:nvPr/>
        </p:nvSpPr>
        <p:spPr>
          <a:xfrm>
            <a:off x="628650" y="4118337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send_mail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('Your grade has been published', 'Here is your grade',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senderEmail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, ['lsong@unitec.ac.nz'],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fail_silently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=False)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931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A48-3129-4284-A5D0-C7061CBB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B953-DDA4-4DDC-864C-629A6D6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>
                <a:hlinkClick r:id="rId2"/>
              </a:rPr>
              <a:t>https://firebase.google.com/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b="0" i="0" dirty="0">
                <a:effectLst/>
                <a:latin typeface="ui-monospace"/>
              </a:rPr>
              <a:t>from</a:t>
            </a:r>
            <a:r>
              <a:rPr lang="en-NZ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NZ" b="0" i="0" dirty="0" err="1">
                <a:solidFill>
                  <a:srgbClr val="24292F"/>
                </a:solidFill>
                <a:effectLst/>
                <a:latin typeface="ui-monospace"/>
              </a:rPr>
              <a:t>django.core.files.storage</a:t>
            </a:r>
            <a:r>
              <a:rPr lang="en-NZ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NZ" b="0" i="0" dirty="0">
                <a:effectLst/>
                <a:latin typeface="ui-monospace"/>
              </a:rPr>
              <a:t>import</a:t>
            </a:r>
            <a:r>
              <a:rPr lang="en-NZ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NZ" b="0" i="0" dirty="0" err="1">
                <a:effectLst/>
                <a:latin typeface="ui-monospace"/>
              </a:rPr>
              <a:t>FileSystemStorage</a:t>
            </a:r>
            <a:r>
              <a:rPr lang="en-NZ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NZ" b="0" i="0" dirty="0" err="1">
                <a:solidFill>
                  <a:srgbClr val="24292F"/>
                </a:solidFill>
                <a:effectLst/>
                <a:latin typeface="ui-monospace"/>
              </a:rPr>
              <a:t>default_storage</a:t>
            </a:r>
            <a:endParaRPr lang="en-NZ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file_save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=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default_storage.</a:t>
            </a:r>
            <a:r>
              <a:rPr lang="en-US" b="0" i="0" dirty="0" err="1">
                <a:effectLst/>
                <a:latin typeface="ui-monospace"/>
              </a:rPr>
              <a:t>save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(uploaded_file.name,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uploaded_file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en-NZ" dirty="0">
              <a:solidFill>
                <a:srgbClr val="24292F"/>
              </a:solidFill>
              <a:latin typeface="ui-monospace"/>
            </a:endParaRPr>
          </a:p>
          <a:p>
            <a:r>
              <a:rPr lang="en-US" b="0" i="0" dirty="0" err="1">
                <a:solidFill>
                  <a:srgbClr val="24292F"/>
                </a:solidFill>
                <a:effectLst/>
                <a:latin typeface="ui-monospace"/>
              </a:rPr>
              <a:t>storage.</a:t>
            </a:r>
            <a:r>
              <a:rPr lang="en-US" b="0" i="0" dirty="0" err="1">
                <a:effectLst/>
                <a:latin typeface="ui-monospace"/>
              </a:rPr>
              <a:t>child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effectLst/>
                <a:latin typeface="ui-monospace"/>
              </a:rPr>
              <a:t>"files/"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+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uploaded_file.name).</a:t>
            </a:r>
            <a:r>
              <a:rPr lang="en-US" b="0" i="0" dirty="0">
                <a:effectLst/>
                <a:latin typeface="ui-monospace"/>
              </a:rPr>
              <a:t>put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b="0" i="0" dirty="0">
                <a:effectLst/>
                <a:latin typeface="ui-monospace"/>
              </a:rPr>
              <a:t>"media/"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+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uploaded_file.name)</a:t>
            </a:r>
            <a:endParaRPr lang="en-N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9B925D-495A-4FFC-9E02-98AFACF6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32" y="2147488"/>
            <a:ext cx="1970844" cy="18466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pyrebase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933F-F8FC-40ED-A805-6865FE62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2" y="2467090"/>
            <a:ext cx="3619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post creation</a:t>
            </a:r>
          </a:p>
          <a:p>
            <a:r>
              <a:rPr lang="en-US" dirty="0"/>
              <a:t>Django registration</a:t>
            </a:r>
          </a:p>
          <a:p>
            <a:r>
              <a:rPr lang="en-US" dirty="0"/>
              <a:t>Custom user registration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Excel file reader</a:t>
            </a:r>
          </a:p>
          <a:p>
            <a:r>
              <a:rPr lang="en-US" dirty="0"/>
              <a:t>Sending Email</a:t>
            </a:r>
          </a:p>
          <a:p>
            <a:r>
              <a:rPr lang="en-US" dirty="0"/>
              <a:t>Firebase Storage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N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FCB-DFDE-E349-BE00-66F195EF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post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6332-E3DC-5D4E-A078-8A24E8AC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F6943-37F3-4A82-A02A-785FEF1D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199"/>
            <a:ext cx="9144000" cy="82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A3074-258D-435C-938A-E597A8AF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238"/>
            <a:ext cx="5305055" cy="1850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7219A-4D98-4800-83FE-7933738E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055" y="2582237"/>
            <a:ext cx="3838945" cy="40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0FE-7C69-4090-BD48-3C63930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Django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258D-266A-4DAE-BDAE-F8F48CE5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UserCreationForm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84E77-5B96-4ECB-ADF3-D6EB7B52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3" y="2146454"/>
            <a:ext cx="744855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130E9-9B58-4456-86E3-E349A7181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3" y="4257166"/>
            <a:ext cx="3981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0FE-7C69-4090-BD48-3C63930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Django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258D-266A-4DAE-BDAE-F8F48CE5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Template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 err="1"/>
              <a:t>urls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7500-DF51-4B12-ADC6-2D3D579C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2169887"/>
            <a:ext cx="3225276" cy="2938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5947C-B2E7-4DAB-8C81-B344111D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2" y="5516564"/>
            <a:ext cx="5905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563E-A271-42F6-8CBC-ED81C3C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AC94-826B-4DB6-94A4-56B29B0E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Model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84BDF-58D3-4CBE-9642-D925FD4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09" y="2158384"/>
            <a:ext cx="63055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D3AE9-FF4E-4CA3-AD48-64FFC44D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09" y="4168341"/>
            <a:ext cx="5275463" cy="22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FFC-2ED3-4926-93F6-5BB6A7B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DA19-5FEE-4BEA-842C-ADAAF134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View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Template                             URLS</a:t>
            </a:r>
          </a:p>
          <a:p>
            <a:endParaRPr lang="en-NZ" dirty="0"/>
          </a:p>
          <a:p>
            <a:r>
              <a:rPr lang="en-NZ" dirty="0"/>
              <a:t>                                            Base.html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42E0C-50A4-4F86-B8CB-86550CCF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33" y="2219325"/>
            <a:ext cx="3400425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830A8-882E-4C71-8AAE-158E1256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32" y="3822699"/>
            <a:ext cx="2809921" cy="304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42585-2FB3-4FFC-A885-615701C07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759" y="3822699"/>
            <a:ext cx="5072065" cy="219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E317F-36D1-4AB1-9C72-343346EE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759" y="4594931"/>
            <a:ext cx="5152241" cy="15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6686-4F69-4989-9A80-CD4FAE39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user registration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307B-5961-43A5-8A63-89B33219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98FB3-D9D8-4002-BE5A-365A53C8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5" y="1825625"/>
            <a:ext cx="6171876" cy="48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9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5BF-6450-464C-8F10-758BB9E7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user registration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0BDB-D910-4BD0-A155-4A26C592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Template -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7494D-7EB0-4FC5-9813-0410ECE9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25" y="1305017"/>
            <a:ext cx="4198819" cy="5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6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</TotalTime>
  <Words>224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ui-monospace</vt:lpstr>
      <vt:lpstr>Arial</vt:lpstr>
      <vt:lpstr>Calibri</vt:lpstr>
      <vt:lpstr>Courier New</vt:lpstr>
      <vt:lpstr>Verdana</vt:lpstr>
      <vt:lpstr>Office Theme</vt:lpstr>
      <vt:lpstr> Web Application Development ISCG7420  Introduction to Web Development</vt:lpstr>
      <vt:lpstr>Outlines</vt:lpstr>
      <vt:lpstr>Custom post creation</vt:lpstr>
      <vt:lpstr>Django Registration</vt:lpstr>
      <vt:lpstr>Django Registration</vt:lpstr>
      <vt:lpstr>Profile</vt:lpstr>
      <vt:lpstr>Profile</vt:lpstr>
      <vt:lpstr>Custom user registration</vt:lpstr>
      <vt:lpstr>Custom user registration</vt:lpstr>
      <vt:lpstr>Custom user registration</vt:lpstr>
      <vt:lpstr>Custom user registration</vt:lpstr>
      <vt:lpstr>File upload</vt:lpstr>
      <vt:lpstr>File upload</vt:lpstr>
      <vt:lpstr>Excel Reader</vt:lpstr>
      <vt:lpstr>Update file_upload view</vt:lpstr>
      <vt:lpstr>Update file_upload view</vt:lpstr>
      <vt:lpstr>Sendgrid</vt:lpstr>
      <vt:lpstr>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60</cp:revision>
  <dcterms:created xsi:type="dcterms:W3CDTF">2017-11-02T21:35:40Z</dcterms:created>
  <dcterms:modified xsi:type="dcterms:W3CDTF">2022-04-10T10:25:44Z</dcterms:modified>
</cp:coreProperties>
</file>