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  <p:sldId id="308" r:id="rId22"/>
    <p:sldId id="310" r:id="rId23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A6D62-CFCC-416D-8FC5-E44752616859}">
          <p14:sldIdLst>
            <p14:sldId id="257"/>
            <p14:sldId id="290"/>
          </p14:sldIdLst>
        </p14:section>
        <p14:section name="Image" id="{D933A6EC-6DB1-4D08-B7C5-F84715298C95}">
          <p14:sldIdLst>
            <p14:sldId id="291"/>
            <p14:sldId id="292"/>
            <p14:sldId id="293"/>
            <p14:sldId id="294"/>
            <p14:sldId id="295"/>
          </p14:sldIdLst>
        </p14:section>
        <p14:section name="Rich text box" id="{2D5353D6-BFD6-43FC-BCED-8F3859F2D5B7}">
          <p14:sldIdLst>
            <p14:sldId id="296"/>
            <p14:sldId id="297"/>
            <p14:sldId id="298"/>
            <p14:sldId id="299"/>
          </p14:sldIdLst>
        </p14:section>
        <p14:section name="Add Related Model to Template" id="{0375F11E-6554-49DD-B9E1-FB177F6F7A2C}">
          <p14:sldIdLst>
            <p14:sldId id="300"/>
          </p14:sldIdLst>
        </p14:section>
        <p14:section name="Many to Many Relationship to Template" id="{DADF6A75-23D4-4982-8F0E-6813B24EB509}">
          <p14:sldIdLst>
            <p14:sldId id="301"/>
            <p14:sldId id="302"/>
          </p14:sldIdLst>
        </p14:section>
        <p14:section name="Add Comments" id="{E11A03A7-415C-4C4C-8EDD-ABB42B4AF9A2}">
          <p14:sldIdLst>
            <p14:sldId id="303"/>
            <p14:sldId id="304"/>
            <p14:sldId id="305"/>
            <p14:sldId id="306"/>
            <p14:sldId id="307"/>
            <p14:sldId id="309"/>
            <p14:sldId id="308"/>
          </p14:sldIdLst>
        </p14:section>
        <p14:section name="Heroku Deployment" id="{6ABC96A5-3B99-4454-8576-BD302C2F4E54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76"/>
  </p:normalViewPr>
  <p:slideViewPr>
    <p:cSldViewPr snapToGrid="0" snapToObjects="1">
      <p:cViewPr varScale="1">
        <p:scale>
          <a:sx n="72" d="100"/>
          <a:sy n="72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5/8/2022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wall.com/p/mvsoyg/django-dumpdata-and-loaddata" TargetMode="External"/><Relationship Id="rId2" Type="http://schemas.openxmlformats.org/officeDocument/2006/relationships/hyperlink" Target="https://dashboard.heroku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79D6-7D2B-3376-35A8-938B2D9F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Add form media to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D690-CB4C-45F0-907C-E15870D0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87068-64E1-FEA0-0A70-90F03485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8263"/>
            <a:ext cx="5534025" cy="5219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4FBA2C-59D5-157C-F63F-CEE87AEFA856}"/>
              </a:ext>
            </a:extLst>
          </p:cNvPr>
          <p:cNvSpPr/>
          <p:nvPr/>
        </p:nvSpPr>
        <p:spPr>
          <a:xfrm>
            <a:off x="1789043" y="3299792"/>
            <a:ext cx="1497496" cy="29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806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0D17-9361-CD29-465C-687578D8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Add | safe to body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0BEF-F0CC-C806-D61D-3982B76D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D1029-77BD-AC65-47BC-35E59808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5819775" cy="3676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10BA3D-0822-8DB2-3D78-2FA721AD8212}"/>
              </a:ext>
            </a:extLst>
          </p:cNvPr>
          <p:cNvSpPr/>
          <p:nvPr/>
        </p:nvSpPr>
        <p:spPr>
          <a:xfrm>
            <a:off x="927652" y="4161183"/>
            <a:ext cx="1868557" cy="27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454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75FB-6E1C-ACA4-BF8B-AD356BE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Add author detail to post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E98A-F8F6-5693-BE01-04DE443F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97ADE-B2FA-DFD1-6D7C-C4078AB5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1628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5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EE3C-B253-994D-BBA6-FFFD5A41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Create a function based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15AE-7539-FE1A-AB16-C7A800A7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r>
              <a:rPr lang="en-NZ" dirty="0"/>
              <a:t>url: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778F5-AFEE-EF6E-505D-FB36D778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967368" cy="2706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CB58E-2892-AAA4-60B5-C401F2073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403780"/>
            <a:ext cx="7091138" cy="4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2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042F-F60C-8358-79DF-F86C7B69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Add “Like” button to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FC1F-35CF-44BB-D079-B2790857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E9AD0-FAD4-001F-2DC0-5467E2ED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094707"/>
            <a:ext cx="88963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6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DFAC-DEDD-AB6C-D145-C9C06D1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EB47-00E2-E61E-E5CD-E02B4CA9E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35C60-1991-E24E-A543-6E01AADC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8015966" cy="22825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B5F68-AF1A-0756-0E06-8C30422BBB56}"/>
              </a:ext>
            </a:extLst>
          </p:cNvPr>
          <p:cNvSpPr/>
          <p:nvPr/>
        </p:nvSpPr>
        <p:spPr>
          <a:xfrm>
            <a:off x="967409" y="3286539"/>
            <a:ext cx="6003234" cy="6626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083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E49-3D9D-A8E0-C6BF-DFCE3387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Form for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F5C9-CA18-53C6-19F3-C6323CEE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01B59-1062-845A-0904-E2710CD5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9060"/>
            <a:ext cx="7002774" cy="25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7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FC25-B7B9-569E-33CA-D406BDB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A5D7-345D-B713-171F-A3E5B02A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CE8A0-8E22-6307-1EFC-07353C07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7937318" cy="30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652-3D5D-B3DF-16AD-582B21E5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B369-7572-6DD4-93A9-317822FC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27572-A6CD-6625-2996-4AA88295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775978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9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12E3-9C97-3DFE-5938-3E0A0B42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Url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A07A-ECA5-FFA5-7632-8281F755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18FA7-E90A-4F10-204D-68FCB076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6"/>
            <a:ext cx="7886700" cy="52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0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  <a:p>
            <a:r>
              <a:rPr lang="en-US" dirty="0"/>
              <a:t>Rich text box</a:t>
            </a:r>
          </a:p>
          <a:p>
            <a:r>
              <a:rPr lang="en-US" dirty="0"/>
              <a:t>Add Related Model to Template</a:t>
            </a:r>
          </a:p>
          <a:p>
            <a:r>
              <a:rPr lang="en-US" dirty="0"/>
              <a:t>Many to Many Relationship to Template</a:t>
            </a:r>
          </a:p>
          <a:p>
            <a:r>
              <a:rPr lang="en-US" dirty="0"/>
              <a:t>Complete the blog</a:t>
            </a:r>
          </a:p>
          <a:p>
            <a:r>
              <a:rPr lang="en-US" dirty="0"/>
              <a:t>Heroku Deployment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NZ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00F2-0CBA-AA87-E4A7-AE83395F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7786-CEDB-F934-7859-AEFEB672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6915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D8D2-5EF4-7278-29DE-26F29EC3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Post detail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EEB4-5E9D-35F3-8389-49C493B3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8EEE1-A884-4FEC-7327-CF275472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7712" cy="34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27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6C37-FC1E-61FE-5137-9B98C4D2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Heroku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CB21-8AB5-0545-8FFE-5DF59855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https://dashboard.heroku.com/</a:t>
            </a:r>
            <a:endParaRPr lang="en-NZ" dirty="0"/>
          </a:p>
          <a:p>
            <a:endParaRPr lang="en-NZ" dirty="0"/>
          </a:p>
          <a:p>
            <a:r>
              <a:rPr lang="en-NZ" dirty="0"/>
              <a:t>Create an account</a:t>
            </a:r>
          </a:p>
          <a:p>
            <a:r>
              <a:rPr lang="en-NZ" dirty="0"/>
              <a:t>Create a project</a:t>
            </a:r>
          </a:p>
          <a:p>
            <a:r>
              <a:rPr lang="en-NZ" dirty="0"/>
              <a:t>Database connection</a:t>
            </a:r>
          </a:p>
          <a:p>
            <a:r>
              <a:rPr lang="en-NZ" dirty="0">
                <a:hlinkClick r:id="rId3"/>
              </a:rPr>
              <a:t>https://coderwall.com/p/mvsoyg/django-dumpdata-and-loaddata</a:t>
            </a:r>
            <a:endParaRPr lang="en-NZ" dirty="0"/>
          </a:p>
          <a:p>
            <a:r>
              <a:rPr lang="en-NZ"/>
              <a:t>Heroku git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11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CFCB-DFDE-E349-BE00-66F195EF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models.ImageField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6332-E3DC-5D4E-A078-8A24E8AC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73931-4ED8-810F-40F0-4DD1529D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4207"/>
            <a:ext cx="7648575" cy="2400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92F8AF-A036-193B-C1A0-F7FE13816A16}"/>
              </a:ext>
            </a:extLst>
          </p:cNvPr>
          <p:cNvSpPr/>
          <p:nvPr/>
        </p:nvSpPr>
        <p:spPr>
          <a:xfrm>
            <a:off x="967409" y="1987826"/>
            <a:ext cx="6082748" cy="198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745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E0FE-7C69-4090-BD48-3C63930F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Add image to Form fields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54AB70-C8D3-0F98-EA7B-B1E8352F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A339-5B41-1EB3-A114-D66AF04C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825625"/>
            <a:ext cx="7934325" cy="2571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22EA00-43CE-CDD9-9E6E-C22ACAA696E8}"/>
              </a:ext>
            </a:extLst>
          </p:cNvPr>
          <p:cNvSpPr/>
          <p:nvPr/>
        </p:nvSpPr>
        <p:spPr>
          <a:xfrm>
            <a:off x="5976730" y="2425148"/>
            <a:ext cx="1139687" cy="29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067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B3D3-0559-9BF0-21C9-C466A1C3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Error shows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1B89-DF6E-7A6C-7914-468E2C97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 err="1"/>
              <a:t>makemigrations</a:t>
            </a:r>
            <a:endParaRPr lang="en-NZ" dirty="0"/>
          </a:p>
          <a:p>
            <a:r>
              <a:rPr lang="en-NZ" dirty="0"/>
              <a:t>migrate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9C4DD-2073-E956-DD35-E96CAF69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825625"/>
            <a:ext cx="8039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133-0649-ED37-3975-700D7655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Template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3C04-AC55-D2E7-6B80-71E2CC5B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61046-33C3-D936-D193-E55F6249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5819775" cy="4962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F64AF3-3BF7-DA72-3693-922CD899B26A}"/>
              </a:ext>
            </a:extLst>
          </p:cNvPr>
          <p:cNvSpPr/>
          <p:nvPr/>
        </p:nvSpPr>
        <p:spPr>
          <a:xfrm>
            <a:off x="3061252" y="3260035"/>
            <a:ext cx="2292626" cy="357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280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7B2C-29D9-2A6C-7A8B-F619394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Show it out to detail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53AF-2A9B-2CB1-65F4-17A9A400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B06B3-BC0E-3D6F-76A0-D20A2403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5372100" cy="3667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86E7E7-09BC-D37B-852B-489044366F6B}"/>
              </a:ext>
            </a:extLst>
          </p:cNvPr>
          <p:cNvSpPr/>
          <p:nvPr/>
        </p:nvSpPr>
        <p:spPr>
          <a:xfrm>
            <a:off x="887896" y="3299791"/>
            <a:ext cx="5112854" cy="622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797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91EE-25B3-42AF-7163-B54FD593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Rich Text Field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C38BB2-4546-D577-DAB5-96C94CF3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pip install </a:t>
            </a:r>
            <a:r>
              <a:rPr lang="en-NZ" dirty="0" err="1"/>
              <a:t>django-ckeditor</a:t>
            </a:r>
            <a:endParaRPr lang="en-NZ" dirty="0"/>
          </a:p>
          <a:p>
            <a:endParaRPr lang="en-NZ" dirty="0"/>
          </a:p>
          <a:p>
            <a:r>
              <a:rPr lang="en-NZ" dirty="0"/>
              <a:t>Add </a:t>
            </a:r>
            <a:r>
              <a:rPr lang="en-NZ" dirty="0" err="1"/>
              <a:t>ckeditor</a:t>
            </a:r>
            <a:r>
              <a:rPr lang="en-NZ" dirty="0"/>
              <a:t> to setting</a:t>
            </a:r>
          </a:p>
          <a:p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7F05B5-0E7F-5D0E-BF29-0E45525F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19" y="3044825"/>
            <a:ext cx="4759761" cy="35547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DE93A9-02C6-F959-AE87-5A84B9EA86ED}"/>
              </a:ext>
            </a:extLst>
          </p:cNvPr>
          <p:cNvSpPr/>
          <p:nvPr/>
        </p:nvSpPr>
        <p:spPr>
          <a:xfrm>
            <a:off x="2292626" y="5791200"/>
            <a:ext cx="1669774" cy="325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56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DC6F-F571-9D6C-35A9-C44FAB5F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Change </a:t>
            </a:r>
            <a:r>
              <a:rPr lang="en-NZ" dirty="0" err="1"/>
              <a:t>textfield</a:t>
            </a:r>
            <a:r>
              <a:rPr lang="en-NZ" dirty="0"/>
              <a:t> to </a:t>
            </a:r>
            <a:r>
              <a:rPr lang="en-NZ" dirty="0" err="1"/>
              <a:t>RichTextField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5B393-0E90-BAE6-C3F7-DB8D80CDB522}"/>
              </a:ext>
            </a:extLst>
          </p:cNvPr>
          <p:cNvSpPr/>
          <p:nvPr/>
        </p:nvSpPr>
        <p:spPr>
          <a:xfrm>
            <a:off x="1258957" y="4558748"/>
            <a:ext cx="1550504" cy="43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7D70DB-83DB-1FDA-7AFC-BB2A36EE8741}"/>
              </a:ext>
            </a:extLst>
          </p:cNvPr>
          <p:cNvSpPr txBox="1">
            <a:spLocks/>
          </p:cNvSpPr>
          <p:nvPr/>
        </p:nvSpPr>
        <p:spPr>
          <a:xfrm>
            <a:off x="628653" y="1833354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dirty="0"/>
          </a:p>
          <a:p>
            <a:r>
              <a:rPr lang="en-US" dirty="0"/>
              <a:t>from </a:t>
            </a:r>
            <a:r>
              <a:rPr lang="en-US" dirty="0" err="1"/>
              <a:t>ckeditor.fields</a:t>
            </a:r>
            <a:r>
              <a:rPr lang="en-US" dirty="0"/>
              <a:t> import </a:t>
            </a:r>
            <a:r>
              <a:rPr lang="en-US" dirty="0" err="1"/>
              <a:t>RichTextField</a:t>
            </a:r>
            <a:endParaRPr lang="en-US" dirty="0"/>
          </a:p>
          <a:p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8C6D9-40F4-A42A-7BD9-75DA5561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7" y="2772048"/>
            <a:ext cx="8488347" cy="27088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B450E5-87C4-4812-8419-40EA14E4EE84}"/>
              </a:ext>
            </a:extLst>
          </p:cNvPr>
          <p:cNvSpPr/>
          <p:nvPr/>
        </p:nvSpPr>
        <p:spPr>
          <a:xfrm>
            <a:off x="954156" y="3978861"/>
            <a:ext cx="3710609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113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</TotalTime>
  <Words>153</Words>
  <Application>Microsoft Office PowerPoint</Application>
  <PresentationFormat>On-screen Show (4:3)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</vt:lpstr>
      <vt:lpstr>models.ImageField</vt:lpstr>
      <vt:lpstr>Add image to Form fields</vt:lpstr>
      <vt:lpstr>Error shows out</vt:lpstr>
      <vt:lpstr>Template </vt:lpstr>
      <vt:lpstr>Show it out to detail page</vt:lpstr>
      <vt:lpstr>Rich Text Field</vt:lpstr>
      <vt:lpstr>Change textfield to RichTextField</vt:lpstr>
      <vt:lpstr>Add form media to template</vt:lpstr>
      <vt:lpstr>Add | safe to body display</vt:lpstr>
      <vt:lpstr>Add author detail to post page</vt:lpstr>
      <vt:lpstr>Create a function based view</vt:lpstr>
      <vt:lpstr>Add “Like” button to template</vt:lpstr>
      <vt:lpstr>Model</vt:lpstr>
      <vt:lpstr>Form for comments</vt:lpstr>
      <vt:lpstr>View</vt:lpstr>
      <vt:lpstr>Template</vt:lpstr>
      <vt:lpstr>Url</vt:lpstr>
      <vt:lpstr>PowerPoint Presentation</vt:lpstr>
      <vt:lpstr>Post detail page</vt:lpstr>
      <vt:lpstr>Heroku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67</cp:revision>
  <dcterms:created xsi:type="dcterms:W3CDTF">2017-11-02T21:35:40Z</dcterms:created>
  <dcterms:modified xsi:type="dcterms:W3CDTF">2022-05-08T10:52:37Z</dcterms:modified>
</cp:coreProperties>
</file>