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9" r:id="rId10"/>
    <p:sldId id="297" r:id="rId11"/>
    <p:sldId id="298" r:id="rId12"/>
    <p:sldId id="300" r:id="rId13"/>
    <p:sldId id="301" r:id="rId14"/>
    <p:sldId id="302" r:id="rId15"/>
    <p:sldId id="304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6" r:id="rId27"/>
    <p:sldId id="314" r:id="rId28"/>
    <p:sldId id="315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441912-C1EF-0F41-83C3-E9C6AF17F24F}">
          <p14:sldIdLst>
            <p14:sldId id="257"/>
            <p14:sldId id="290"/>
          </p14:sldIdLst>
        </p14:section>
        <p14:section name="Prepare" id="{9C0B2174-F2C8-B34A-8C44-17DF239697FA}">
          <p14:sldIdLst>
            <p14:sldId id="291"/>
            <p14:sldId id="292"/>
            <p14:sldId id="293"/>
            <p14:sldId id="294"/>
            <p14:sldId id="295"/>
            <p14:sldId id="296"/>
            <p14:sldId id="299"/>
            <p14:sldId id="297"/>
          </p14:sldIdLst>
        </p14:section>
        <p14:section name="Serialization" id="{797EA0DA-70B5-5545-97BB-891B1AD583B6}">
          <p14:sldIdLst>
            <p14:sldId id="298"/>
            <p14:sldId id="300"/>
            <p14:sldId id="301"/>
            <p14:sldId id="302"/>
          </p14:sldIdLst>
        </p14:section>
        <p14:section name="ModelSerializers" id="{3980E5C7-D330-D645-BC3F-71797FBA8D12}">
          <p14:sldIdLst>
            <p14:sldId id="304"/>
            <p14:sldId id="303"/>
          </p14:sldIdLst>
        </p14:section>
        <p14:section name="Function based API View" id="{9E158C90-FB29-4143-892B-5B1DA921A7B5}">
          <p14:sldIdLst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API View Decorators" id="{CB13CE75-9064-DD47-8DB5-DDE6DDD60687}">
          <p14:sldIdLst>
            <p14:sldId id="312"/>
            <p14:sldId id="313"/>
            <p14:sldId id="316"/>
            <p14:sldId id="314"/>
            <p14:sldId id="315"/>
          </p14:sldIdLst>
        </p14:section>
        <p14:section name="Class based API View" id="{F0154A00-EAEF-E241-AB99-EFCC6D9BD78A}">
          <p14:sldIdLst>
            <p14:sldId id="317"/>
            <p14:sldId id="318"/>
            <p14:sldId id="319"/>
            <p14:sldId id="320"/>
          </p14:sldIdLst>
        </p14:section>
        <p14:section name="Mixins" id="{B0D30164-6533-BE4B-905C-0B03DA0A825E}">
          <p14:sldIdLst>
            <p14:sldId id="321"/>
            <p14:sldId id="322"/>
            <p14:sldId id="323"/>
          </p14:sldIdLst>
        </p14:section>
        <p14:section name="Viewsets and Routers" id="{1C5D3BCA-DC33-8647-A8A8-0271A8DA5756}">
          <p14:sldIdLst>
            <p14:sldId id="324"/>
            <p14:sldId id="325"/>
            <p14:sldId id="326"/>
          </p14:sldIdLst>
        </p14:section>
        <p14:section name="Generic Viewsets" id="{03E4EC18-F0C0-1545-8592-719F522C5F5A}">
          <p14:sldIdLst>
            <p14:sldId id="327"/>
          </p14:sldIdLst>
        </p14:section>
        <p14:section name="Model Viewsets" id="{B1204955-A3D5-FE41-BB43-D876644DC03A}">
          <p14:sldIdLst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94649"/>
  </p:normalViewPr>
  <p:slideViewPr>
    <p:cSldViewPr snapToGrid="0" snapToObjects="1">
      <p:cViewPr varScale="1">
        <p:scale>
          <a:sx n="135" d="100"/>
          <a:sy n="135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54CFC610-55B7-CB48-944D-8109C1857437}"/>
    <pc:docChg chg="undo custSel addSld delSld modSld addSection delSection modSection">
      <pc:chgData name="Lei Song" userId="e77005fb-e6b4-4f46-8c86-95621a0ac549" providerId="ADAL" clId="{54CFC610-55B7-CB48-944D-8109C1857437}" dt="2021-08-25T12:04:32.122" v="2730" actId="20577"/>
      <pc:docMkLst>
        <pc:docMk/>
      </pc:docMkLst>
      <pc:sldChg chg="modSp mod">
        <pc:chgData name="Lei Song" userId="e77005fb-e6b4-4f46-8c86-95621a0ac549" providerId="ADAL" clId="{54CFC610-55B7-CB48-944D-8109C1857437}" dt="2021-08-25T11:32:12.317" v="2515"/>
        <pc:sldMkLst>
          <pc:docMk/>
          <pc:sldMk cId="4138580771" sldId="290"/>
        </pc:sldMkLst>
        <pc:spChg chg="mod">
          <ac:chgData name="Lei Song" userId="e77005fb-e6b4-4f46-8c86-95621a0ac549" providerId="ADAL" clId="{54CFC610-55B7-CB48-944D-8109C1857437}" dt="2021-08-25T11:32:12.317" v="2515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54CFC610-55B7-CB48-944D-8109C1857437}" dt="2021-08-22T10:00:35.825" v="204" actId="20577"/>
        <pc:sldMkLst>
          <pc:docMk/>
          <pc:sldMk cId="607669153" sldId="291"/>
        </pc:sldMkLst>
        <pc:spChg chg="mod">
          <ac:chgData name="Lei Song" userId="e77005fb-e6b4-4f46-8c86-95621a0ac549" providerId="ADAL" clId="{54CFC610-55B7-CB48-944D-8109C1857437}" dt="2021-08-22T09:57:29.227" v="67" actId="20577"/>
          <ac:spMkLst>
            <pc:docMk/>
            <pc:sldMk cId="607669153" sldId="291"/>
            <ac:spMk id="2" creationId="{38A0405A-A629-6949-8BA7-BAE8854A9156}"/>
          </ac:spMkLst>
        </pc:spChg>
        <pc:spChg chg="mod">
          <ac:chgData name="Lei Song" userId="e77005fb-e6b4-4f46-8c86-95621a0ac549" providerId="ADAL" clId="{54CFC610-55B7-CB48-944D-8109C1857437}" dt="2021-08-22T10:00:35.825" v="204" actId="20577"/>
          <ac:spMkLst>
            <pc:docMk/>
            <pc:sldMk cId="607669153" sldId="291"/>
            <ac:spMk id="3" creationId="{27E056F9-47DC-D145-B746-5F3E256ECF24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197649327" sldId="29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743772692" sldId="292"/>
        </pc:sldMkLst>
      </pc:sldChg>
      <pc:sldChg chg="addSp delSp modSp new mod">
        <pc:chgData name="Lei Song" userId="e77005fb-e6b4-4f46-8c86-95621a0ac549" providerId="ADAL" clId="{54CFC610-55B7-CB48-944D-8109C1857437}" dt="2021-08-22T10:04:00.750" v="209"/>
        <pc:sldMkLst>
          <pc:docMk/>
          <pc:sldMk cId="3468860139" sldId="292"/>
        </pc:sldMkLst>
        <pc:spChg chg="mod">
          <ac:chgData name="Lei Song" userId="e77005fb-e6b4-4f46-8c86-95621a0ac549" providerId="ADAL" clId="{54CFC610-55B7-CB48-944D-8109C1857437}" dt="2021-08-22T10:03:58.262" v="207" actId="20577"/>
          <ac:spMkLst>
            <pc:docMk/>
            <pc:sldMk cId="3468860139" sldId="292"/>
            <ac:spMk id="2" creationId="{40908769-F49A-C14B-B89B-7476EF176C32}"/>
          </ac:spMkLst>
        </pc:spChg>
        <pc:spChg chg="del">
          <ac:chgData name="Lei Song" userId="e77005fb-e6b4-4f46-8c86-95621a0ac549" providerId="ADAL" clId="{54CFC610-55B7-CB48-944D-8109C1857437}" dt="2021-08-22T10:04:00.750" v="209"/>
          <ac:spMkLst>
            <pc:docMk/>
            <pc:sldMk cId="3468860139" sldId="292"/>
            <ac:spMk id="3" creationId="{54CB3556-A315-3B4A-85D8-A9E9D69E12EB}"/>
          </ac:spMkLst>
        </pc:spChg>
        <pc:picChg chg="add mod ord">
          <ac:chgData name="Lei Song" userId="e77005fb-e6b4-4f46-8c86-95621a0ac549" providerId="ADAL" clId="{54CFC610-55B7-CB48-944D-8109C1857437}" dt="2021-08-22T10:04:00.750" v="209"/>
          <ac:picMkLst>
            <pc:docMk/>
            <pc:sldMk cId="3468860139" sldId="292"/>
            <ac:picMk id="5" creationId="{2B27840E-05F6-B349-9A00-CC45A203D91A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05:51.563" v="220"/>
        <pc:sldMkLst>
          <pc:docMk/>
          <pc:sldMk cId="1031346169" sldId="293"/>
        </pc:sldMkLst>
        <pc:spChg chg="mod">
          <ac:chgData name="Lei Song" userId="e77005fb-e6b4-4f46-8c86-95621a0ac549" providerId="ADAL" clId="{54CFC610-55B7-CB48-944D-8109C1857437}" dt="2021-08-22T10:04:13.603" v="214" actId="27636"/>
          <ac:spMkLst>
            <pc:docMk/>
            <pc:sldMk cId="1031346169" sldId="293"/>
            <ac:spMk id="2" creationId="{42988A5C-E4D4-834A-80DF-C406C4E97188}"/>
          </ac:spMkLst>
        </pc:spChg>
        <pc:spChg chg="del">
          <ac:chgData name="Lei Song" userId="e77005fb-e6b4-4f46-8c86-95621a0ac549" providerId="ADAL" clId="{54CFC610-55B7-CB48-944D-8109C1857437}" dt="2021-08-22T10:04:48.769" v="216"/>
          <ac:spMkLst>
            <pc:docMk/>
            <pc:sldMk cId="1031346169" sldId="293"/>
            <ac:spMk id="3" creationId="{A4B517CC-57E8-BF47-B0BD-E6F2B9D8182B}"/>
          </ac:spMkLst>
        </pc:spChg>
        <pc:spChg chg="add del mod">
          <ac:chgData name="Lei Song" userId="e77005fb-e6b4-4f46-8c86-95621a0ac549" providerId="ADAL" clId="{54CFC610-55B7-CB48-944D-8109C1857437}" dt="2021-08-22T10:05:51.563" v="220"/>
          <ac:spMkLst>
            <pc:docMk/>
            <pc:sldMk cId="1031346169" sldId="293"/>
            <ac:spMk id="7" creationId="{4273409C-B186-F946-BABE-5BC14D7E0985}"/>
          </ac:spMkLst>
        </pc:spChg>
        <pc:picChg chg="add del mod ord">
          <ac:chgData name="Lei Song" userId="e77005fb-e6b4-4f46-8c86-95621a0ac549" providerId="ADAL" clId="{54CFC610-55B7-CB48-944D-8109C1857437}" dt="2021-08-22T10:05:45.508" v="218" actId="478"/>
          <ac:picMkLst>
            <pc:docMk/>
            <pc:sldMk cId="1031346169" sldId="293"/>
            <ac:picMk id="5" creationId="{FF0256A2-55B6-A74C-9511-DD24D9BD68E5}"/>
          </ac:picMkLst>
        </pc:picChg>
        <pc:picChg chg="add mod ord">
          <ac:chgData name="Lei Song" userId="e77005fb-e6b4-4f46-8c86-95621a0ac549" providerId="ADAL" clId="{54CFC610-55B7-CB48-944D-8109C1857437}" dt="2021-08-22T10:05:51.563" v="220"/>
          <ac:picMkLst>
            <pc:docMk/>
            <pc:sldMk cId="1031346169" sldId="293"/>
            <ac:picMk id="9" creationId="{EAFE8018-B12C-084A-B216-FE61807C27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6113486" sldId="293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06003601" sldId="294"/>
        </pc:sldMkLst>
      </pc:sldChg>
      <pc:sldChg chg="addSp delSp modSp new mod">
        <pc:chgData name="Lei Song" userId="e77005fb-e6b4-4f46-8c86-95621a0ac549" providerId="ADAL" clId="{54CFC610-55B7-CB48-944D-8109C1857437}" dt="2021-08-22T10:10:00.175" v="285" actId="1076"/>
        <pc:sldMkLst>
          <pc:docMk/>
          <pc:sldMk cId="1370376976" sldId="294"/>
        </pc:sldMkLst>
        <pc:spChg chg="mod">
          <ac:chgData name="Lei Song" userId="e77005fb-e6b4-4f46-8c86-95621a0ac549" providerId="ADAL" clId="{54CFC610-55B7-CB48-944D-8109C1857437}" dt="2021-08-22T10:08:54.973" v="263" actId="20577"/>
          <ac:spMkLst>
            <pc:docMk/>
            <pc:sldMk cId="1370376976" sldId="294"/>
            <ac:spMk id="2" creationId="{DCDA0AFF-975E-F342-961D-F6D35237AB42}"/>
          </ac:spMkLst>
        </pc:spChg>
        <pc:spChg chg="del">
          <ac:chgData name="Lei Song" userId="e77005fb-e6b4-4f46-8c86-95621a0ac549" providerId="ADAL" clId="{54CFC610-55B7-CB48-944D-8109C1857437}" dt="2021-08-22T10:09:47.539" v="282"/>
          <ac:spMkLst>
            <pc:docMk/>
            <pc:sldMk cId="1370376976" sldId="294"/>
            <ac:spMk id="3" creationId="{7A110552-139F-A94A-89BC-F493C630A4DC}"/>
          </ac:spMkLst>
        </pc:spChg>
        <pc:picChg chg="add mod ord">
          <ac:chgData name="Lei Song" userId="e77005fb-e6b4-4f46-8c86-95621a0ac549" providerId="ADAL" clId="{54CFC610-55B7-CB48-944D-8109C1857437}" dt="2021-08-22T10:10:00.175" v="285" actId="1076"/>
          <ac:picMkLst>
            <pc:docMk/>
            <pc:sldMk cId="1370376976" sldId="294"/>
            <ac:picMk id="5" creationId="{0368E879-A6BC-6140-A0A0-EC38841CC04E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13:16.438" v="465" actId="1076"/>
        <pc:sldMkLst>
          <pc:docMk/>
          <pc:sldMk cId="2846281878" sldId="295"/>
        </pc:sldMkLst>
        <pc:spChg chg="mod">
          <ac:chgData name="Lei Song" userId="e77005fb-e6b4-4f46-8c86-95621a0ac549" providerId="ADAL" clId="{54CFC610-55B7-CB48-944D-8109C1857437}" dt="2021-08-22T10:10:16.109" v="327" actId="20577"/>
          <ac:spMkLst>
            <pc:docMk/>
            <pc:sldMk cId="2846281878" sldId="295"/>
            <ac:spMk id="2" creationId="{9C9D56DF-5F5D-9E4E-9EC4-67F62E3A6E5E}"/>
          </ac:spMkLst>
        </pc:spChg>
        <pc:spChg chg="mod">
          <ac:chgData name="Lei Song" userId="e77005fb-e6b4-4f46-8c86-95621a0ac549" providerId="ADAL" clId="{54CFC610-55B7-CB48-944D-8109C1857437}" dt="2021-08-22T10:12:49.117" v="460" actId="20577"/>
          <ac:spMkLst>
            <pc:docMk/>
            <pc:sldMk cId="2846281878" sldId="295"/>
            <ac:spMk id="3" creationId="{99681086-ED05-9349-B9BB-1DA4F69FA054}"/>
          </ac:spMkLst>
        </pc:spChg>
        <pc:picChg chg="add del mod">
          <ac:chgData name="Lei Song" userId="e77005fb-e6b4-4f46-8c86-95621a0ac549" providerId="ADAL" clId="{54CFC610-55B7-CB48-944D-8109C1857437}" dt="2021-08-22T10:12:15.170" v="409" actId="478"/>
          <ac:picMkLst>
            <pc:docMk/>
            <pc:sldMk cId="2846281878" sldId="295"/>
            <ac:picMk id="5" creationId="{0BBB5AEB-692D-BB41-944C-B4133B5E5441}"/>
          </ac:picMkLst>
        </pc:picChg>
        <pc:picChg chg="add mod">
          <ac:chgData name="Lei Song" userId="e77005fb-e6b4-4f46-8c86-95621a0ac549" providerId="ADAL" clId="{54CFC610-55B7-CB48-944D-8109C1857437}" dt="2021-08-22T10:13:16.438" v="465" actId="1076"/>
          <ac:picMkLst>
            <pc:docMk/>
            <pc:sldMk cId="2846281878" sldId="295"/>
            <ac:picMk id="7" creationId="{B2AE1F2B-F0D8-114B-9400-45147300FB9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8427976" sldId="29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5433265" sldId="296"/>
        </pc:sldMkLst>
      </pc:sldChg>
      <pc:sldChg chg="addSp delSp modSp new mod">
        <pc:chgData name="Lei Song" userId="e77005fb-e6b4-4f46-8c86-95621a0ac549" providerId="ADAL" clId="{54CFC610-55B7-CB48-944D-8109C1857437}" dt="2021-08-22T10:21:43.416" v="502" actId="20577"/>
        <pc:sldMkLst>
          <pc:docMk/>
          <pc:sldMk cId="2372608599" sldId="296"/>
        </pc:sldMkLst>
        <pc:spChg chg="mod">
          <ac:chgData name="Lei Song" userId="e77005fb-e6b4-4f46-8c86-95621a0ac549" providerId="ADAL" clId="{54CFC610-55B7-CB48-944D-8109C1857437}" dt="2021-08-22T10:21:43.416" v="502" actId="20577"/>
          <ac:spMkLst>
            <pc:docMk/>
            <pc:sldMk cId="2372608599" sldId="296"/>
            <ac:spMk id="2" creationId="{4BDF0807-6FAE-3045-8549-97812B0434E2}"/>
          </ac:spMkLst>
        </pc:spChg>
        <pc:spChg chg="del">
          <ac:chgData name="Lei Song" userId="e77005fb-e6b4-4f46-8c86-95621a0ac549" providerId="ADAL" clId="{54CFC610-55B7-CB48-944D-8109C1857437}" dt="2021-08-22T10:17:33.755" v="485"/>
          <ac:spMkLst>
            <pc:docMk/>
            <pc:sldMk cId="2372608599" sldId="296"/>
            <ac:spMk id="3" creationId="{05AE8BAB-5763-9049-8BFF-A3AF80F8A71D}"/>
          </ac:spMkLst>
        </pc:spChg>
        <pc:picChg chg="add mod ord">
          <ac:chgData name="Lei Song" userId="e77005fb-e6b4-4f46-8c86-95621a0ac549" providerId="ADAL" clId="{54CFC610-55B7-CB48-944D-8109C1857437}" dt="2021-08-22T10:17:33.755" v="485"/>
          <ac:picMkLst>
            <pc:docMk/>
            <pc:sldMk cId="2372608599" sldId="296"/>
            <ac:picMk id="5" creationId="{42899CFD-A6EE-AA47-BDB7-2D44BEB444D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21:59.361" v="518" actId="20577"/>
        <pc:sldMkLst>
          <pc:docMk/>
          <pc:sldMk cId="1090598085" sldId="297"/>
        </pc:sldMkLst>
        <pc:spChg chg="mod">
          <ac:chgData name="Lei Song" userId="e77005fb-e6b4-4f46-8c86-95621a0ac549" providerId="ADAL" clId="{54CFC610-55B7-CB48-944D-8109C1857437}" dt="2021-08-22T10:21:59.361" v="518" actId="20577"/>
          <ac:spMkLst>
            <pc:docMk/>
            <pc:sldMk cId="1090598085" sldId="297"/>
            <ac:spMk id="2" creationId="{CF8B683E-5E50-3C47-8EB7-877F6F7952A1}"/>
          </ac:spMkLst>
        </pc:spChg>
        <pc:spChg chg="del">
          <ac:chgData name="Lei Song" userId="e77005fb-e6b4-4f46-8c86-95621a0ac549" providerId="ADAL" clId="{54CFC610-55B7-CB48-944D-8109C1857437}" dt="2021-08-22T10:18:06.333" v="496"/>
          <ac:spMkLst>
            <pc:docMk/>
            <pc:sldMk cId="1090598085" sldId="297"/>
            <ac:spMk id="3" creationId="{06187B21-BE39-184B-A963-59CC75067322}"/>
          </ac:spMkLst>
        </pc:spChg>
        <pc:picChg chg="add mod ord">
          <ac:chgData name="Lei Song" userId="e77005fb-e6b4-4f46-8c86-95621a0ac549" providerId="ADAL" clId="{54CFC610-55B7-CB48-944D-8109C1857437}" dt="2021-08-22T10:18:06.333" v="496"/>
          <ac:picMkLst>
            <pc:docMk/>
            <pc:sldMk cId="1090598085" sldId="297"/>
            <ac:picMk id="5" creationId="{A897F103-D055-A748-8B87-2D620D32908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25785886" sldId="29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292612" sldId="298"/>
        </pc:sldMkLst>
      </pc:sldChg>
      <pc:sldChg chg="addSp delSp modSp new mod">
        <pc:chgData name="Lei Song" userId="e77005fb-e6b4-4f46-8c86-95621a0ac549" providerId="ADAL" clId="{54CFC610-55B7-CB48-944D-8109C1857437}" dt="2021-08-22T10:31:11.784" v="665" actId="1076"/>
        <pc:sldMkLst>
          <pc:docMk/>
          <pc:sldMk cId="1038825936" sldId="298"/>
        </pc:sldMkLst>
        <pc:spChg chg="mod">
          <ac:chgData name="Lei Song" userId="e77005fb-e6b4-4f46-8c86-95621a0ac549" providerId="ADAL" clId="{54CFC610-55B7-CB48-944D-8109C1857437}" dt="2021-08-22T10:22:34.197" v="552"/>
          <ac:spMkLst>
            <pc:docMk/>
            <pc:sldMk cId="1038825936" sldId="298"/>
            <ac:spMk id="2" creationId="{96D97D91-7C2C-E346-BE41-951CE8129776}"/>
          </ac:spMkLst>
        </pc:spChg>
        <pc:spChg chg="mod">
          <ac:chgData name="Lei Song" userId="e77005fb-e6b4-4f46-8c86-95621a0ac549" providerId="ADAL" clId="{54CFC610-55B7-CB48-944D-8109C1857437}" dt="2021-08-22T10:30:31.220" v="661"/>
          <ac:spMkLst>
            <pc:docMk/>
            <pc:sldMk cId="1038825936" sldId="298"/>
            <ac:spMk id="3" creationId="{BE4FA171-7A9F-A644-AD97-B0AB5E71B5FF}"/>
          </ac:spMkLst>
        </pc:spChg>
        <pc:picChg chg="add del mod">
          <ac:chgData name="Lei Song" userId="e77005fb-e6b4-4f46-8c86-95621a0ac549" providerId="ADAL" clId="{54CFC610-55B7-CB48-944D-8109C1857437}" dt="2021-08-22T10:30:34.161" v="662" actId="478"/>
          <ac:picMkLst>
            <pc:docMk/>
            <pc:sldMk cId="1038825936" sldId="298"/>
            <ac:picMk id="5" creationId="{9C8A54AC-6057-F841-AC47-27228E116382}"/>
          </ac:picMkLst>
        </pc:picChg>
        <pc:picChg chg="add mod">
          <ac:chgData name="Lei Song" userId="e77005fb-e6b4-4f46-8c86-95621a0ac549" providerId="ADAL" clId="{54CFC610-55B7-CB48-944D-8109C1857437}" dt="2021-08-22T10:31:11.784" v="665" actId="1076"/>
          <ac:picMkLst>
            <pc:docMk/>
            <pc:sldMk cId="1038825936" sldId="298"/>
            <ac:picMk id="7" creationId="{95B1745F-45AB-ED4A-B3D8-31D8B1A594FE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99404623" sldId="299"/>
        </pc:sldMkLst>
      </pc:sldChg>
      <pc:sldChg chg="addSp delSp modSp new mod">
        <pc:chgData name="Lei Song" userId="e77005fb-e6b4-4f46-8c86-95621a0ac549" providerId="ADAL" clId="{54CFC610-55B7-CB48-944D-8109C1857437}" dt="2021-08-22T10:27:37.480" v="608"/>
        <pc:sldMkLst>
          <pc:docMk/>
          <pc:sldMk cId="2952760281" sldId="299"/>
        </pc:sldMkLst>
        <pc:spChg chg="mod">
          <ac:chgData name="Lei Song" userId="e77005fb-e6b4-4f46-8c86-95621a0ac549" providerId="ADAL" clId="{54CFC610-55B7-CB48-944D-8109C1857437}" dt="2021-08-22T10:27:31.026" v="606" actId="20577"/>
          <ac:spMkLst>
            <pc:docMk/>
            <pc:sldMk cId="2952760281" sldId="299"/>
            <ac:spMk id="2" creationId="{85654703-A6EA-8A41-9928-EF2BD1EA3538}"/>
          </ac:spMkLst>
        </pc:spChg>
        <pc:spChg chg="del">
          <ac:chgData name="Lei Song" userId="e77005fb-e6b4-4f46-8c86-95621a0ac549" providerId="ADAL" clId="{54CFC610-55B7-CB48-944D-8109C1857437}" dt="2021-08-22T10:27:37.480" v="608"/>
          <ac:spMkLst>
            <pc:docMk/>
            <pc:sldMk cId="2952760281" sldId="299"/>
            <ac:spMk id="3" creationId="{363FCA76-8507-BD4D-A4E9-5DC9ACBA5627}"/>
          </ac:spMkLst>
        </pc:spChg>
        <pc:picChg chg="add mod ord">
          <ac:chgData name="Lei Song" userId="e77005fb-e6b4-4f46-8c86-95621a0ac549" providerId="ADAL" clId="{54CFC610-55B7-CB48-944D-8109C1857437}" dt="2021-08-22T10:27:37.480" v="608"/>
          <ac:picMkLst>
            <pc:docMk/>
            <pc:sldMk cId="2952760281" sldId="299"/>
            <ac:picMk id="5" creationId="{E916C9A1-03AB-244E-A36E-975B6278691D}"/>
          </ac:picMkLst>
        </pc:picChg>
      </pc:sldChg>
      <pc:sldChg chg="addSp modSp new mod">
        <pc:chgData name="Lei Song" userId="e77005fb-e6b4-4f46-8c86-95621a0ac549" providerId="ADAL" clId="{54CFC610-55B7-CB48-944D-8109C1857437}" dt="2021-08-22T10:34:57.674" v="726" actId="20577"/>
        <pc:sldMkLst>
          <pc:docMk/>
          <pc:sldMk cId="568357508" sldId="300"/>
        </pc:sldMkLst>
        <pc:spChg chg="mod">
          <ac:chgData name="Lei Song" userId="e77005fb-e6b4-4f46-8c86-95621a0ac549" providerId="ADAL" clId="{54CFC610-55B7-CB48-944D-8109C1857437}" dt="2021-08-22T10:34:57.674" v="726" actId="20577"/>
          <ac:spMkLst>
            <pc:docMk/>
            <pc:sldMk cId="568357508" sldId="300"/>
            <ac:spMk id="2" creationId="{EB0BA530-DFA9-A440-B0F3-7CCD2CC2897D}"/>
          </ac:spMkLst>
        </pc:spChg>
        <pc:spChg chg="mod">
          <ac:chgData name="Lei Song" userId="e77005fb-e6b4-4f46-8c86-95621a0ac549" providerId="ADAL" clId="{54CFC610-55B7-CB48-944D-8109C1857437}" dt="2021-08-22T10:28:58.733" v="655" actId="20577"/>
          <ac:spMkLst>
            <pc:docMk/>
            <pc:sldMk cId="568357508" sldId="300"/>
            <ac:spMk id="3" creationId="{3910CA28-EC80-A14A-ADA0-ABBF17E34525}"/>
          </ac:spMkLst>
        </pc:spChg>
        <pc:picChg chg="add mod">
          <ac:chgData name="Lei Song" userId="e77005fb-e6b4-4f46-8c86-95621a0ac549" providerId="ADAL" clId="{54CFC610-55B7-CB48-944D-8109C1857437}" dt="2021-08-22T10:29:08.469" v="659" actId="1076"/>
          <ac:picMkLst>
            <pc:docMk/>
            <pc:sldMk cId="568357508" sldId="300"/>
            <ac:picMk id="5" creationId="{E96BC0E6-7FF4-8A4A-B6FD-D29E096719B1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566801071" sldId="300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48419854" sldId="301"/>
        </pc:sldMkLst>
      </pc:sldChg>
      <pc:sldChg chg="addSp delSp modSp new mod">
        <pc:chgData name="Lei Song" userId="e77005fb-e6b4-4f46-8c86-95621a0ac549" providerId="ADAL" clId="{54CFC610-55B7-CB48-944D-8109C1857437}" dt="2021-08-22T10:36:28.221" v="737" actId="1076"/>
        <pc:sldMkLst>
          <pc:docMk/>
          <pc:sldMk cId="2740698962" sldId="301"/>
        </pc:sldMkLst>
        <pc:spChg chg="mod">
          <ac:chgData name="Lei Song" userId="e77005fb-e6b4-4f46-8c86-95621a0ac549" providerId="ADAL" clId="{54CFC610-55B7-CB48-944D-8109C1857437}" dt="2021-08-22T10:34:14.897" v="677" actId="20577"/>
          <ac:spMkLst>
            <pc:docMk/>
            <pc:sldMk cId="2740698962" sldId="301"/>
            <ac:spMk id="2" creationId="{1D1E350B-97F6-9545-8F24-2576699550EF}"/>
          </ac:spMkLst>
        </pc:spChg>
        <pc:spChg chg="mod">
          <ac:chgData name="Lei Song" userId="e77005fb-e6b4-4f46-8c86-95621a0ac549" providerId="ADAL" clId="{54CFC610-55B7-CB48-944D-8109C1857437}" dt="2021-08-22T10:34:46.580" v="719" actId="20577"/>
          <ac:spMkLst>
            <pc:docMk/>
            <pc:sldMk cId="2740698962" sldId="301"/>
            <ac:spMk id="3" creationId="{764C9372-0D82-B347-82C1-BAF30BD8B5F3}"/>
          </ac:spMkLst>
        </pc:spChg>
        <pc:picChg chg="add del mod">
          <ac:chgData name="Lei Song" userId="e77005fb-e6b4-4f46-8c86-95621a0ac549" providerId="ADAL" clId="{54CFC610-55B7-CB48-944D-8109C1857437}" dt="2021-08-22T10:36:14.480" v="731" actId="478"/>
          <ac:picMkLst>
            <pc:docMk/>
            <pc:sldMk cId="2740698962" sldId="301"/>
            <ac:picMk id="5" creationId="{068ED8F4-49D6-6540-B806-8AF8A6919615}"/>
          </ac:picMkLst>
        </pc:picChg>
        <pc:picChg chg="add mod">
          <ac:chgData name="Lei Song" userId="e77005fb-e6b4-4f46-8c86-95621a0ac549" providerId="ADAL" clId="{54CFC610-55B7-CB48-944D-8109C1857437}" dt="2021-08-22T10:36:28.221" v="737" actId="1076"/>
          <ac:picMkLst>
            <pc:docMk/>
            <pc:sldMk cId="2740698962" sldId="301"/>
            <ac:picMk id="7" creationId="{8933DDD4-42D7-CA4B-8F93-1D167CAD502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6748115" sldId="302"/>
        </pc:sldMkLst>
      </pc:sldChg>
      <pc:sldChg chg="addSp modSp new mod">
        <pc:chgData name="Lei Song" userId="e77005fb-e6b4-4f46-8c86-95621a0ac549" providerId="ADAL" clId="{54CFC610-55B7-CB48-944D-8109C1857437}" dt="2021-08-22T10:40:38.205" v="782"/>
        <pc:sldMkLst>
          <pc:docMk/>
          <pc:sldMk cId="1969787049" sldId="302"/>
        </pc:sldMkLst>
        <pc:spChg chg="mod">
          <ac:chgData name="Lei Song" userId="e77005fb-e6b4-4f46-8c86-95621a0ac549" providerId="ADAL" clId="{54CFC610-55B7-CB48-944D-8109C1857437}" dt="2021-08-22T10:38:20.844" v="765" actId="20577"/>
          <ac:spMkLst>
            <pc:docMk/>
            <pc:sldMk cId="1969787049" sldId="302"/>
            <ac:spMk id="2" creationId="{15FE15C1-8786-BE4F-A953-2EEED986B707}"/>
          </ac:spMkLst>
        </pc:spChg>
        <pc:spChg chg="mod">
          <ac:chgData name="Lei Song" userId="e77005fb-e6b4-4f46-8c86-95621a0ac549" providerId="ADAL" clId="{54CFC610-55B7-CB48-944D-8109C1857437}" dt="2021-08-22T10:38:34.792" v="780" actId="20577"/>
          <ac:spMkLst>
            <pc:docMk/>
            <pc:sldMk cId="1969787049" sldId="302"/>
            <ac:spMk id="3" creationId="{34552EB8-59F8-B14E-81D8-BA09EAF94336}"/>
          </ac:spMkLst>
        </pc:spChg>
        <pc:picChg chg="add mod">
          <ac:chgData name="Lei Song" userId="e77005fb-e6b4-4f46-8c86-95621a0ac549" providerId="ADAL" clId="{54CFC610-55B7-CB48-944D-8109C1857437}" dt="2021-08-22T10:40:38.205" v="782"/>
          <ac:picMkLst>
            <pc:docMk/>
            <pc:sldMk cId="1969787049" sldId="302"/>
            <ac:picMk id="5" creationId="{1DDB31E6-5007-B440-82EB-93FA02E50164}"/>
          </ac:picMkLst>
        </pc:picChg>
      </pc:sldChg>
      <pc:sldChg chg="addSp modSp new mod">
        <pc:chgData name="Lei Song" userId="e77005fb-e6b4-4f46-8c86-95621a0ac549" providerId="ADAL" clId="{54CFC610-55B7-CB48-944D-8109C1857437}" dt="2021-08-22T10:52:12.202" v="818" actId="1076"/>
        <pc:sldMkLst>
          <pc:docMk/>
          <pc:sldMk cId="764275214" sldId="303"/>
        </pc:sldMkLst>
        <pc:spChg chg="mod">
          <ac:chgData name="Lei Song" userId="e77005fb-e6b4-4f46-8c86-95621a0ac549" providerId="ADAL" clId="{54CFC610-55B7-CB48-944D-8109C1857437}" dt="2021-08-22T10:50:54.272" v="789" actId="20577"/>
          <ac:spMkLst>
            <pc:docMk/>
            <pc:sldMk cId="764275214" sldId="303"/>
            <ac:spMk id="2" creationId="{EA1BD644-F3D4-A941-9646-D16FDD19694B}"/>
          </ac:spMkLst>
        </pc:spChg>
        <pc:spChg chg="mod">
          <ac:chgData name="Lei Song" userId="e77005fb-e6b4-4f46-8c86-95621a0ac549" providerId="ADAL" clId="{54CFC610-55B7-CB48-944D-8109C1857437}" dt="2021-08-22T10:51:05.785" v="815" actId="20577"/>
          <ac:spMkLst>
            <pc:docMk/>
            <pc:sldMk cId="764275214" sldId="303"/>
            <ac:spMk id="3" creationId="{A786B9FA-A618-FC40-BE3B-1DD5E5BDAED2}"/>
          </ac:spMkLst>
        </pc:spChg>
        <pc:picChg chg="add mod">
          <ac:chgData name="Lei Song" userId="e77005fb-e6b4-4f46-8c86-95621a0ac549" providerId="ADAL" clId="{54CFC610-55B7-CB48-944D-8109C1857437}" dt="2021-08-22T10:52:12.202" v="818" actId="1076"/>
          <ac:picMkLst>
            <pc:docMk/>
            <pc:sldMk cId="764275214" sldId="303"/>
            <ac:picMk id="5" creationId="{EAA25F8F-C759-0B4F-B86F-D57925E1D1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23023937" sldId="303"/>
        </pc:sldMkLst>
      </pc:sldChg>
      <pc:sldChg chg="modSp new mod">
        <pc:chgData name="Lei Song" userId="e77005fb-e6b4-4f46-8c86-95621a0ac549" providerId="ADAL" clId="{54CFC610-55B7-CB48-944D-8109C1857437}" dt="2021-08-22T10:59:42.668" v="924" actId="20577"/>
        <pc:sldMkLst>
          <pc:docMk/>
          <pc:sldMk cId="2674886900" sldId="304"/>
        </pc:sldMkLst>
        <pc:spChg chg="mod">
          <ac:chgData name="Lei Song" userId="e77005fb-e6b4-4f46-8c86-95621a0ac549" providerId="ADAL" clId="{54CFC610-55B7-CB48-944D-8109C1857437}" dt="2021-08-22T10:55:23.497" v="839" actId="20577"/>
          <ac:spMkLst>
            <pc:docMk/>
            <pc:sldMk cId="2674886900" sldId="304"/>
            <ac:spMk id="2" creationId="{B136768C-F1E4-4242-806C-D3B85461B7BE}"/>
          </ac:spMkLst>
        </pc:spChg>
        <pc:spChg chg="mod">
          <ac:chgData name="Lei Song" userId="e77005fb-e6b4-4f46-8c86-95621a0ac549" providerId="ADAL" clId="{54CFC610-55B7-CB48-944D-8109C1857437}" dt="2021-08-22T10:59:42.668" v="924" actId="20577"/>
          <ac:spMkLst>
            <pc:docMk/>
            <pc:sldMk cId="2674886900" sldId="304"/>
            <ac:spMk id="3" creationId="{5BD7A5E1-40D4-3045-BCC7-8A7006B15BA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710425987" sldId="304"/>
        </pc:sldMkLst>
      </pc:sldChg>
      <pc:sldChg chg="addSp delSp modSp new mod">
        <pc:chgData name="Lei Song" userId="e77005fb-e6b4-4f46-8c86-95621a0ac549" providerId="ADAL" clId="{54CFC610-55B7-CB48-944D-8109C1857437}" dt="2021-08-22T11:02:05.766" v="936"/>
        <pc:sldMkLst>
          <pc:docMk/>
          <pc:sldMk cId="2724157461" sldId="305"/>
        </pc:sldMkLst>
        <pc:spChg chg="mod">
          <ac:chgData name="Lei Song" userId="e77005fb-e6b4-4f46-8c86-95621a0ac549" providerId="ADAL" clId="{54CFC610-55B7-CB48-944D-8109C1857437}" dt="2021-08-22T11:01:57.115" v="934" actId="20577"/>
          <ac:spMkLst>
            <pc:docMk/>
            <pc:sldMk cId="2724157461" sldId="305"/>
            <ac:spMk id="2" creationId="{75BB2259-F758-144A-B6DC-EC88F1CBC4D9}"/>
          </ac:spMkLst>
        </pc:spChg>
        <pc:spChg chg="del">
          <ac:chgData name="Lei Song" userId="e77005fb-e6b4-4f46-8c86-95621a0ac549" providerId="ADAL" clId="{54CFC610-55B7-CB48-944D-8109C1857437}" dt="2021-08-22T11:02:05.766" v="936"/>
          <ac:spMkLst>
            <pc:docMk/>
            <pc:sldMk cId="2724157461" sldId="305"/>
            <ac:spMk id="3" creationId="{88B16FFF-16DC-E64C-B8FE-EEFAAA00DA6A}"/>
          </ac:spMkLst>
        </pc:spChg>
        <pc:picChg chg="add mod ord">
          <ac:chgData name="Lei Song" userId="e77005fb-e6b4-4f46-8c86-95621a0ac549" providerId="ADAL" clId="{54CFC610-55B7-CB48-944D-8109C1857437}" dt="2021-08-22T11:02:05.766" v="936"/>
          <ac:picMkLst>
            <pc:docMk/>
            <pc:sldMk cId="2724157461" sldId="305"/>
            <ac:picMk id="5" creationId="{324427CC-9DED-2A43-ACEE-C109BB680F7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270622018" sldId="30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54388547" sldId="306"/>
        </pc:sldMkLst>
      </pc:sldChg>
      <pc:sldChg chg="addSp delSp modSp new mod">
        <pc:chgData name="Lei Song" userId="e77005fb-e6b4-4f46-8c86-95621a0ac549" providerId="ADAL" clId="{54CFC610-55B7-CB48-944D-8109C1857437}" dt="2021-08-22T11:05:18.634" v="957"/>
        <pc:sldMkLst>
          <pc:docMk/>
          <pc:sldMk cId="4273447270" sldId="306"/>
        </pc:sldMkLst>
        <pc:spChg chg="mod">
          <ac:chgData name="Lei Song" userId="e77005fb-e6b4-4f46-8c86-95621a0ac549" providerId="ADAL" clId="{54CFC610-55B7-CB48-944D-8109C1857437}" dt="2021-08-22T11:04:47.764" v="955" actId="20577"/>
          <ac:spMkLst>
            <pc:docMk/>
            <pc:sldMk cId="4273447270" sldId="306"/>
            <ac:spMk id="2" creationId="{E16234C8-0F2D-994C-958B-3F84994D055F}"/>
          </ac:spMkLst>
        </pc:spChg>
        <pc:spChg chg="del">
          <ac:chgData name="Lei Song" userId="e77005fb-e6b4-4f46-8c86-95621a0ac549" providerId="ADAL" clId="{54CFC610-55B7-CB48-944D-8109C1857437}" dt="2021-08-22T11:05:18.634" v="957"/>
          <ac:spMkLst>
            <pc:docMk/>
            <pc:sldMk cId="4273447270" sldId="306"/>
            <ac:spMk id="3" creationId="{5C95F3EE-F98F-EC40-B93B-DFA97705AA82}"/>
          </ac:spMkLst>
        </pc:spChg>
        <pc:picChg chg="add mod ord">
          <ac:chgData name="Lei Song" userId="e77005fb-e6b4-4f46-8c86-95621a0ac549" providerId="ADAL" clId="{54CFC610-55B7-CB48-944D-8109C1857437}" dt="2021-08-22T11:05:18.634" v="957"/>
          <ac:picMkLst>
            <pc:docMk/>
            <pc:sldMk cId="4273447270" sldId="306"/>
            <ac:picMk id="5" creationId="{982F2285-96D4-0C4A-93F5-4371EC09035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2975036" sldId="307"/>
        </pc:sldMkLst>
      </pc:sldChg>
      <pc:sldChg chg="addSp delSp modSp new mod">
        <pc:chgData name="Lei Song" userId="e77005fb-e6b4-4f46-8c86-95621a0ac549" providerId="ADAL" clId="{54CFC610-55B7-CB48-944D-8109C1857437}" dt="2021-08-22T11:13:09.966" v="976"/>
        <pc:sldMkLst>
          <pc:docMk/>
          <pc:sldMk cId="1827348475" sldId="307"/>
        </pc:sldMkLst>
        <pc:spChg chg="mod">
          <ac:chgData name="Lei Song" userId="e77005fb-e6b4-4f46-8c86-95621a0ac549" providerId="ADAL" clId="{54CFC610-55B7-CB48-944D-8109C1857437}" dt="2021-08-22T11:07:44.522" v="974" actId="20577"/>
          <ac:spMkLst>
            <pc:docMk/>
            <pc:sldMk cId="1827348475" sldId="307"/>
            <ac:spMk id="2" creationId="{F79A4260-0A6C-874F-A7BF-63AA7235F750}"/>
          </ac:spMkLst>
        </pc:spChg>
        <pc:spChg chg="del">
          <ac:chgData name="Lei Song" userId="e77005fb-e6b4-4f46-8c86-95621a0ac549" providerId="ADAL" clId="{54CFC610-55B7-CB48-944D-8109C1857437}" dt="2021-08-22T11:13:09.966" v="976"/>
          <ac:spMkLst>
            <pc:docMk/>
            <pc:sldMk cId="1827348475" sldId="307"/>
            <ac:spMk id="3" creationId="{CFCC5D19-B4BC-B640-8CEF-E2A6231FF2EA}"/>
          </ac:spMkLst>
        </pc:spChg>
        <pc:picChg chg="add mod ord">
          <ac:chgData name="Lei Song" userId="e77005fb-e6b4-4f46-8c86-95621a0ac549" providerId="ADAL" clId="{54CFC610-55B7-CB48-944D-8109C1857437}" dt="2021-08-22T11:13:09.966" v="976"/>
          <ac:picMkLst>
            <pc:docMk/>
            <pc:sldMk cId="1827348475" sldId="307"/>
            <ac:picMk id="5" creationId="{2A950C09-DA0B-0742-BB9B-F70033CE256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527046672" sldId="308"/>
        </pc:sldMkLst>
      </pc:sldChg>
      <pc:sldChg chg="modSp new mod">
        <pc:chgData name="Lei Song" userId="e77005fb-e6b4-4f46-8c86-95621a0ac549" providerId="ADAL" clId="{54CFC610-55B7-CB48-944D-8109C1857437}" dt="2021-08-22T11:14:07.759" v="1042"/>
        <pc:sldMkLst>
          <pc:docMk/>
          <pc:sldMk cId="873217634" sldId="308"/>
        </pc:sldMkLst>
        <pc:spChg chg="mod">
          <ac:chgData name="Lei Song" userId="e77005fb-e6b4-4f46-8c86-95621a0ac549" providerId="ADAL" clId="{54CFC610-55B7-CB48-944D-8109C1857437}" dt="2021-08-22T11:13:40.943" v="995" actId="20577"/>
          <ac:spMkLst>
            <pc:docMk/>
            <pc:sldMk cId="873217634" sldId="308"/>
            <ac:spMk id="2" creationId="{A72876CA-0FC9-7C4D-9E59-AD2EDA9D30DF}"/>
          </ac:spMkLst>
        </pc:spChg>
        <pc:spChg chg="mod">
          <ac:chgData name="Lei Song" userId="e77005fb-e6b4-4f46-8c86-95621a0ac549" providerId="ADAL" clId="{54CFC610-55B7-CB48-944D-8109C1857437}" dt="2021-08-22T11:14:07.759" v="1042"/>
          <ac:spMkLst>
            <pc:docMk/>
            <pc:sldMk cId="873217634" sldId="308"/>
            <ac:spMk id="3" creationId="{F9F76EE4-22D1-8245-B14B-D806F1542707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67045829" sldId="309"/>
        </pc:sldMkLst>
      </pc:sldChg>
      <pc:sldChg chg="modSp new mod">
        <pc:chgData name="Lei Song" userId="e77005fb-e6b4-4f46-8c86-95621a0ac549" providerId="ADAL" clId="{54CFC610-55B7-CB48-944D-8109C1857437}" dt="2021-08-22T11:19:09.933" v="1118" actId="20577"/>
        <pc:sldMkLst>
          <pc:docMk/>
          <pc:sldMk cId="3235641396" sldId="309"/>
        </pc:sldMkLst>
        <pc:spChg chg="mod">
          <ac:chgData name="Lei Song" userId="e77005fb-e6b4-4f46-8c86-95621a0ac549" providerId="ADAL" clId="{54CFC610-55B7-CB48-944D-8109C1857437}" dt="2021-08-22T11:18:30.458" v="1055" actId="20577"/>
          <ac:spMkLst>
            <pc:docMk/>
            <pc:sldMk cId="3235641396" sldId="309"/>
            <ac:spMk id="2" creationId="{69C7EFBA-B85B-0948-9CE9-C9A372E48455}"/>
          </ac:spMkLst>
        </pc:spChg>
        <pc:spChg chg="mod">
          <ac:chgData name="Lei Song" userId="e77005fb-e6b4-4f46-8c86-95621a0ac549" providerId="ADAL" clId="{54CFC610-55B7-CB48-944D-8109C1857437}" dt="2021-08-22T11:19:09.933" v="1118" actId="20577"/>
          <ac:spMkLst>
            <pc:docMk/>
            <pc:sldMk cId="3235641396" sldId="309"/>
            <ac:spMk id="3" creationId="{C73854BE-3C64-664F-9242-72F45E06525A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81104529" sldId="310"/>
        </pc:sldMkLst>
      </pc:sldChg>
      <pc:sldChg chg="addSp modSp new mod">
        <pc:chgData name="Lei Song" userId="e77005fb-e6b4-4f46-8c86-95621a0ac549" providerId="ADAL" clId="{54CFC610-55B7-CB48-944D-8109C1857437}" dt="2021-08-24T04:17:38.223" v="1263" actId="20577"/>
        <pc:sldMkLst>
          <pc:docMk/>
          <pc:sldMk cId="2941409692" sldId="310"/>
        </pc:sldMkLst>
        <pc:spChg chg="mod">
          <ac:chgData name="Lei Song" userId="e77005fb-e6b4-4f46-8c86-95621a0ac549" providerId="ADAL" clId="{54CFC610-55B7-CB48-944D-8109C1857437}" dt="2021-08-24T04:05:03.406" v="1205" actId="20577"/>
          <ac:spMkLst>
            <pc:docMk/>
            <pc:sldMk cId="2941409692" sldId="310"/>
            <ac:spMk id="2" creationId="{9173B4BA-83C7-BC44-A035-9115157B7E64}"/>
          </ac:spMkLst>
        </pc:spChg>
        <pc:spChg chg="mod">
          <ac:chgData name="Lei Song" userId="e77005fb-e6b4-4f46-8c86-95621a0ac549" providerId="ADAL" clId="{54CFC610-55B7-CB48-944D-8109C1857437}" dt="2021-08-24T04:17:38.223" v="1263" actId="20577"/>
          <ac:spMkLst>
            <pc:docMk/>
            <pc:sldMk cId="2941409692" sldId="310"/>
            <ac:spMk id="3" creationId="{7F108EB2-A86F-5744-9722-AC0ACD47BD9D}"/>
          </ac:spMkLst>
        </pc:spChg>
        <pc:picChg chg="add mod">
          <ac:chgData name="Lei Song" userId="e77005fb-e6b4-4f46-8c86-95621a0ac549" providerId="ADAL" clId="{54CFC610-55B7-CB48-944D-8109C1857437}" dt="2021-08-24T04:17:18.437" v="1207"/>
          <ac:picMkLst>
            <pc:docMk/>
            <pc:sldMk cId="2941409692" sldId="310"/>
            <ac:picMk id="5" creationId="{E14D59ED-3043-B849-9861-0074789B4DA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56312707" sldId="311"/>
        </pc:sldMkLst>
      </pc:sldChg>
      <pc:sldChg chg="addSp delSp modSp new mod">
        <pc:chgData name="Lei Song" userId="e77005fb-e6b4-4f46-8c86-95621a0ac549" providerId="ADAL" clId="{54CFC610-55B7-CB48-944D-8109C1857437}" dt="2021-08-24T04:32:38.916" v="1432" actId="20577"/>
        <pc:sldMkLst>
          <pc:docMk/>
          <pc:sldMk cId="2310206341" sldId="311"/>
        </pc:sldMkLst>
        <pc:spChg chg="mod">
          <ac:chgData name="Lei Song" userId="e77005fb-e6b4-4f46-8c86-95621a0ac549" providerId="ADAL" clId="{54CFC610-55B7-CB48-944D-8109C1857437}" dt="2021-08-24T04:30:40.036" v="1388" actId="20577"/>
          <ac:spMkLst>
            <pc:docMk/>
            <pc:sldMk cId="2310206341" sldId="311"/>
            <ac:spMk id="2" creationId="{2BCA40D0-31AA-074A-8B24-9ADEE2E773C6}"/>
          </ac:spMkLst>
        </pc:spChg>
        <pc:spChg chg="del">
          <ac:chgData name="Lei Song" userId="e77005fb-e6b4-4f46-8c86-95621a0ac549" providerId="ADAL" clId="{54CFC610-55B7-CB48-944D-8109C1857437}" dt="2021-08-24T04:32:09.954" v="1390"/>
          <ac:spMkLst>
            <pc:docMk/>
            <pc:sldMk cId="2310206341" sldId="311"/>
            <ac:spMk id="3" creationId="{89C8DDD0-A8FE-AD4C-8037-F8624F91C5DC}"/>
          </ac:spMkLst>
        </pc:spChg>
        <pc:spChg chg="add mod">
          <ac:chgData name="Lei Song" userId="e77005fb-e6b4-4f46-8c86-95621a0ac549" providerId="ADAL" clId="{54CFC610-55B7-CB48-944D-8109C1857437}" dt="2021-08-24T04:32:38.916" v="1432" actId="20577"/>
          <ac:spMkLst>
            <pc:docMk/>
            <pc:sldMk cId="2310206341" sldId="311"/>
            <ac:spMk id="6" creationId="{445A1440-46D6-4D47-9337-F7DD4591E94B}"/>
          </ac:spMkLst>
        </pc:spChg>
        <pc:picChg chg="add mod ord">
          <ac:chgData name="Lei Song" userId="e77005fb-e6b4-4f46-8c86-95621a0ac549" providerId="ADAL" clId="{54CFC610-55B7-CB48-944D-8109C1857437}" dt="2021-08-24T04:32:12.967" v="1391" actId="1076"/>
          <ac:picMkLst>
            <pc:docMk/>
            <pc:sldMk cId="2310206341" sldId="311"/>
            <ac:picMk id="5" creationId="{B7AFF0A5-DD94-3045-9748-974B1204B609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610009" sldId="312"/>
        </pc:sldMkLst>
      </pc:sldChg>
      <pc:sldChg chg="addSp delSp modSp new mod">
        <pc:chgData name="Lei Song" userId="e77005fb-e6b4-4f46-8c86-95621a0ac549" providerId="ADAL" clId="{54CFC610-55B7-CB48-944D-8109C1857437}" dt="2021-08-24T04:30:12.071" v="1341" actId="1076"/>
        <pc:sldMkLst>
          <pc:docMk/>
          <pc:sldMk cId="4211048021" sldId="312"/>
        </pc:sldMkLst>
        <pc:spChg chg="mod">
          <ac:chgData name="Lei Song" userId="e77005fb-e6b4-4f46-8c86-95621a0ac549" providerId="ADAL" clId="{54CFC610-55B7-CB48-944D-8109C1857437}" dt="2021-08-24T04:29:27.058" v="1338" actId="20577"/>
          <ac:spMkLst>
            <pc:docMk/>
            <pc:sldMk cId="4211048021" sldId="312"/>
            <ac:spMk id="2" creationId="{BEF46771-EC3D-8B49-AA16-9644C6D3CCAB}"/>
          </ac:spMkLst>
        </pc:spChg>
        <pc:spChg chg="del">
          <ac:chgData name="Lei Song" userId="e77005fb-e6b4-4f46-8c86-95621a0ac549" providerId="ADAL" clId="{54CFC610-55B7-CB48-944D-8109C1857437}" dt="2021-08-24T04:30:09.529" v="1340"/>
          <ac:spMkLst>
            <pc:docMk/>
            <pc:sldMk cId="4211048021" sldId="312"/>
            <ac:spMk id="3" creationId="{03E4B9A7-B435-BC4E-A435-6E9743C5839A}"/>
          </ac:spMkLst>
        </pc:spChg>
        <pc:picChg chg="add mod ord">
          <ac:chgData name="Lei Song" userId="e77005fb-e6b4-4f46-8c86-95621a0ac549" providerId="ADAL" clId="{54CFC610-55B7-CB48-944D-8109C1857437}" dt="2021-08-24T04:30:12.071" v="1341" actId="1076"/>
          <ac:picMkLst>
            <pc:docMk/>
            <pc:sldMk cId="4211048021" sldId="312"/>
            <ac:picMk id="5" creationId="{E4494580-1BAE-234F-A371-4802A57E3D9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3717628" sldId="313"/>
        </pc:sldMkLst>
      </pc:sldChg>
      <pc:sldChg chg="addSp delSp modSp new mod">
        <pc:chgData name="Lei Song" userId="e77005fb-e6b4-4f46-8c86-95621a0ac549" providerId="ADAL" clId="{54CFC610-55B7-CB48-944D-8109C1857437}" dt="2021-08-24T04:37:00.855" v="1475"/>
        <pc:sldMkLst>
          <pc:docMk/>
          <pc:sldMk cId="3803562939" sldId="313"/>
        </pc:sldMkLst>
        <pc:spChg chg="mod">
          <ac:chgData name="Lei Song" userId="e77005fb-e6b4-4f46-8c86-95621a0ac549" providerId="ADAL" clId="{54CFC610-55B7-CB48-944D-8109C1857437}" dt="2021-08-24T04:36:17.052" v="1471" actId="20577"/>
          <ac:spMkLst>
            <pc:docMk/>
            <pc:sldMk cId="3803562939" sldId="313"/>
            <ac:spMk id="2" creationId="{EE07308D-0D3F-2F4F-A9C4-1C0F2355508F}"/>
          </ac:spMkLst>
        </pc:spChg>
        <pc:spChg chg="del">
          <ac:chgData name="Lei Song" userId="e77005fb-e6b4-4f46-8c86-95621a0ac549" providerId="ADAL" clId="{54CFC610-55B7-CB48-944D-8109C1857437}" dt="2021-08-24T04:36:48.700" v="1473"/>
          <ac:spMkLst>
            <pc:docMk/>
            <pc:sldMk cId="3803562939" sldId="313"/>
            <ac:spMk id="3" creationId="{ECB7B6B6-888D-F541-A9D1-0A708D761CB4}"/>
          </ac:spMkLst>
        </pc:spChg>
        <pc:spChg chg="add mod">
          <ac:chgData name="Lei Song" userId="e77005fb-e6b4-4f46-8c86-95621a0ac549" providerId="ADAL" clId="{54CFC610-55B7-CB48-944D-8109C1857437}" dt="2021-08-24T04:37:00.855" v="1475"/>
          <ac:spMkLst>
            <pc:docMk/>
            <pc:sldMk cId="3803562939" sldId="313"/>
            <ac:spMk id="6" creationId="{513514D8-6F47-0C4E-B7E5-608AE002D040}"/>
          </ac:spMkLst>
        </pc:spChg>
        <pc:picChg chg="add mod ord">
          <ac:chgData name="Lei Song" userId="e77005fb-e6b4-4f46-8c86-95621a0ac549" providerId="ADAL" clId="{54CFC610-55B7-CB48-944D-8109C1857437}" dt="2021-08-24T04:36:51.716" v="1474" actId="1076"/>
          <ac:picMkLst>
            <pc:docMk/>
            <pc:sldMk cId="3803562939" sldId="313"/>
            <ac:picMk id="5" creationId="{60066993-7E19-2E48-8CCC-04AC35D71F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25989127" sldId="314"/>
        </pc:sldMkLst>
      </pc:sldChg>
      <pc:sldChg chg="addSp delSp modSp new mod">
        <pc:chgData name="Lei Song" userId="e77005fb-e6b4-4f46-8c86-95621a0ac549" providerId="ADAL" clId="{54CFC610-55B7-CB48-944D-8109C1857437}" dt="2021-08-24T04:45:58.632" v="1551" actId="14100"/>
        <pc:sldMkLst>
          <pc:docMk/>
          <pc:sldMk cId="833102774" sldId="314"/>
        </pc:sldMkLst>
        <pc:spChg chg="mod">
          <ac:chgData name="Lei Song" userId="e77005fb-e6b4-4f46-8c86-95621a0ac549" providerId="ADAL" clId="{54CFC610-55B7-CB48-944D-8109C1857437}" dt="2021-08-24T04:38:44.998" v="1547" actId="20577"/>
          <ac:spMkLst>
            <pc:docMk/>
            <pc:sldMk cId="833102774" sldId="314"/>
            <ac:spMk id="2" creationId="{0EB98107-F67A-8841-B8D7-2D41EC8F0302}"/>
          </ac:spMkLst>
        </pc:spChg>
        <pc:spChg chg="del">
          <ac:chgData name="Lei Song" userId="e77005fb-e6b4-4f46-8c86-95621a0ac549" providerId="ADAL" clId="{54CFC610-55B7-CB48-944D-8109C1857437}" dt="2021-08-24T04:45:52.778" v="1549"/>
          <ac:spMkLst>
            <pc:docMk/>
            <pc:sldMk cId="833102774" sldId="314"/>
            <ac:spMk id="3" creationId="{0A577130-DDC1-7047-A85A-243D57FEFCD4}"/>
          </ac:spMkLst>
        </pc:spChg>
        <pc:picChg chg="add mod ord">
          <ac:chgData name="Lei Song" userId="e77005fb-e6b4-4f46-8c86-95621a0ac549" providerId="ADAL" clId="{54CFC610-55B7-CB48-944D-8109C1857437}" dt="2021-08-24T04:45:58.632" v="1551" actId="14100"/>
          <ac:picMkLst>
            <pc:docMk/>
            <pc:sldMk cId="833102774" sldId="314"/>
            <ac:picMk id="5" creationId="{28184D69-3016-5943-BE5B-F5C0BD8E8BF4}"/>
          </ac:picMkLst>
        </pc:picChg>
      </pc:sldChg>
      <pc:sldChg chg="addSp delSp modSp new mod">
        <pc:chgData name="Lei Song" userId="e77005fb-e6b4-4f46-8c86-95621a0ac549" providerId="ADAL" clId="{54CFC610-55B7-CB48-944D-8109C1857437}" dt="2021-08-24T05:08:31.193" v="1795" actId="1036"/>
        <pc:sldMkLst>
          <pc:docMk/>
          <pc:sldMk cId="977793966" sldId="315"/>
        </pc:sldMkLst>
        <pc:spChg chg="mod">
          <ac:chgData name="Lei Song" userId="e77005fb-e6b4-4f46-8c86-95621a0ac549" providerId="ADAL" clId="{54CFC610-55B7-CB48-944D-8109C1857437}" dt="2021-08-24T04:46:31.589" v="1579" actId="20577"/>
          <ac:spMkLst>
            <pc:docMk/>
            <pc:sldMk cId="977793966" sldId="315"/>
            <ac:spMk id="2" creationId="{3A849728-BD22-E04E-A2DF-4966E4B555C0}"/>
          </ac:spMkLst>
        </pc:spChg>
        <pc:spChg chg="del">
          <ac:chgData name="Lei Song" userId="e77005fb-e6b4-4f46-8c86-95621a0ac549" providerId="ADAL" clId="{54CFC610-55B7-CB48-944D-8109C1857437}" dt="2021-08-24T04:49:22.116" v="1581"/>
          <ac:spMkLst>
            <pc:docMk/>
            <pc:sldMk cId="977793966" sldId="315"/>
            <ac:spMk id="3" creationId="{5059EA55-2562-B443-9A5D-950043034093}"/>
          </ac:spMkLst>
        </pc:spChg>
        <pc:spChg chg="add mod">
          <ac:chgData name="Lei Song" userId="e77005fb-e6b4-4f46-8c86-95621a0ac549" providerId="ADAL" clId="{54CFC610-55B7-CB48-944D-8109C1857437}" dt="2021-08-24T05:07:48.130" v="1728" actId="692"/>
          <ac:spMkLst>
            <pc:docMk/>
            <pc:sldMk cId="977793966" sldId="315"/>
            <ac:spMk id="6" creationId="{49D9123F-B5FE-1D42-A1D7-86D8133D03EF}"/>
          </ac:spMkLst>
        </pc:spChg>
        <pc:spChg chg="add mod">
          <ac:chgData name="Lei Song" userId="e77005fb-e6b4-4f46-8c86-95621a0ac549" providerId="ADAL" clId="{54CFC610-55B7-CB48-944D-8109C1857437}" dt="2021-08-24T05:08:31.193" v="1795" actId="1036"/>
          <ac:spMkLst>
            <pc:docMk/>
            <pc:sldMk cId="977793966" sldId="315"/>
            <ac:spMk id="7" creationId="{F43B207D-5E60-C34B-960E-DF1650204C1A}"/>
          </ac:spMkLst>
        </pc:spChg>
        <pc:picChg chg="add mod ord">
          <ac:chgData name="Lei Song" userId="e77005fb-e6b4-4f46-8c86-95621a0ac549" providerId="ADAL" clId="{54CFC610-55B7-CB48-944D-8109C1857437}" dt="2021-08-24T04:49:22.116" v="1581"/>
          <ac:picMkLst>
            <pc:docMk/>
            <pc:sldMk cId="977793966" sldId="315"/>
            <ac:picMk id="5" creationId="{BB0C5455-E303-6F44-8970-B2C35F1387F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32391220" sldId="315"/>
        </pc:sldMkLst>
      </pc:sldChg>
      <pc:sldChg chg="addSp delSp modSp new mod">
        <pc:chgData name="Lei Song" userId="e77005fb-e6b4-4f46-8c86-95621a0ac549" providerId="ADAL" clId="{54CFC610-55B7-CB48-944D-8109C1857437}" dt="2021-08-24T04:56:33.293" v="1638" actId="1038"/>
        <pc:sldMkLst>
          <pc:docMk/>
          <pc:sldMk cId="3705753375" sldId="316"/>
        </pc:sldMkLst>
        <pc:spChg chg="mod">
          <ac:chgData name="Lei Song" userId="e77005fb-e6b4-4f46-8c86-95621a0ac549" providerId="ADAL" clId="{54CFC610-55B7-CB48-944D-8109C1857437}" dt="2021-08-24T04:49:54.086" v="1607" actId="20577"/>
          <ac:spMkLst>
            <pc:docMk/>
            <pc:sldMk cId="3705753375" sldId="316"/>
            <ac:spMk id="2" creationId="{782F2596-2DA9-C045-8B1E-E02E828273EA}"/>
          </ac:spMkLst>
        </pc:spChg>
        <pc:spChg chg="del">
          <ac:chgData name="Lei Song" userId="e77005fb-e6b4-4f46-8c86-95621a0ac549" providerId="ADAL" clId="{54CFC610-55B7-CB48-944D-8109C1857437}" dt="2021-08-24T04:52:27.370" v="1609"/>
          <ac:spMkLst>
            <pc:docMk/>
            <pc:sldMk cId="3705753375" sldId="316"/>
            <ac:spMk id="3" creationId="{EA889F9A-D8A8-5840-995A-EEB753B200BB}"/>
          </ac:spMkLst>
        </pc:spChg>
        <pc:spChg chg="add mod">
          <ac:chgData name="Lei Song" userId="e77005fb-e6b4-4f46-8c86-95621a0ac549" providerId="ADAL" clId="{54CFC610-55B7-CB48-944D-8109C1857437}" dt="2021-08-24T04:56:33.293" v="1638" actId="1038"/>
          <ac:spMkLst>
            <pc:docMk/>
            <pc:sldMk cId="3705753375" sldId="316"/>
            <ac:spMk id="6" creationId="{A95CCA72-1142-AD43-B276-1BBC8899FFCD}"/>
          </ac:spMkLst>
        </pc:spChg>
        <pc:picChg chg="add mod ord">
          <ac:chgData name="Lei Song" userId="e77005fb-e6b4-4f46-8c86-95621a0ac549" providerId="ADAL" clId="{54CFC610-55B7-CB48-944D-8109C1857437}" dt="2021-08-24T04:52:27.370" v="1609"/>
          <ac:picMkLst>
            <pc:docMk/>
            <pc:sldMk cId="3705753375" sldId="316"/>
            <ac:picMk id="5" creationId="{E144C3CD-37BF-4942-BBEA-DCCF4C77CD3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068202171" sldId="316"/>
        </pc:sldMkLst>
      </pc:sldChg>
      <pc:sldChg chg="addSp delSp modSp new mod">
        <pc:chgData name="Lei Song" userId="e77005fb-e6b4-4f46-8c86-95621a0ac549" providerId="ADAL" clId="{54CFC610-55B7-CB48-944D-8109C1857437}" dt="2021-08-24T05:00:14.133" v="1672"/>
        <pc:sldMkLst>
          <pc:docMk/>
          <pc:sldMk cId="3327215702" sldId="317"/>
        </pc:sldMkLst>
        <pc:spChg chg="mod">
          <ac:chgData name="Lei Song" userId="e77005fb-e6b4-4f46-8c86-95621a0ac549" providerId="ADAL" clId="{54CFC610-55B7-CB48-944D-8109C1857437}" dt="2021-08-24T04:56:49.933" v="1653" actId="20577"/>
          <ac:spMkLst>
            <pc:docMk/>
            <pc:sldMk cId="3327215702" sldId="317"/>
            <ac:spMk id="2" creationId="{E2AB4C23-3DE0-CC47-8368-C2B74D2E48FA}"/>
          </ac:spMkLst>
        </pc:spChg>
        <pc:spChg chg="del">
          <ac:chgData name="Lei Song" userId="e77005fb-e6b4-4f46-8c86-95621a0ac549" providerId="ADAL" clId="{54CFC610-55B7-CB48-944D-8109C1857437}" dt="2021-08-24T04:58:40.278" v="1655"/>
          <ac:spMkLst>
            <pc:docMk/>
            <pc:sldMk cId="3327215702" sldId="317"/>
            <ac:spMk id="3" creationId="{D9DB94CE-E9FE-E04A-BA84-F7A6544D57F7}"/>
          </ac:spMkLst>
        </pc:spChg>
        <pc:spChg chg="add del mod">
          <ac:chgData name="Lei Song" userId="e77005fb-e6b4-4f46-8c86-95621a0ac549" providerId="ADAL" clId="{54CFC610-55B7-CB48-944D-8109C1857437}" dt="2021-08-24T05:00:14.133" v="1672"/>
          <ac:spMkLst>
            <pc:docMk/>
            <pc:sldMk cId="3327215702" sldId="317"/>
            <ac:spMk id="7" creationId="{9A6074ED-7D3B-B942-A863-D6F06F1B9A90}"/>
          </ac:spMkLst>
        </pc:spChg>
        <pc:picChg chg="add del mod ord">
          <ac:chgData name="Lei Song" userId="e77005fb-e6b4-4f46-8c86-95621a0ac549" providerId="ADAL" clId="{54CFC610-55B7-CB48-944D-8109C1857437}" dt="2021-08-24T05:00:01.606" v="1670" actId="478"/>
          <ac:picMkLst>
            <pc:docMk/>
            <pc:sldMk cId="3327215702" sldId="317"/>
            <ac:picMk id="5" creationId="{7EC10589-C711-EF46-80D4-FD12EED3D03A}"/>
          </ac:picMkLst>
        </pc:picChg>
        <pc:picChg chg="add mod ord">
          <ac:chgData name="Lei Song" userId="e77005fb-e6b4-4f46-8c86-95621a0ac549" providerId="ADAL" clId="{54CFC610-55B7-CB48-944D-8109C1857437}" dt="2021-08-24T05:00:14.133" v="1672"/>
          <ac:picMkLst>
            <pc:docMk/>
            <pc:sldMk cId="3327215702" sldId="317"/>
            <ac:picMk id="9" creationId="{B764BCA7-0C65-784C-A5DB-84BA1F88F20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4969280" sldId="31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6380402" sldId="318"/>
        </pc:sldMkLst>
      </pc:sldChg>
      <pc:sldChg chg="addSp delSp modSp new mod">
        <pc:chgData name="Lei Song" userId="e77005fb-e6b4-4f46-8c86-95621a0ac549" providerId="ADAL" clId="{54CFC610-55B7-CB48-944D-8109C1857437}" dt="2021-08-24T05:00:47.046" v="1674"/>
        <pc:sldMkLst>
          <pc:docMk/>
          <pc:sldMk cId="3516420391" sldId="318"/>
        </pc:sldMkLst>
        <pc:spChg chg="mod">
          <ac:chgData name="Lei Song" userId="e77005fb-e6b4-4f46-8c86-95621a0ac549" providerId="ADAL" clId="{54CFC610-55B7-CB48-944D-8109C1857437}" dt="2021-08-24T04:58:52.904" v="1669" actId="20577"/>
          <ac:spMkLst>
            <pc:docMk/>
            <pc:sldMk cId="3516420391" sldId="318"/>
            <ac:spMk id="2" creationId="{43098293-9796-0E44-A538-434704BB77DD}"/>
          </ac:spMkLst>
        </pc:spChg>
        <pc:spChg chg="del">
          <ac:chgData name="Lei Song" userId="e77005fb-e6b4-4f46-8c86-95621a0ac549" providerId="ADAL" clId="{54CFC610-55B7-CB48-944D-8109C1857437}" dt="2021-08-24T05:00:47.046" v="1674"/>
          <ac:spMkLst>
            <pc:docMk/>
            <pc:sldMk cId="3516420391" sldId="318"/>
            <ac:spMk id="3" creationId="{2311CC43-E8EB-3D48-9DB4-2F600427055F}"/>
          </ac:spMkLst>
        </pc:spChg>
        <pc:picChg chg="add mod ord">
          <ac:chgData name="Lei Song" userId="e77005fb-e6b4-4f46-8c86-95621a0ac549" providerId="ADAL" clId="{54CFC610-55B7-CB48-944D-8109C1857437}" dt="2021-08-24T05:00:47.046" v="1674"/>
          <ac:picMkLst>
            <pc:docMk/>
            <pc:sldMk cId="3516420391" sldId="318"/>
            <ac:picMk id="5" creationId="{D22D892B-FA12-1840-B205-DDA5EB50ACE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475927430" sldId="319"/>
        </pc:sldMkLst>
      </pc:sldChg>
      <pc:sldChg chg="addSp delSp modSp new mod">
        <pc:chgData name="Lei Song" userId="e77005fb-e6b4-4f46-8c86-95621a0ac549" providerId="ADAL" clId="{54CFC610-55B7-CB48-944D-8109C1857437}" dt="2021-08-24T05:04:38.952" v="1691" actId="1076"/>
        <pc:sldMkLst>
          <pc:docMk/>
          <pc:sldMk cId="3218498115" sldId="319"/>
        </pc:sldMkLst>
        <pc:spChg chg="mod">
          <ac:chgData name="Lei Song" userId="e77005fb-e6b4-4f46-8c86-95621a0ac549" providerId="ADAL" clId="{54CFC610-55B7-CB48-944D-8109C1857437}" dt="2021-08-24T05:01:34.109" v="1688" actId="20577"/>
          <ac:spMkLst>
            <pc:docMk/>
            <pc:sldMk cId="3218498115" sldId="319"/>
            <ac:spMk id="2" creationId="{4AF0E511-7FDC-464B-AE0B-04AD3359A05C}"/>
          </ac:spMkLst>
        </pc:spChg>
        <pc:spChg chg="del">
          <ac:chgData name="Lei Song" userId="e77005fb-e6b4-4f46-8c86-95621a0ac549" providerId="ADAL" clId="{54CFC610-55B7-CB48-944D-8109C1857437}" dt="2021-08-24T05:04:36.589" v="1690"/>
          <ac:spMkLst>
            <pc:docMk/>
            <pc:sldMk cId="3218498115" sldId="319"/>
            <ac:spMk id="3" creationId="{6B071367-0EA3-284F-9FBD-2F3420943C43}"/>
          </ac:spMkLst>
        </pc:spChg>
        <pc:picChg chg="add mod ord">
          <ac:chgData name="Lei Song" userId="e77005fb-e6b4-4f46-8c86-95621a0ac549" providerId="ADAL" clId="{54CFC610-55B7-CB48-944D-8109C1857437}" dt="2021-08-24T05:04:38.952" v="1691" actId="1076"/>
          <ac:picMkLst>
            <pc:docMk/>
            <pc:sldMk cId="3218498115" sldId="319"/>
            <ac:picMk id="5" creationId="{7F59BE0B-B1ED-C441-A808-BB6B844A6A9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87512549" sldId="320"/>
        </pc:sldMkLst>
      </pc:sldChg>
      <pc:sldChg chg="addSp delSp modSp new mod">
        <pc:chgData name="Lei Song" userId="e77005fb-e6b4-4f46-8c86-95621a0ac549" providerId="ADAL" clId="{54CFC610-55B7-CB48-944D-8109C1857437}" dt="2021-08-24T05:10:28.438" v="1797"/>
        <pc:sldMkLst>
          <pc:docMk/>
          <pc:sldMk cId="4269211955" sldId="320"/>
        </pc:sldMkLst>
        <pc:spChg chg="mod">
          <ac:chgData name="Lei Song" userId="e77005fb-e6b4-4f46-8c86-95621a0ac549" providerId="ADAL" clId="{54CFC610-55B7-CB48-944D-8109C1857437}" dt="2021-08-24T05:04:52.011" v="1722" actId="20577"/>
          <ac:spMkLst>
            <pc:docMk/>
            <pc:sldMk cId="4269211955" sldId="320"/>
            <ac:spMk id="2" creationId="{3DC54B52-4C77-3647-BAEC-E0523F11D462}"/>
          </ac:spMkLst>
        </pc:spChg>
        <pc:spChg chg="del">
          <ac:chgData name="Lei Song" userId="e77005fb-e6b4-4f46-8c86-95621a0ac549" providerId="ADAL" clId="{54CFC610-55B7-CB48-944D-8109C1857437}" dt="2021-08-24T05:05:49.754" v="1724"/>
          <ac:spMkLst>
            <pc:docMk/>
            <pc:sldMk cId="4269211955" sldId="320"/>
            <ac:spMk id="3" creationId="{0C88782B-CE43-B449-BE58-7E0BD0E5390B}"/>
          </ac:spMkLst>
        </pc:spChg>
        <pc:spChg chg="add del mod">
          <ac:chgData name="Lei Song" userId="e77005fb-e6b4-4f46-8c86-95621a0ac549" providerId="ADAL" clId="{54CFC610-55B7-CB48-944D-8109C1857437}" dt="2021-08-24T05:10:28.438" v="1797"/>
          <ac:spMkLst>
            <pc:docMk/>
            <pc:sldMk cId="4269211955" sldId="320"/>
            <ac:spMk id="6" creationId="{ED6B7700-C882-1E40-B3F2-845BFC4D7CE7}"/>
          </ac:spMkLst>
        </pc:spChg>
        <pc:picChg chg="add mod ord">
          <ac:chgData name="Lei Song" userId="e77005fb-e6b4-4f46-8c86-95621a0ac549" providerId="ADAL" clId="{54CFC610-55B7-CB48-944D-8109C1857437}" dt="2021-08-24T05:05:51.999" v="1725" actId="1076"/>
          <ac:picMkLst>
            <pc:docMk/>
            <pc:sldMk cId="4269211955" sldId="320"/>
            <ac:picMk id="5" creationId="{79ED0834-3443-6D47-B7F2-35648191BF6D}"/>
          </ac:picMkLst>
        </pc:picChg>
      </pc:sldChg>
      <pc:sldChg chg="new del">
        <pc:chgData name="Lei Song" userId="e77005fb-e6b4-4f46-8c86-95621a0ac549" providerId="ADAL" clId="{54CFC610-55B7-CB48-944D-8109C1857437}" dt="2021-08-24T05:07:56.874" v="1730" actId="680"/>
        <pc:sldMkLst>
          <pc:docMk/>
          <pc:sldMk cId="32688051" sldId="321"/>
        </pc:sldMkLst>
      </pc:sldChg>
      <pc:sldChg chg="addSp delSp modSp new mod">
        <pc:chgData name="Lei Song" userId="e77005fb-e6b4-4f46-8c86-95621a0ac549" providerId="ADAL" clId="{54CFC610-55B7-CB48-944D-8109C1857437}" dt="2021-08-24T23:18:28.891" v="1825"/>
        <pc:sldMkLst>
          <pc:docMk/>
          <pc:sldMk cId="698510430" sldId="321"/>
        </pc:sldMkLst>
        <pc:spChg chg="mod">
          <ac:chgData name="Lei Song" userId="e77005fb-e6b4-4f46-8c86-95621a0ac549" providerId="ADAL" clId="{54CFC610-55B7-CB48-944D-8109C1857437}" dt="2021-08-24T05:10:39.590" v="1823" actId="20577"/>
          <ac:spMkLst>
            <pc:docMk/>
            <pc:sldMk cId="698510430" sldId="321"/>
            <ac:spMk id="2" creationId="{467C705E-556D-9646-BF51-9C3B036CE4CA}"/>
          </ac:spMkLst>
        </pc:spChg>
        <pc:spChg chg="del">
          <ac:chgData name="Lei Song" userId="e77005fb-e6b4-4f46-8c86-95621a0ac549" providerId="ADAL" clId="{54CFC610-55B7-CB48-944D-8109C1857437}" dt="2021-08-24T23:18:28.891" v="1825"/>
          <ac:spMkLst>
            <pc:docMk/>
            <pc:sldMk cId="698510430" sldId="321"/>
            <ac:spMk id="3" creationId="{42BF19B0-3E32-604B-930C-8820B87206A7}"/>
          </ac:spMkLst>
        </pc:spChg>
        <pc:picChg chg="add mod ord">
          <ac:chgData name="Lei Song" userId="e77005fb-e6b4-4f46-8c86-95621a0ac549" providerId="ADAL" clId="{54CFC610-55B7-CB48-944D-8109C1857437}" dt="2021-08-24T23:18:28.891" v="1825"/>
          <ac:picMkLst>
            <pc:docMk/>
            <pc:sldMk cId="698510430" sldId="321"/>
            <ac:picMk id="5" creationId="{6F616493-1D5C-FF41-92E2-0C1A110703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65460986" sldId="321"/>
        </pc:sldMkLst>
      </pc:sldChg>
      <pc:sldChg chg="addSp delSp modSp new mod">
        <pc:chgData name="Lei Song" userId="e77005fb-e6b4-4f46-8c86-95621a0ac549" providerId="ADAL" clId="{54CFC610-55B7-CB48-944D-8109C1857437}" dt="2021-08-24T23:27:44.882" v="1846"/>
        <pc:sldMkLst>
          <pc:docMk/>
          <pc:sldMk cId="544947377" sldId="322"/>
        </pc:sldMkLst>
        <pc:spChg chg="mod">
          <ac:chgData name="Lei Song" userId="e77005fb-e6b4-4f46-8c86-95621a0ac549" providerId="ADAL" clId="{54CFC610-55B7-CB48-944D-8109C1857437}" dt="2021-08-24T23:27:35.385" v="1844" actId="20577"/>
          <ac:spMkLst>
            <pc:docMk/>
            <pc:sldMk cId="544947377" sldId="322"/>
            <ac:spMk id="2" creationId="{713580A5-D218-ED43-9B69-535B8252E317}"/>
          </ac:spMkLst>
        </pc:spChg>
        <pc:spChg chg="del">
          <ac:chgData name="Lei Song" userId="e77005fb-e6b4-4f46-8c86-95621a0ac549" providerId="ADAL" clId="{54CFC610-55B7-CB48-944D-8109C1857437}" dt="2021-08-24T23:27:44.882" v="1846"/>
          <ac:spMkLst>
            <pc:docMk/>
            <pc:sldMk cId="544947377" sldId="322"/>
            <ac:spMk id="3" creationId="{F421C6DF-8604-AB40-9AE1-35FBB9B3E0B7}"/>
          </ac:spMkLst>
        </pc:spChg>
        <pc:picChg chg="add mod ord">
          <ac:chgData name="Lei Song" userId="e77005fb-e6b4-4f46-8c86-95621a0ac549" providerId="ADAL" clId="{54CFC610-55B7-CB48-944D-8109C1857437}" dt="2021-08-24T23:27:44.882" v="1846"/>
          <ac:picMkLst>
            <pc:docMk/>
            <pc:sldMk cId="544947377" sldId="322"/>
            <ac:picMk id="5" creationId="{E881823F-7BDA-D644-B095-D18403E5DF1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792663407" sldId="32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18372817" sldId="323"/>
        </pc:sldMkLst>
      </pc:sldChg>
      <pc:sldChg chg="modSp new mod">
        <pc:chgData name="Lei Song" userId="e77005fb-e6b4-4f46-8c86-95621a0ac549" providerId="ADAL" clId="{54CFC610-55B7-CB48-944D-8109C1857437}" dt="2021-08-24T23:52:31.458" v="2176" actId="207"/>
        <pc:sldMkLst>
          <pc:docMk/>
          <pc:sldMk cId="2484760975" sldId="323"/>
        </pc:sldMkLst>
        <pc:spChg chg="mod">
          <ac:chgData name="Lei Song" userId="e77005fb-e6b4-4f46-8c86-95621a0ac549" providerId="ADAL" clId="{54CFC610-55B7-CB48-944D-8109C1857437}" dt="2021-08-24T23:49:32.104" v="1892" actId="20577"/>
          <ac:spMkLst>
            <pc:docMk/>
            <pc:sldMk cId="2484760975" sldId="323"/>
            <ac:spMk id="2" creationId="{59753FEC-87F5-E744-841B-92F5065E7790}"/>
          </ac:spMkLst>
        </pc:spChg>
        <pc:spChg chg="mod">
          <ac:chgData name="Lei Song" userId="e77005fb-e6b4-4f46-8c86-95621a0ac549" providerId="ADAL" clId="{54CFC610-55B7-CB48-944D-8109C1857437}" dt="2021-08-24T23:52:31.458" v="2176" actId="207"/>
          <ac:spMkLst>
            <pc:docMk/>
            <pc:sldMk cId="2484760975" sldId="323"/>
            <ac:spMk id="3" creationId="{F402E3B5-3A04-C240-9DD8-26334A6F8CD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69493822" sldId="324"/>
        </pc:sldMkLst>
      </pc:sldChg>
      <pc:sldChg chg="addSp delSp modSp new mod">
        <pc:chgData name="Lei Song" userId="e77005fb-e6b4-4f46-8c86-95621a0ac549" providerId="ADAL" clId="{54CFC610-55B7-CB48-944D-8109C1857437}" dt="2021-08-25T00:07:52.927" v="2217"/>
        <pc:sldMkLst>
          <pc:docMk/>
          <pc:sldMk cId="4066817397" sldId="324"/>
        </pc:sldMkLst>
        <pc:spChg chg="mod">
          <ac:chgData name="Lei Song" userId="e77005fb-e6b4-4f46-8c86-95621a0ac549" providerId="ADAL" clId="{54CFC610-55B7-CB48-944D-8109C1857437}" dt="2021-08-25T00:07:37.223" v="2215" actId="20577"/>
          <ac:spMkLst>
            <pc:docMk/>
            <pc:sldMk cId="4066817397" sldId="324"/>
            <ac:spMk id="2" creationId="{A6240B2D-DE92-3F42-8BD1-943ED52ACD07}"/>
          </ac:spMkLst>
        </pc:spChg>
        <pc:spChg chg="del">
          <ac:chgData name="Lei Song" userId="e77005fb-e6b4-4f46-8c86-95621a0ac549" providerId="ADAL" clId="{54CFC610-55B7-CB48-944D-8109C1857437}" dt="2021-08-25T00:07:52.927" v="2217"/>
          <ac:spMkLst>
            <pc:docMk/>
            <pc:sldMk cId="4066817397" sldId="324"/>
            <ac:spMk id="3" creationId="{AA107F0E-F562-4F4A-8D50-1997F1876474}"/>
          </ac:spMkLst>
        </pc:spChg>
        <pc:picChg chg="add mod ord">
          <ac:chgData name="Lei Song" userId="e77005fb-e6b4-4f46-8c86-95621a0ac549" providerId="ADAL" clId="{54CFC610-55B7-CB48-944D-8109C1857437}" dt="2021-08-25T00:07:52.927" v="2217"/>
          <ac:picMkLst>
            <pc:docMk/>
            <pc:sldMk cId="4066817397" sldId="324"/>
            <ac:picMk id="5" creationId="{7B24E15A-7381-5547-B844-EA0416930F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37849130" sldId="325"/>
        </pc:sldMkLst>
      </pc:sldChg>
      <pc:sldChg chg="addSp delSp modSp new mod">
        <pc:chgData name="Lei Song" userId="e77005fb-e6b4-4f46-8c86-95621a0ac549" providerId="ADAL" clId="{54CFC610-55B7-CB48-944D-8109C1857437}" dt="2021-08-25T00:22:00.782" v="2296"/>
        <pc:sldMkLst>
          <pc:docMk/>
          <pc:sldMk cId="3688959668" sldId="325"/>
        </pc:sldMkLst>
        <pc:spChg chg="mod">
          <ac:chgData name="Lei Song" userId="e77005fb-e6b4-4f46-8c86-95621a0ac549" providerId="ADAL" clId="{54CFC610-55B7-CB48-944D-8109C1857437}" dt="2021-08-25T00:08:17.118" v="2264" actId="20577"/>
          <ac:spMkLst>
            <pc:docMk/>
            <pc:sldMk cId="3688959668" sldId="325"/>
            <ac:spMk id="2" creationId="{2BA9CC13-9D47-AA43-93CB-1B642C13E9B6}"/>
          </ac:spMkLst>
        </pc:spChg>
        <pc:spChg chg="del">
          <ac:chgData name="Lei Song" userId="e77005fb-e6b4-4f46-8c86-95621a0ac549" providerId="ADAL" clId="{54CFC610-55B7-CB48-944D-8109C1857437}" dt="2021-08-25T00:22:00.782" v="2296"/>
          <ac:spMkLst>
            <pc:docMk/>
            <pc:sldMk cId="3688959668" sldId="325"/>
            <ac:spMk id="3" creationId="{7BC2942E-EFE5-0A42-96D6-4B06B64A6ABB}"/>
          </ac:spMkLst>
        </pc:spChg>
        <pc:picChg chg="add mod ord">
          <ac:chgData name="Lei Song" userId="e77005fb-e6b4-4f46-8c86-95621a0ac549" providerId="ADAL" clId="{54CFC610-55B7-CB48-944D-8109C1857437}" dt="2021-08-25T00:22:00.782" v="2296"/>
          <ac:picMkLst>
            <pc:docMk/>
            <pc:sldMk cId="3688959668" sldId="325"/>
            <ac:picMk id="5" creationId="{021D3D37-2359-E045-A8F0-ED7C7328EF4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00:09:17.732" v="2294"/>
        <pc:sldMkLst>
          <pc:docMk/>
          <pc:sldMk cId="927343887" sldId="326"/>
        </pc:sldMkLst>
        <pc:spChg chg="mod">
          <ac:chgData name="Lei Song" userId="e77005fb-e6b4-4f46-8c86-95621a0ac549" providerId="ADAL" clId="{54CFC610-55B7-CB48-944D-8109C1857437}" dt="2021-08-25T00:08:34.350" v="2292" actId="20577"/>
          <ac:spMkLst>
            <pc:docMk/>
            <pc:sldMk cId="927343887" sldId="326"/>
            <ac:spMk id="2" creationId="{94EA2F1D-C66E-204C-84A0-682F53F22DA0}"/>
          </ac:spMkLst>
        </pc:spChg>
        <pc:spChg chg="del">
          <ac:chgData name="Lei Song" userId="e77005fb-e6b4-4f46-8c86-95621a0ac549" providerId="ADAL" clId="{54CFC610-55B7-CB48-944D-8109C1857437}" dt="2021-08-25T00:09:17.732" v="2294"/>
          <ac:spMkLst>
            <pc:docMk/>
            <pc:sldMk cId="927343887" sldId="326"/>
            <ac:spMk id="3" creationId="{CC0D41D8-8D4A-7D44-AE5C-AD951E137E73}"/>
          </ac:spMkLst>
        </pc:spChg>
        <pc:picChg chg="add mod ord">
          <ac:chgData name="Lei Song" userId="e77005fb-e6b4-4f46-8c86-95621a0ac549" providerId="ADAL" clId="{54CFC610-55B7-CB48-944D-8109C1857437}" dt="2021-08-25T00:09:17.732" v="2294"/>
          <ac:picMkLst>
            <pc:docMk/>
            <pc:sldMk cId="927343887" sldId="326"/>
            <ac:picMk id="5" creationId="{3A2F4031-F124-1D44-9C5E-AE585358324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5981848" sldId="326"/>
        </pc:sldMkLst>
      </pc:sldChg>
      <pc:sldChg chg="modSp new del mod">
        <pc:chgData name="Lei Song" userId="e77005fb-e6b4-4f46-8c86-95621a0ac549" providerId="ADAL" clId="{54CFC610-55B7-CB48-944D-8109C1857437}" dt="2021-08-25T09:53:10.280" v="2323" actId="2696"/>
        <pc:sldMkLst>
          <pc:docMk/>
          <pc:sldMk cId="385903808" sldId="327"/>
        </pc:sldMkLst>
        <pc:spChg chg="mod">
          <ac:chgData name="Lei Song" userId="e77005fb-e6b4-4f46-8c86-95621a0ac549" providerId="ADAL" clId="{54CFC610-55B7-CB48-944D-8109C1857437}" dt="2021-08-25T00:22:24.984" v="2322" actId="20577"/>
          <ac:spMkLst>
            <pc:docMk/>
            <pc:sldMk cId="385903808" sldId="327"/>
            <ac:spMk id="2" creationId="{A6F11811-F88F-4F4E-9A65-2D2C06F41F48}"/>
          </ac:spMkLst>
        </pc:spChg>
      </pc:sldChg>
      <pc:sldChg chg="addSp modSp new mod">
        <pc:chgData name="Lei Song" userId="e77005fb-e6b4-4f46-8c86-95621a0ac549" providerId="ADAL" clId="{54CFC610-55B7-CB48-944D-8109C1857437}" dt="2021-08-25T10:09:46.146" v="2389" actId="1076"/>
        <pc:sldMkLst>
          <pc:docMk/>
          <pc:sldMk cId="2166075534" sldId="327"/>
        </pc:sldMkLst>
        <pc:spChg chg="mod">
          <ac:chgData name="Lei Song" userId="e77005fb-e6b4-4f46-8c86-95621a0ac549" providerId="ADAL" clId="{54CFC610-55B7-CB48-944D-8109C1857437}" dt="2021-08-25T09:57:01.175" v="2326" actId="20577"/>
          <ac:spMkLst>
            <pc:docMk/>
            <pc:sldMk cId="2166075534" sldId="327"/>
            <ac:spMk id="2" creationId="{38CD9A2E-E3C1-BE45-89DE-19D8D2E2BE44}"/>
          </ac:spMkLst>
        </pc:spChg>
        <pc:spChg chg="mod">
          <ac:chgData name="Lei Song" userId="e77005fb-e6b4-4f46-8c86-95621a0ac549" providerId="ADAL" clId="{54CFC610-55B7-CB48-944D-8109C1857437}" dt="2021-08-25T10:09:30.334" v="2386" actId="20577"/>
          <ac:spMkLst>
            <pc:docMk/>
            <pc:sldMk cId="2166075534" sldId="327"/>
            <ac:spMk id="3" creationId="{C94EA23A-C7F2-A744-AC18-1E6B5D800509}"/>
          </ac:spMkLst>
        </pc:spChg>
        <pc:picChg chg="add mod">
          <ac:chgData name="Lei Song" userId="e77005fb-e6b4-4f46-8c86-95621a0ac549" providerId="ADAL" clId="{54CFC610-55B7-CB48-944D-8109C1857437}" dt="2021-08-25T10:09:46.146" v="2389" actId="1076"/>
          <ac:picMkLst>
            <pc:docMk/>
            <pc:sldMk cId="2166075534" sldId="327"/>
            <ac:picMk id="5" creationId="{FE184BD7-9C0F-F04D-81DE-2B7B68E1E3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68354072" sldId="32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31715114" sldId="328"/>
        </pc:sldMkLst>
      </pc:sldChg>
      <pc:sldChg chg="addSp delSp modSp new mod">
        <pc:chgData name="Lei Song" userId="e77005fb-e6b4-4f46-8c86-95621a0ac549" providerId="ADAL" clId="{54CFC610-55B7-CB48-944D-8109C1857437}" dt="2021-08-25T10:15:44.947" v="2404"/>
        <pc:sldMkLst>
          <pc:docMk/>
          <pc:sldMk cId="4011714359" sldId="328"/>
        </pc:sldMkLst>
        <pc:spChg chg="mod">
          <ac:chgData name="Lei Song" userId="e77005fb-e6b4-4f46-8c86-95621a0ac549" providerId="ADAL" clId="{54CFC610-55B7-CB48-944D-8109C1857437}" dt="2021-08-25T10:15:33.149" v="2399" actId="20577"/>
          <ac:spMkLst>
            <pc:docMk/>
            <pc:sldMk cId="4011714359" sldId="328"/>
            <ac:spMk id="2" creationId="{0612DBB8-9E34-5641-8DD1-D0EB06AE0B65}"/>
          </ac:spMkLst>
        </pc:spChg>
        <pc:spChg chg="del">
          <ac:chgData name="Lei Song" userId="e77005fb-e6b4-4f46-8c86-95621a0ac549" providerId="ADAL" clId="{54CFC610-55B7-CB48-944D-8109C1857437}" dt="2021-08-25T10:15:39.325" v="2401"/>
          <ac:spMkLst>
            <pc:docMk/>
            <pc:sldMk cId="4011714359" sldId="328"/>
            <ac:spMk id="3" creationId="{E368A616-93E7-6A43-BB85-0CBEC56CFB94}"/>
          </ac:spMkLst>
        </pc:spChg>
        <pc:spChg chg="add del mod">
          <ac:chgData name="Lei Song" userId="e77005fb-e6b4-4f46-8c86-95621a0ac549" providerId="ADAL" clId="{54CFC610-55B7-CB48-944D-8109C1857437}" dt="2021-08-25T10:15:44.947" v="2404"/>
          <ac:spMkLst>
            <pc:docMk/>
            <pc:sldMk cId="4011714359" sldId="328"/>
            <ac:spMk id="7" creationId="{0093F9A4-A83A-ED49-BEDA-6443102CBC57}"/>
          </ac:spMkLst>
        </pc:spChg>
        <pc:picChg chg="add del mod ord">
          <ac:chgData name="Lei Song" userId="e77005fb-e6b4-4f46-8c86-95621a0ac549" providerId="ADAL" clId="{54CFC610-55B7-CB48-944D-8109C1857437}" dt="2021-08-25T10:15:42.591" v="2402" actId="478"/>
          <ac:picMkLst>
            <pc:docMk/>
            <pc:sldMk cId="4011714359" sldId="328"/>
            <ac:picMk id="5" creationId="{8E6308FD-D6D5-7F4A-9A7B-7A55403DDEA8}"/>
          </ac:picMkLst>
        </pc:picChg>
        <pc:picChg chg="add mod ord">
          <ac:chgData name="Lei Song" userId="e77005fb-e6b4-4f46-8c86-95621a0ac549" providerId="ADAL" clId="{54CFC610-55B7-CB48-944D-8109C1857437}" dt="2021-08-25T10:15:44.947" v="2404"/>
          <ac:picMkLst>
            <pc:docMk/>
            <pc:sldMk cId="4011714359" sldId="328"/>
            <ac:picMk id="9" creationId="{D5160AB8-AD78-B145-BCA7-42591194DF09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0:52:27.550" v="2422" actId="20577"/>
        <pc:sldMkLst>
          <pc:docMk/>
          <pc:sldMk cId="486738687" sldId="329"/>
        </pc:sldMkLst>
        <pc:spChg chg="mod">
          <ac:chgData name="Lei Song" userId="e77005fb-e6b4-4f46-8c86-95621a0ac549" providerId="ADAL" clId="{54CFC610-55B7-CB48-944D-8109C1857437}" dt="2021-08-25T10:51:04.811" v="2406"/>
          <ac:spMkLst>
            <pc:docMk/>
            <pc:sldMk cId="486738687" sldId="329"/>
            <ac:spMk id="2" creationId="{B28282C8-F286-FF48-A994-829CF0A64D22}"/>
          </ac:spMkLst>
        </pc:spChg>
        <pc:spChg chg="del">
          <ac:chgData name="Lei Song" userId="e77005fb-e6b4-4f46-8c86-95621a0ac549" providerId="ADAL" clId="{54CFC610-55B7-CB48-944D-8109C1857437}" dt="2021-08-25T10:51:41.251" v="2408"/>
          <ac:spMkLst>
            <pc:docMk/>
            <pc:sldMk cId="486738687" sldId="329"/>
            <ac:spMk id="3" creationId="{E1399F4E-9568-1C43-8EA7-C4FB0AC1461A}"/>
          </ac:spMkLst>
        </pc:spChg>
        <pc:spChg chg="add mod">
          <ac:chgData name="Lei Song" userId="e77005fb-e6b4-4f46-8c86-95621a0ac549" providerId="ADAL" clId="{54CFC610-55B7-CB48-944D-8109C1857437}" dt="2021-08-25T10:52:27.550" v="2422" actId="20577"/>
          <ac:spMkLst>
            <pc:docMk/>
            <pc:sldMk cId="486738687" sldId="329"/>
            <ac:spMk id="6" creationId="{BBBA278B-7435-394E-ABD3-4525FD00BF2E}"/>
          </ac:spMkLst>
        </pc:spChg>
        <pc:picChg chg="add mod ord">
          <ac:chgData name="Lei Song" userId="e77005fb-e6b4-4f46-8c86-95621a0ac549" providerId="ADAL" clId="{54CFC610-55B7-CB48-944D-8109C1857437}" dt="2021-08-25T10:51:43.895" v="2409" actId="1076"/>
          <ac:picMkLst>
            <pc:docMk/>
            <pc:sldMk cId="486738687" sldId="329"/>
            <ac:picMk id="5" creationId="{C06145F9-6117-934E-8428-AC78DB1DD1D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2341256" sldId="329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60701703" sldId="330"/>
        </pc:sldMkLst>
      </pc:sldChg>
      <pc:sldChg chg="addSp delSp modSp new mod">
        <pc:chgData name="Lei Song" userId="e77005fb-e6b4-4f46-8c86-95621a0ac549" providerId="ADAL" clId="{54CFC610-55B7-CB48-944D-8109C1857437}" dt="2021-08-25T10:53:09.008" v="2424"/>
        <pc:sldMkLst>
          <pc:docMk/>
          <pc:sldMk cId="4240081769" sldId="330"/>
        </pc:sldMkLst>
        <pc:spChg chg="mod">
          <ac:chgData name="Lei Song" userId="e77005fb-e6b4-4f46-8c86-95621a0ac549" providerId="ADAL" clId="{54CFC610-55B7-CB48-944D-8109C1857437}" dt="2021-08-25T10:51:52.370" v="2418" actId="20577"/>
          <ac:spMkLst>
            <pc:docMk/>
            <pc:sldMk cId="4240081769" sldId="330"/>
            <ac:spMk id="2" creationId="{F4405532-061F-F74B-A525-8E3B66FBB886}"/>
          </ac:spMkLst>
        </pc:spChg>
        <pc:spChg chg="del">
          <ac:chgData name="Lei Song" userId="e77005fb-e6b4-4f46-8c86-95621a0ac549" providerId="ADAL" clId="{54CFC610-55B7-CB48-944D-8109C1857437}" dt="2021-08-25T10:53:09.008" v="2424"/>
          <ac:spMkLst>
            <pc:docMk/>
            <pc:sldMk cId="4240081769" sldId="330"/>
            <ac:spMk id="3" creationId="{F2CF2F7B-02DD-1143-9D2E-E043677AC368}"/>
          </ac:spMkLst>
        </pc:spChg>
        <pc:picChg chg="add mod ord">
          <ac:chgData name="Lei Song" userId="e77005fb-e6b4-4f46-8c86-95621a0ac549" providerId="ADAL" clId="{54CFC610-55B7-CB48-944D-8109C1857437}" dt="2021-08-25T10:53:09.008" v="2424"/>
          <ac:picMkLst>
            <pc:docMk/>
            <pc:sldMk cId="4240081769" sldId="330"/>
            <ac:picMk id="5" creationId="{1B190101-4D06-BB4D-A957-D41A87FCCA3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0277566" sldId="331"/>
        </pc:sldMkLst>
      </pc:sldChg>
      <pc:sldChg chg="addSp delSp modSp new mod">
        <pc:chgData name="Lei Song" userId="e77005fb-e6b4-4f46-8c86-95621a0ac549" providerId="ADAL" clId="{54CFC610-55B7-CB48-944D-8109C1857437}" dt="2021-08-25T11:06:17.276" v="2445"/>
        <pc:sldMkLst>
          <pc:docMk/>
          <pc:sldMk cId="3932445030" sldId="331"/>
        </pc:sldMkLst>
        <pc:spChg chg="mod">
          <ac:chgData name="Lei Song" userId="e77005fb-e6b4-4f46-8c86-95621a0ac549" providerId="ADAL" clId="{54CFC610-55B7-CB48-944D-8109C1857437}" dt="2021-08-25T11:05:46.468" v="2443" actId="20577"/>
          <ac:spMkLst>
            <pc:docMk/>
            <pc:sldMk cId="3932445030" sldId="331"/>
            <ac:spMk id="2" creationId="{CC8DC784-B243-6747-8BE8-302865E5E9F6}"/>
          </ac:spMkLst>
        </pc:spChg>
        <pc:spChg chg="del">
          <ac:chgData name="Lei Song" userId="e77005fb-e6b4-4f46-8c86-95621a0ac549" providerId="ADAL" clId="{54CFC610-55B7-CB48-944D-8109C1857437}" dt="2021-08-25T11:06:17.276" v="2445"/>
          <ac:spMkLst>
            <pc:docMk/>
            <pc:sldMk cId="3932445030" sldId="331"/>
            <ac:spMk id="3" creationId="{796530BF-AD94-BD41-A642-D06964C9617E}"/>
          </ac:spMkLst>
        </pc:spChg>
        <pc:picChg chg="add mod ord">
          <ac:chgData name="Lei Song" userId="e77005fb-e6b4-4f46-8c86-95621a0ac549" providerId="ADAL" clId="{54CFC610-55B7-CB48-944D-8109C1857437}" dt="2021-08-25T11:06:17.276" v="2445"/>
          <ac:picMkLst>
            <pc:docMk/>
            <pc:sldMk cId="3932445030" sldId="331"/>
            <ac:picMk id="5" creationId="{2F1BF2D7-78AC-6D4B-951B-8558B8E6737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17427943" sldId="332"/>
        </pc:sldMkLst>
      </pc:sldChg>
      <pc:sldChg chg="addSp delSp modSp new mod">
        <pc:chgData name="Lei Song" userId="e77005fb-e6b4-4f46-8c86-95621a0ac549" providerId="ADAL" clId="{54CFC610-55B7-CB48-944D-8109C1857437}" dt="2021-08-25T11:21:54.257" v="2479"/>
        <pc:sldMkLst>
          <pc:docMk/>
          <pc:sldMk cId="2029026136" sldId="332"/>
        </pc:sldMkLst>
        <pc:spChg chg="mod">
          <ac:chgData name="Lei Song" userId="e77005fb-e6b4-4f46-8c86-95621a0ac549" providerId="ADAL" clId="{54CFC610-55B7-CB48-944D-8109C1857437}" dt="2021-08-25T11:06:36.275" v="2477" actId="20577"/>
          <ac:spMkLst>
            <pc:docMk/>
            <pc:sldMk cId="2029026136" sldId="332"/>
            <ac:spMk id="2" creationId="{41985763-F6B5-2449-95F2-2B5E157D524E}"/>
          </ac:spMkLst>
        </pc:spChg>
        <pc:spChg chg="del">
          <ac:chgData name="Lei Song" userId="e77005fb-e6b4-4f46-8c86-95621a0ac549" providerId="ADAL" clId="{54CFC610-55B7-CB48-944D-8109C1857437}" dt="2021-08-25T11:21:54.257" v="2479"/>
          <ac:spMkLst>
            <pc:docMk/>
            <pc:sldMk cId="2029026136" sldId="332"/>
            <ac:spMk id="3" creationId="{39605FF3-B30C-7C4C-A413-31A7DB544066}"/>
          </ac:spMkLst>
        </pc:spChg>
        <pc:picChg chg="add mod ord">
          <ac:chgData name="Lei Song" userId="e77005fb-e6b4-4f46-8c86-95621a0ac549" providerId="ADAL" clId="{54CFC610-55B7-CB48-944D-8109C1857437}" dt="2021-08-25T11:21:54.257" v="2479"/>
          <ac:picMkLst>
            <pc:docMk/>
            <pc:sldMk cId="2029026136" sldId="332"/>
            <ac:picMk id="5" creationId="{4C085717-E001-B247-B1CD-2ECDD912F9B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19078055" sldId="333"/>
        </pc:sldMkLst>
      </pc:sldChg>
      <pc:sldChg chg="addSp delSp modSp new mod">
        <pc:chgData name="Lei Song" userId="e77005fb-e6b4-4f46-8c86-95621a0ac549" providerId="ADAL" clId="{54CFC610-55B7-CB48-944D-8109C1857437}" dt="2021-08-25T11:22:17.210" v="2490"/>
        <pc:sldMkLst>
          <pc:docMk/>
          <pc:sldMk cId="4261708994" sldId="333"/>
        </pc:sldMkLst>
        <pc:spChg chg="mod">
          <ac:chgData name="Lei Song" userId="e77005fb-e6b4-4f46-8c86-95621a0ac549" providerId="ADAL" clId="{54CFC610-55B7-CB48-944D-8109C1857437}" dt="2021-08-25T11:22:02.076" v="2488" actId="20577"/>
          <ac:spMkLst>
            <pc:docMk/>
            <pc:sldMk cId="4261708994" sldId="333"/>
            <ac:spMk id="2" creationId="{E7FADE77-15E0-FD47-B31E-6496412440A5}"/>
          </ac:spMkLst>
        </pc:spChg>
        <pc:spChg chg="del">
          <ac:chgData name="Lei Song" userId="e77005fb-e6b4-4f46-8c86-95621a0ac549" providerId="ADAL" clId="{54CFC610-55B7-CB48-944D-8109C1857437}" dt="2021-08-25T11:22:17.210" v="2490"/>
          <ac:spMkLst>
            <pc:docMk/>
            <pc:sldMk cId="4261708994" sldId="333"/>
            <ac:spMk id="3" creationId="{E10268C1-3EAC-044C-A1E2-690CC2DAE988}"/>
          </ac:spMkLst>
        </pc:spChg>
        <pc:picChg chg="add mod ord">
          <ac:chgData name="Lei Song" userId="e77005fb-e6b4-4f46-8c86-95621a0ac549" providerId="ADAL" clId="{54CFC610-55B7-CB48-944D-8109C1857437}" dt="2021-08-25T11:22:17.210" v="2490"/>
          <ac:picMkLst>
            <pc:docMk/>
            <pc:sldMk cId="4261708994" sldId="333"/>
            <ac:picMk id="5" creationId="{C94B37B1-A0F8-E549-966F-5138402A829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22:45.230" v="2510"/>
        <pc:sldMkLst>
          <pc:docMk/>
          <pc:sldMk cId="3680350185" sldId="334"/>
        </pc:sldMkLst>
        <pc:spChg chg="mod">
          <ac:chgData name="Lei Song" userId="e77005fb-e6b4-4f46-8c86-95621a0ac549" providerId="ADAL" clId="{54CFC610-55B7-CB48-944D-8109C1857437}" dt="2021-08-25T11:22:27.676" v="2508" actId="20577"/>
          <ac:spMkLst>
            <pc:docMk/>
            <pc:sldMk cId="3680350185" sldId="334"/>
            <ac:spMk id="2" creationId="{930B43C5-75A6-3A44-B8FD-1F55F9343646}"/>
          </ac:spMkLst>
        </pc:spChg>
        <pc:spChg chg="del">
          <ac:chgData name="Lei Song" userId="e77005fb-e6b4-4f46-8c86-95621a0ac549" providerId="ADAL" clId="{54CFC610-55B7-CB48-944D-8109C1857437}" dt="2021-08-25T11:22:45.230" v="2510"/>
          <ac:spMkLst>
            <pc:docMk/>
            <pc:sldMk cId="3680350185" sldId="334"/>
            <ac:spMk id="3" creationId="{F3A9D7C7-D19C-CC4F-A2C5-E41F3EB6AC21}"/>
          </ac:spMkLst>
        </pc:spChg>
        <pc:picChg chg="add mod ord">
          <ac:chgData name="Lei Song" userId="e77005fb-e6b4-4f46-8c86-95621a0ac549" providerId="ADAL" clId="{54CFC610-55B7-CB48-944D-8109C1857437}" dt="2021-08-25T11:22:45.230" v="2510"/>
          <ac:picMkLst>
            <pc:docMk/>
            <pc:sldMk cId="3680350185" sldId="334"/>
            <ac:picMk id="5" creationId="{F5DB4933-6958-6B43-A947-BB565E18997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59629620" sldId="334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627609136" sldId="335"/>
        </pc:sldMkLst>
      </pc:sldChg>
      <pc:sldChg chg="modSp new mod">
        <pc:chgData name="Lei Song" userId="e77005fb-e6b4-4f46-8c86-95621a0ac549" providerId="ADAL" clId="{54CFC610-55B7-CB48-944D-8109C1857437}" dt="2021-08-25T11:32:29.054" v="2536" actId="5793"/>
        <pc:sldMkLst>
          <pc:docMk/>
          <pc:sldMk cId="3948604742" sldId="335"/>
        </pc:sldMkLst>
        <pc:spChg chg="mod">
          <ac:chgData name="Lei Song" userId="e77005fb-e6b4-4f46-8c86-95621a0ac549" providerId="ADAL" clId="{54CFC610-55B7-CB48-944D-8109C1857437}" dt="2021-08-25T11:32:19.794" v="2516"/>
          <ac:spMkLst>
            <pc:docMk/>
            <pc:sldMk cId="3948604742" sldId="335"/>
            <ac:spMk id="2" creationId="{42F0581C-E4E8-E946-B0EF-0C294E98ADBB}"/>
          </ac:spMkLst>
        </pc:spChg>
        <pc:spChg chg="mod">
          <ac:chgData name="Lei Song" userId="e77005fb-e6b4-4f46-8c86-95621a0ac549" providerId="ADAL" clId="{54CFC610-55B7-CB48-944D-8109C1857437}" dt="2021-08-25T11:32:29.054" v="2536" actId="5793"/>
          <ac:spMkLst>
            <pc:docMk/>
            <pc:sldMk cId="3948604742" sldId="335"/>
            <ac:spMk id="3" creationId="{5C783396-B823-7048-BEB1-B01126515E25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030091460" sldId="336"/>
        </pc:sldMkLst>
      </pc:sldChg>
      <pc:sldChg chg="addSp modSp new mod">
        <pc:chgData name="Lei Song" userId="e77005fb-e6b4-4f46-8c86-95621a0ac549" providerId="ADAL" clId="{54CFC610-55B7-CB48-944D-8109C1857437}" dt="2021-08-25T11:39:37.121" v="2567" actId="1076"/>
        <pc:sldMkLst>
          <pc:docMk/>
          <pc:sldMk cId="3912086729" sldId="336"/>
        </pc:sldMkLst>
        <pc:spChg chg="mod">
          <ac:chgData name="Lei Song" userId="e77005fb-e6b4-4f46-8c86-95621a0ac549" providerId="ADAL" clId="{54CFC610-55B7-CB48-944D-8109C1857437}" dt="2021-08-25T11:32:43.600" v="2552" actId="20577"/>
          <ac:spMkLst>
            <pc:docMk/>
            <pc:sldMk cId="3912086729" sldId="336"/>
            <ac:spMk id="2" creationId="{00F6A8B8-80CC-4642-9982-AE46809DAD8F}"/>
          </ac:spMkLst>
        </pc:spChg>
        <pc:spChg chg="mod">
          <ac:chgData name="Lei Song" userId="e77005fb-e6b4-4f46-8c86-95621a0ac549" providerId="ADAL" clId="{54CFC610-55B7-CB48-944D-8109C1857437}" dt="2021-08-25T11:39:01.053" v="2562" actId="20577"/>
          <ac:spMkLst>
            <pc:docMk/>
            <pc:sldMk cId="3912086729" sldId="336"/>
            <ac:spMk id="3" creationId="{6240D0D9-233E-034D-9465-7083D92E806C}"/>
          </ac:spMkLst>
        </pc:spChg>
        <pc:picChg chg="add mod">
          <ac:chgData name="Lei Song" userId="e77005fb-e6b4-4f46-8c86-95621a0ac549" providerId="ADAL" clId="{54CFC610-55B7-CB48-944D-8109C1857437}" dt="2021-08-25T11:39:37.121" v="2567" actId="1076"/>
          <ac:picMkLst>
            <pc:docMk/>
            <pc:sldMk cId="3912086729" sldId="336"/>
            <ac:picMk id="5" creationId="{AC2C0570-3936-9F40-83CB-C94484845212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40:19.538" v="2581"/>
        <pc:sldMkLst>
          <pc:docMk/>
          <pc:sldMk cId="515969590" sldId="337"/>
        </pc:sldMkLst>
        <pc:spChg chg="mod">
          <ac:chgData name="Lei Song" userId="e77005fb-e6b4-4f46-8c86-95621a0ac549" providerId="ADAL" clId="{54CFC610-55B7-CB48-944D-8109C1857437}" dt="2021-08-25T11:39:47.908" v="2579" actId="20577"/>
          <ac:spMkLst>
            <pc:docMk/>
            <pc:sldMk cId="515969590" sldId="337"/>
            <ac:spMk id="2" creationId="{0C5DE2F6-800F-024F-9DB3-70EE41824AA9}"/>
          </ac:spMkLst>
        </pc:spChg>
        <pc:spChg chg="del">
          <ac:chgData name="Lei Song" userId="e77005fb-e6b4-4f46-8c86-95621a0ac549" providerId="ADAL" clId="{54CFC610-55B7-CB48-944D-8109C1857437}" dt="2021-08-25T11:40:19.538" v="2581"/>
          <ac:spMkLst>
            <pc:docMk/>
            <pc:sldMk cId="515969590" sldId="337"/>
            <ac:spMk id="3" creationId="{57DB0996-D3E5-054B-A170-E84653B78D94}"/>
          </ac:spMkLst>
        </pc:spChg>
        <pc:picChg chg="add mod ord">
          <ac:chgData name="Lei Song" userId="e77005fb-e6b4-4f46-8c86-95621a0ac549" providerId="ADAL" clId="{54CFC610-55B7-CB48-944D-8109C1857437}" dt="2021-08-25T11:40:19.538" v="2581"/>
          <ac:picMkLst>
            <pc:docMk/>
            <pc:sldMk cId="515969590" sldId="337"/>
            <ac:picMk id="5" creationId="{AFAA2EA6-08C9-6C4B-BE7B-2E5A4B9E420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36539743" sldId="33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44910608" sldId="338"/>
        </pc:sldMkLst>
      </pc:sldChg>
      <pc:sldChg chg="addSp delSp modSp new mod">
        <pc:chgData name="Lei Song" userId="e77005fb-e6b4-4f46-8c86-95621a0ac549" providerId="ADAL" clId="{54CFC610-55B7-CB48-944D-8109C1857437}" dt="2021-08-25T11:41:47.816" v="2613" actId="1076"/>
        <pc:sldMkLst>
          <pc:docMk/>
          <pc:sldMk cId="3152824844" sldId="338"/>
        </pc:sldMkLst>
        <pc:spChg chg="mod">
          <ac:chgData name="Lei Song" userId="e77005fb-e6b4-4f46-8c86-95621a0ac549" providerId="ADAL" clId="{54CFC610-55B7-CB48-944D-8109C1857437}" dt="2021-08-25T11:40:33.837" v="2604" actId="20577"/>
          <ac:spMkLst>
            <pc:docMk/>
            <pc:sldMk cId="3152824844" sldId="338"/>
            <ac:spMk id="2" creationId="{7CE7B642-A88E-9B48-9283-AF4355905FDD}"/>
          </ac:spMkLst>
        </pc:spChg>
        <pc:spChg chg="del">
          <ac:chgData name="Lei Song" userId="e77005fb-e6b4-4f46-8c86-95621a0ac549" providerId="ADAL" clId="{54CFC610-55B7-CB48-944D-8109C1857437}" dt="2021-08-25T11:40:54.099" v="2606"/>
          <ac:spMkLst>
            <pc:docMk/>
            <pc:sldMk cId="3152824844" sldId="338"/>
            <ac:spMk id="3" creationId="{18D164E2-6B6E-2840-9160-2D1CD81642A1}"/>
          </ac:spMkLst>
        </pc:spChg>
        <pc:picChg chg="add mod ord">
          <ac:chgData name="Lei Song" userId="e77005fb-e6b4-4f46-8c86-95621a0ac549" providerId="ADAL" clId="{54CFC610-55B7-CB48-944D-8109C1857437}" dt="2021-08-25T11:41:47.816" v="2613" actId="1076"/>
          <ac:picMkLst>
            <pc:docMk/>
            <pc:sldMk cId="3152824844" sldId="338"/>
            <ac:picMk id="5" creationId="{FACC374F-C9C7-0A49-B6C7-FFD253617276}"/>
          </ac:picMkLst>
        </pc:picChg>
        <pc:picChg chg="add mod">
          <ac:chgData name="Lei Song" userId="e77005fb-e6b4-4f46-8c86-95621a0ac549" providerId="ADAL" clId="{54CFC610-55B7-CB48-944D-8109C1857437}" dt="2021-08-25T11:41:44.232" v="2612" actId="1076"/>
          <ac:picMkLst>
            <pc:docMk/>
            <pc:sldMk cId="3152824844" sldId="338"/>
            <ac:picMk id="7" creationId="{BC13F38E-CB7C-2B43-8873-599C1EBBEBDA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08632249" sldId="339"/>
        </pc:sldMkLst>
      </pc:sldChg>
      <pc:sldChg chg="addSp delSp modSp new mod">
        <pc:chgData name="Lei Song" userId="e77005fb-e6b4-4f46-8c86-95621a0ac549" providerId="ADAL" clId="{54CFC610-55B7-CB48-944D-8109C1857437}" dt="2021-08-25T12:03:12.492" v="2652"/>
        <pc:sldMkLst>
          <pc:docMk/>
          <pc:sldMk cId="1160638737" sldId="339"/>
        </pc:sldMkLst>
        <pc:spChg chg="mod">
          <ac:chgData name="Lei Song" userId="e77005fb-e6b4-4f46-8c86-95621a0ac549" providerId="ADAL" clId="{54CFC610-55B7-CB48-944D-8109C1857437}" dt="2021-08-25T12:02:56.083" v="2650" actId="20577"/>
          <ac:spMkLst>
            <pc:docMk/>
            <pc:sldMk cId="1160638737" sldId="339"/>
            <ac:spMk id="2" creationId="{5FF2DC79-A627-9B43-8F1D-16B5A0F7E809}"/>
          </ac:spMkLst>
        </pc:spChg>
        <pc:spChg chg="del">
          <ac:chgData name="Lei Song" userId="e77005fb-e6b4-4f46-8c86-95621a0ac549" providerId="ADAL" clId="{54CFC610-55B7-CB48-944D-8109C1857437}" dt="2021-08-25T12:03:12.492" v="2652"/>
          <ac:spMkLst>
            <pc:docMk/>
            <pc:sldMk cId="1160638737" sldId="339"/>
            <ac:spMk id="3" creationId="{9412CAEE-AFAB-E84C-89A0-F7A71EA387C7}"/>
          </ac:spMkLst>
        </pc:spChg>
        <pc:picChg chg="add mod ord">
          <ac:chgData name="Lei Song" userId="e77005fb-e6b4-4f46-8c86-95621a0ac549" providerId="ADAL" clId="{54CFC610-55B7-CB48-944D-8109C1857437}" dt="2021-08-25T12:03:12.492" v="2652"/>
          <ac:picMkLst>
            <pc:docMk/>
            <pc:sldMk cId="1160638737" sldId="339"/>
            <ac:picMk id="5" creationId="{EE869EB6-B85B-B143-8CC8-BD1DA6BA0FF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8639898" sldId="340"/>
        </pc:sldMkLst>
      </pc:sldChg>
      <pc:sldChg chg="addSp modSp new mod">
        <pc:chgData name="Lei Song" userId="e77005fb-e6b4-4f46-8c86-95621a0ac549" providerId="ADAL" clId="{54CFC610-55B7-CB48-944D-8109C1857437}" dt="2021-08-25T12:04:08.414" v="2714" actId="1076"/>
        <pc:sldMkLst>
          <pc:docMk/>
          <pc:sldMk cId="4096762728" sldId="340"/>
        </pc:sldMkLst>
        <pc:spChg chg="mod">
          <ac:chgData name="Lei Song" userId="e77005fb-e6b4-4f46-8c86-95621a0ac549" providerId="ADAL" clId="{54CFC610-55B7-CB48-944D-8109C1857437}" dt="2021-08-25T12:03:23.026" v="2674" actId="20577"/>
          <ac:spMkLst>
            <pc:docMk/>
            <pc:sldMk cId="4096762728" sldId="340"/>
            <ac:spMk id="2" creationId="{51B8A28E-1020-1446-9392-BFCAE58155F8}"/>
          </ac:spMkLst>
        </pc:spChg>
        <pc:spChg chg="mod">
          <ac:chgData name="Lei Song" userId="e77005fb-e6b4-4f46-8c86-95621a0ac549" providerId="ADAL" clId="{54CFC610-55B7-CB48-944D-8109C1857437}" dt="2021-08-25T12:03:47.251" v="2711" actId="20577"/>
          <ac:spMkLst>
            <pc:docMk/>
            <pc:sldMk cId="4096762728" sldId="340"/>
            <ac:spMk id="3" creationId="{2F2E13B4-E278-DF47-AA79-0B6B9055A178}"/>
          </ac:spMkLst>
        </pc:spChg>
        <pc:picChg chg="add mod">
          <ac:chgData name="Lei Song" userId="e77005fb-e6b4-4f46-8c86-95621a0ac549" providerId="ADAL" clId="{54CFC610-55B7-CB48-944D-8109C1857437}" dt="2021-08-25T12:04:08.414" v="2714" actId="1076"/>
          <ac:picMkLst>
            <pc:docMk/>
            <pc:sldMk cId="4096762728" sldId="340"/>
            <ac:picMk id="5" creationId="{99B4BD4C-1E38-2947-892E-3C9D2148BD83}"/>
          </ac:picMkLst>
        </pc:picChg>
      </pc:sldChg>
      <pc:sldChg chg="modSp new mod">
        <pc:chgData name="Lei Song" userId="e77005fb-e6b4-4f46-8c86-95621a0ac549" providerId="ADAL" clId="{54CFC610-55B7-CB48-944D-8109C1857437}" dt="2021-08-25T12:04:32.122" v="2730" actId="20577"/>
        <pc:sldMkLst>
          <pc:docMk/>
          <pc:sldMk cId="762965231" sldId="341"/>
        </pc:sldMkLst>
        <pc:spChg chg="mod">
          <ac:chgData name="Lei Song" userId="e77005fb-e6b4-4f46-8c86-95621a0ac549" providerId="ADAL" clId="{54CFC610-55B7-CB48-944D-8109C1857437}" dt="2021-08-25T12:04:17.001" v="2721" actId="20577"/>
          <ac:spMkLst>
            <pc:docMk/>
            <pc:sldMk cId="762965231" sldId="341"/>
            <ac:spMk id="2" creationId="{3F026348-C3AD-D549-B2FF-BFE3BE1206F7}"/>
          </ac:spMkLst>
        </pc:spChg>
        <pc:spChg chg="mod">
          <ac:chgData name="Lei Song" userId="e77005fb-e6b4-4f46-8c86-95621a0ac549" providerId="ADAL" clId="{54CFC610-55B7-CB48-944D-8109C1857437}" dt="2021-08-25T12:04:32.122" v="2730" actId="20577"/>
          <ac:spMkLst>
            <pc:docMk/>
            <pc:sldMk cId="762965231" sldId="341"/>
            <ac:spMk id="3" creationId="{04676F65-7A30-454C-96A8-85F353FEBF9F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89155267" sldId="34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146870913" sldId="34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15330286" sldId="343"/>
        </pc:sldMkLst>
      </pc:sldChg>
    </pc:docChg>
  </pc:docChgLst>
  <pc:docChgLst>
    <pc:chgData name="Lei Song" userId="e77005fb-e6b4-4f46-8c86-95621a0ac549" providerId="ADAL" clId="{9786078D-0CB0-EE41-82B0-2CDAED88588F}"/>
    <pc:docChg chg="custSel addSld delSld modSld addSection delSection modSection">
      <pc:chgData name="Lei Song" userId="e77005fb-e6b4-4f46-8c86-95621a0ac549" providerId="ADAL" clId="{9786078D-0CB0-EE41-82B0-2CDAED88588F}" dt="2021-08-18T09:05:32.996" v="492" actId="20577"/>
      <pc:docMkLst>
        <pc:docMk/>
      </pc:docMkLst>
      <pc:sldChg chg="modSp mod">
        <pc:chgData name="Lei Song" userId="e77005fb-e6b4-4f46-8c86-95621a0ac549" providerId="ADAL" clId="{9786078D-0CB0-EE41-82B0-2CDAED88588F}" dt="2021-08-18T08:31:09.567" v="70" actId="20577"/>
        <pc:sldMkLst>
          <pc:docMk/>
          <pc:sldMk cId="4138580771" sldId="290"/>
        </pc:sldMkLst>
        <pc:spChg chg="mod">
          <ac:chgData name="Lei Song" userId="e77005fb-e6b4-4f46-8c86-95621a0ac549" providerId="ADAL" clId="{9786078D-0CB0-EE41-82B0-2CDAED88588F}" dt="2021-08-18T08:31:09.567" v="7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9786078D-0CB0-EE41-82B0-2CDAED88588F}" dt="2021-08-18T08:37:26.197" v="169" actId="11529"/>
        <pc:sldMkLst>
          <pc:docMk/>
          <pc:sldMk cId="1037057491" sldId="291"/>
        </pc:sldMkLst>
        <pc:spChg chg="mod">
          <ac:chgData name="Lei Song" userId="e77005fb-e6b4-4f46-8c86-95621a0ac549" providerId="ADAL" clId="{9786078D-0CB0-EE41-82B0-2CDAED88588F}" dt="2021-08-18T08:33:54.302" v="105" actId="20577"/>
          <ac:spMkLst>
            <pc:docMk/>
            <pc:sldMk cId="1037057491" sldId="291"/>
            <ac:spMk id="2" creationId="{4A441882-5ACE-9F44-8CEE-3B6432CD222B}"/>
          </ac:spMkLst>
        </pc:spChg>
        <pc:spChg chg="mod">
          <ac:chgData name="Lei Song" userId="e77005fb-e6b4-4f46-8c86-95621a0ac549" providerId="ADAL" clId="{9786078D-0CB0-EE41-82B0-2CDAED88588F}" dt="2021-08-18T08:36:40.294" v="135"/>
          <ac:spMkLst>
            <pc:docMk/>
            <pc:sldMk cId="1037057491" sldId="291"/>
            <ac:spMk id="3" creationId="{5EBA3576-0E1C-A14E-9954-11655D8B34D7}"/>
          </ac:spMkLst>
        </pc:spChg>
        <pc:spChg chg="add mod">
          <ac:chgData name="Lei Song" userId="e77005fb-e6b4-4f46-8c86-95621a0ac549" providerId="ADAL" clId="{9786078D-0CB0-EE41-82B0-2CDAED88588F}" dt="2021-08-18T08:35:51.852" v="131" actId="692"/>
          <ac:spMkLst>
            <pc:docMk/>
            <pc:sldMk cId="1037057491" sldId="291"/>
            <ac:spMk id="6" creationId="{2587E0E1-6787-964D-B7D5-FF0C12C79617}"/>
          </ac:spMkLst>
        </pc:spChg>
        <pc:spChg chg="add mod">
          <ac:chgData name="Lei Song" userId="e77005fb-e6b4-4f46-8c86-95621a0ac549" providerId="ADAL" clId="{9786078D-0CB0-EE41-82B0-2CDAED88588F}" dt="2021-08-18T08:37:04.463" v="167" actId="1036"/>
          <ac:spMkLst>
            <pc:docMk/>
            <pc:sldMk cId="1037057491" sldId="291"/>
            <ac:spMk id="7" creationId="{B04A8875-2FCA-DC4A-8C05-1E497BA34ED3}"/>
          </ac:spMkLst>
        </pc:spChg>
        <pc:spChg chg="add mod">
          <ac:chgData name="Lei Song" userId="e77005fb-e6b4-4f46-8c86-95621a0ac549" providerId="ADAL" clId="{9786078D-0CB0-EE41-82B0-2CDAED88588F}" dt="2021-08-18T08:37:00.465" v="147" actId="207"/>
          <ac:spMkLst>
            <pc:docMk/>
            <pc:sldMk cId="1037057491" sldId="291"/>
            <ac:spMk id="8" creationId="{4EA15DAC-09F3-C149-865E-0FEDD93370D5}"/>
          </ac:spMkLst>
        </pc:spChg>
        <pc:picChg chg="add mod">
          <ac:chgData name="Lei Song" userId="e77005fb-e6b4-4f46-8c86-95621a0ac549" providerId="ADAL" clId="{9786078D-0CB0-EE41-82B0-2CDAED88588F}" dt="2021-08-18T08:35:09.758" v="124" actId="1076"/>
          <ac:picMkLst>
            <pc:docMk/>
            <pc:sldMk cId="1037057491" sldId="291"/>
            <ac:picMk id="5" creationId="{5E18E04B-E6DA-4349-AA56-545EB2281895}"/>
          </ac:picMkLst>
        </pc:picChg>
        <pc:cxnChg chg="add">
          <ac:chgData name="Lei Song" userId="e77005fb-e6b4-4f46-8c86-95621a0ac549" providerId="ADAL" clId="{9786078D-0CB0-EE41-82B0-2CDAED88588F}" dt="2021-08-18T08:37:14.888" v="168" actId="11529"/>
          <ac:cxnSpMkLst>
            <pc:docMk/>
            <pc:sldMk cId="1037057491" sldId="291"/>
            <ac:cxnSpMk id="10" creationId="{117250F2-F747-5047-BA6A-5FEED0F956D5}"/>
          </ac:cxnSpMkLst>
        </pc:cxnChg>
        <pc:cxnChg chg="add">
          <ac:chgData name="Lei Song" userId="e77005fb-e6b4-4f46-8c86-95621a0ac549" providerId="ADAL" clId="{9786078D-0CB0-EE41-82B0-2CDAED88588F}" dt="2021-08-18T08:37:26.197" v="169" actId="11529"/>
          <ac:cxnSpMkLst>
            <pc:docMk/>
            <pc:sldMk cId="1037057491" sldId="291"/>
            <ac:cxnSpMk id="12" creationId="{0A57EA4A-174E-B846-8AE0-8170F0C1763E}"/>
          </ac:cxnSpMkLst>
        </pc:cxn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30378923" sldId="29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1531639" sldId="292"/>
        </pc:sldMkLst>
      </pc:sldChg>
      <pc:sldChg chg="addSp modSp new mod">
        <pc:chgData name="Lei Song" userId="e77005fb-e6b4-4f46-8c86-95621a0ac549" providerId="ADAL" clId="{9786078D-0CB0-EE41-82B0-2CDAED88588F}" dt="2021-08-18T08:42:21.087" v="389" actId="1037"/>
        <pc:sldMkLst>
          <pc:docMk/>
          <pc:sldMk cId="580933210" sldId="292"/>
        </pc:sldMkLst>
        <pc:spChg chg="mod">
          <ac:chgData name="Lei Song" userId="e77005fb-e6b4-4f46-8c86-95621a0ac549" providerId="ADAL" clId="{9786078D-0CB0-EE41-82B0-2CDAED88588F}" dt="2021-08-18T08:38:38.116" v="182" actId="20577"/>
          <ac:spMkLst>
            <pc:docMk/>
            <pc:sldMk cId="580933210" sldId="292"/>
            <ac:spMk id="2" creationId="{8CFBC2AE-64CB-6141-BCBA-B4FCF0D67B15}"/>
          </ac:spMkLst>
        </pc:spChg>
        <pc:spChg chg="mod">
          <ac:chgData name="Lei Song" userId="e77005fb-e6b4-4f46-8c86-95621a0ac549" providerId="ADAL" clId="{9786078D-0CB0-EE41-82B0-2CDAED88588F}" dt="2021-08-18T08:38:50.595" v="205" actId="20577"/>
          <ac:spMkLst>
            <pc:docMk/>
            <pc:sldMk cId="580933210" sldId="292"/>
            <ac:spMk id="3" creationId="{76F98A36-B0B3-5249-AD6D-D15563E4D119}"/>
          </ac:spMkLst>
        </pc:spChg>
        <pc:spChg chg="add mod">
          <ac:chgData name="Lei Song" userId="e77005fb-e6b4-4f46-8c86-95621a0ac549" providerId="ADAL" clId="{9786078D-0CB0-EE41-82B0-2CDAED88588F}" dt="2021-08-18T08:40:44.248" v="215" actId="692"/>
          <ac:spMkLst>
            <pc:docMk/>
            <pc:sldMk cId="580933210" sldId="292"/>
            <ac:spMk id="6" creationId="{8B40ADC4-F72C-1643-AFFE-63E96FDD3EA1}"/>
          </ac:spMkLst>
        </pc:spChg>
        <pc:spChg chg="add mod">
          <ac:chgData name="Lei Song" userId="e77005fb-e6b4-4f46-8c86-95621a0ac549" providerId="ADAL" clId="{9786078D-0CB0-EE41-82B0-2CDAED88588F}" dt="2021-08-18T08:41:04.374" v="222" actId="692"/>
          <ac:spMkLst>
            <pc:docMk/>
            <pc:sldMk cId="580933210" sldId="292"/>
            <ac:spMk id="7" creationId="{B65C99FC-07C0-FB4E-B144-13BA5A8B9D15}"/>
          </ac:spMkLst>
        </pc:spChg>
        <pc:spChg chg="add mod">
          <ac:chgData name="Lei Song" userId="e77005fb-e6b4-4f46-8c86-95621a0ac549" providerId="ADAL" clId="{9786078D-0CB0-EE41-82B0-2CDAED88588F}" dt="2021-08-18T08:41:54.937" v="319" actId="207"/>
          <ac:spMkLst>
            <pc:docMk/>
            <pc:sldMk cId="580933210" sldId="292"/>
            <ac:spMk id="8" creationId="{021BA556-916B-DE43-9D2F-78A7C41C558B}"/>
          </ac:spMkLst>
        </pc:spChg>
        <pc:spChg chg="add mod">
          <ac:chgData name="Lei Song" userId="e77005fb-e6b4-4f46-8c86-95621a0ac549" providerId="ADAL" clId="{9786078D-0CB0-EE41-82B0-2CDAED88588F}" dt="2021-08-18T08:42:21.087" v="389" actId="1037"/>
          <ac:spMkLst>
            <pc:docMk/>
            <pc:sldMk cId="580933210" sldId="292"/>
            <ac:spMk id="9" creationId="{BF935AEE-25F5-6548-A6DF-04DEA0B06B0B}"/>
          </ac:spMkLst>
        </pc:spChg>
        <pc:picChg chg="add mod">
          <ac:chgData name="Lei Song" userId="e77005fb-e6b4-4f46-8c86-95621a0ac549" providerId="ADAL" clId="{9786078D-0CB0-EE41-82B0-2CDAED88588F}" dt="2021-08-18T08:39:03.414" v="208" actId="1076"/>
          <ac:picMkLst>
            <pc:docMk/>
            <pc:sldMk cId="580933210" sldId="292"/>
            <ac:picMk id="5" creationId="{F9A8C429-456A-894A-AD00-88871898C05F}"/>
          </ac:picMkLst>
        </pc:picChg>
      </pc:sldChg>
      <pc:sldChg chg="modSp new mod">
        <pc:chgData name="Lei Song" userId="e77005fb-e6b4-4f46-8c86-95621a0ac549" providerId="ADAL" clId="{9786078D-0CB0-EE41-82B0-2CDAED88588F}" dt="2021-08-18T08:48:27.331" v="409" actId="15"/>
        <pc:sldMkLst>
          <pc:docMk/>
          <pc:sldMk cId="2205710933" sldId="293"/>
        </pc:sldMkLst>
        <pc:spChg chg="mod">
          <ac:chgData name="Lei Song" userId="e77005fb-e6b4-4f46-8c86-95621a0ac549" providerId="ADAL" clId="{9786078D-0CB0-EE41-82B0-2CDAED88588F}" dt="2021-08-18T08:48:11.074" v="394" actId="20577"/>
          <ac:spMkLst>
            <pc:docMk/>
            <pc:sldMk cId="2205710933" sldId="293"/>
            <ac:spMk id="2" creationId="{C29B68E1-D79D-334D-9591-739BD2E482CC}"/>
          </ac:spMkLst>
        </pc:spChg>
        <pc:spChg chg="mod">
          <ac:chgData name="Lei Song" userId="e77005fb-e6b4-4f46-8c86-95621a0ac549" providerId="ADAL" clId="{9786078D-0CB0-EE41-82B0-2CDAED88588F}" dt="2021-08-18T08:48:27.331" v="409" actId="15"/>
          <ac:spMkLst>
            <pc:docMk/>
            <pc:sldMk cId="2205710933" sldId="293"/>
            <ac:spMk id="3" creationId="{595FA4E8-1829-284B-9009-5FD8C29ED5EC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46079405" sldId="293"/>
        </pc:sldMkLst>
      </pc:sldChg>
      <pc:sldChg chg="addSp delSp modSp new mod">
        <pc:chgData name="Lei Song" userId="e77005fb-e6b4-4f46-8c86-95621a0ac549" providerId="ADAL" clId="{9786078D-0CB0-EE41-82B0-2CDAED88588F}" dt="2021-08-18T08:53:37.405" v="428" actId="207"/>
        <pc:sldMkLst>
          <pc:docMk/>
          <pc:sldMk cId="279043948" sldId="294"/>
        </pc:sldMkLst>
        <pc:spChg chg="mod">
          <ac:chgData name="Lei Song" userId="e77005fb-e6b4-4f46-8c86-95621a0ac549" providerId="ADAL" clId="{9786078D-0CB0-EE41-82B0-2CDAED88588F}" dt="2021-08-18T08:50:09.750" v="421" actId="20577"/>
          <ac:spMkLst>
            <pc:docMk/>
            <pc:sldMk cId="279043948" sldId="294"/>
            <ac:spMk id="2" creationId="{45F77F6D-77F8-9E40-89A2-B8585A5235BB}"/>
          </ac:spMkLst>
        </pc:spChg>
        <pc:spChg chg="del">
          <ac:chgData name="Lei Song" userId="e77005fb-e6b4-4f46-8c86-95621a0ac549" providerId="ADAL" clId="{9786078D-0CB0-EE41-82B0-2CDAED88588F}" dt="2021-08-18T08:53:02.010" v="423"/>
          <ac:spMkLst>
            <pc:docMk/>
            <pc:sldMk cId="279043948" sldId="294"/>
            <ac:spMk id="3" creationId="{6C2D5D48-A465-B14F-8E6C-D47F4FA4692F}"/>
          </ac:spMkLst>
        </pc:spChg>
        <pc:spChg chg="add mod">
          <ac:chgData name="Lei Song" userId="e77005fb-e6b4-4f46-8c86-95621a0ac549" providerId="ADAL" clId="{9786078D-0CB0-EE41-82B0-2CDAED88588F}" dt="2021-08-18T08:53:37.405" v="428" actId="207"/>
          <ac:spMkLst>
            <pc:docMk/>
            <pc:sldMk cId="279043948" sldId="294"/>
            <ac:spMk id="6" creationId="{4D863C62-5F1F-BE4C-9ACC-664C73B1D891}"/>
          </ac:spMkLst>
        </pc:spChg>
        <pc:picChg chg="add mod ord">
          <ac:chgData name="Lei Song" userId="e77005fb-e6b4-4f46-8c86-95621a0ac549" providerId="ADAL" clId="{9786078D-0CB0-EE41-82B0-2CDAED88588F}" dt="2021-08-18T08:53:08.407" v="425" actId="14100"/>
          <ac:picMkLst>
            <pc:docMk/>
            <pc:sldMk cId="279043948" sldId="294"/>
            <ac:picMk id="5" creationId="{8ABE5BE7-23A0-0B41-8D50-F136350C635B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303535651" sldId="294"/>
        </pc:sldMkLst>
      </pc:sldChg>
      <pc:sldChg chg="addSp delSp modSp new mod">
        <pc:chgData name="Lei Song" userId="e77005fb-e6b4-4f46-8c86-95621a0ac549" providerId="ADAL" clId="{9786078D-0CB0-EE41-82B0-2CDAED88588F}" dt="2021-08-18T08:57:04.915" v="435" actId="1076"/>
        <pc:sldMkLst>
          <pc:docMk/>
          <pc:sldMk cId="2758638247" sldId="295"/>
        </pc:sldMkLst>
        <pc:spChg chg="mod">
          <ac:chgData name="Lei Song" userId="e77005fb-e6b4-4f46-8c86-95621a0ac549" providerId="ADAL" clId="{9786078D-0CB0-EE41-82B0-2CDAED88588F}" dt="2021-08-18T08:54:27.601" v="432" actId="20577"/>
          <ac:spMkLst>
            <pc:docMk/>
            <pc:sldMk cId="2758638247" sldId="295"/>
            <ac:spMk id="2" creationId="{DC2236DC-BE82-9A4B-9E36-0CA6B5DCD815}"/>
          </ac:spMkLst>
        </pc:spChg>
        <pc:spChg chg="del">
          <ac:chgData name="Lei Song" userId="e77005fb-e6b4-4f46-8c86-95621a0ac549" providerId="ADAL" clId="{9786078D-0CB0-EE41-82B0-2CDAED88588F}" dt="2021-08-18T08:56:59.796" v="434"/>
          <ac:spMkLst>
            <pc:docMk/>
            <pc:sldMk cId="2758638247" sldId="295"/>
            <ac:spMk id="3" creationId="{35E674D8-05C4-B742-8FBD-595E3AE101E8}"/>
          </ac:spMkLst>
        </pc:spChg>
        <pc:picChg chg="add mod ord">
          <ac:chgData name="Lei Song" userId="e77005fb-e6b4-4f46-8c86-95621a0ac549" providerId="ADAL" clId="{9786078D-0CB0-EE41-82B0-2CDAED88588F}" dt="2021-08-18T08:57:04.915" v="435" actId="1076"/>
          <ac:picMkLst>
            <pc:docMk/>
            <pc:sldMk cId="2758638247" sldId="295"/>
            <ac:picMk id="5" creationId="{04DDBDA2-2293-7248-BB85-6EB4818C59D0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791500272" sldId="295"/>
        </pc:sldMkLst>
      </pc:sldChg>
      <pc:sldChg chg="addSp delSp modSp new mod">
        <pc:chgData name="Lei Song" userId="e77005fb-e6b4-4f46-8c86-95621a0ac549" providerId="ADAL" clId="{9786078D-0CB0-EE41-82B0-2CDAED88588F}" dt="2021-08-18T09:01:14.144" v="441"/>
        <pc:sldMkLst>
          <pc:docMk/>
          <pc:sldMk cId="264548451" sldId="296"/>
        </pc:sldMkLst>
        <pc:spChg chg="mod">
          <ac:chgData name="Lei Song" userId="e77005fb-e6b4-4f46-8c86-95621a0ac549" providerId="ADAL" clId="{9786078D-0CB0-EE41-82B0-2CDAED88588F}" dt="2021-08-18T08:57:43.426" v="439" actId="20577"/>
          <ac:spMkLst>
            <pc:docMk/>
            <pc:sldMk cId="264548451" sldId="296"/>
            <ac:spMk id="2" creationId="{462E1314-C3FF-D74E-98E3-1AEB29F0D8D7}"/>
          </ac:spMkLst>
        </pc:spChg>
        <pc:spChg chg="del">
          <ac:chgData name="Lei Song" userId="e77005fb-e6b4-4f46-8c86-95621a0ac549" providerId="ADAL" clId="{9786078D-0CB0-EE41-82B0-2CDAED88588F}" dt="2021-08-18T09:01:14.144" v="441"/>
          <ac:spMkLst>
            <pc:docMk/>
            <pc:sldMk cId="264548451" sldId="296"/>
            <ac:spMk id="3" creationId="{1EDE85A5-907D-E74B-8CA7-30EB1FA03AC7}"/>
          </ac:spMkLst>
        </pc:spChg>
        <pc:picChg chg="add mod ord">
          <ac:chgData name="Lei Song" userId="e77005fb-e6b4-4f46-8c86-95621a0ac549" providerId="ADAL" clId="{9786078D-0CB0-EE41-82B0-2CDAED88588F}" dt="2021-08-18T09:01:14.144" v="441"/>
          <ac:picMkLst>
            <pc:docMk/>
            <pc:sldMk cId="264548451" sldId="296"/>
            <ac:picMk id="5" creationId="{C6071327-7612-E147-BB16-BCB7B2F9D086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286103952" sldId="296"/>
        </pc:sldMkLst>
      </pc:sldChg>
      <pc:sldChg chg="modSp new mod">
        <pc:chgData name="Lei Song" userId="e77005fb-e6b4-4f46-8c86-95621a0ac549" providerId="ADAL" clId="{9786078D-0CB0-EE41-82B0-2CDAED88588F}" dt="2021-08-18T09:04:11.892" v="472" actId="5793"/>
        <pc:sldMkLst>
          <pc:docMk/>
          <pc:sldMk cId="364691967" sldId="297"/>
        </pc:sldMkLst>
        <pc:spChg chg="mod">
          <ac:chgData name="Lei Song" userId="e77005fb-e6b4-4f46-8c86-95621a0ac549" providerId="ADAL" clId="{9786078D-0CB0-EE41-82B0-2CDAED88588F}" dt="2021-08-18T09:03:33.753" v="445" actId="20577"/>
          <ac:spMkLst>
            <pc:docMk/>
            <pc:sldMk cId="364691967" sldId="297"/>
            <ac:spMk id="2" creationId="{59411517-B762-7740-A494-ACBE951268DE}"/>
          </ac:spMkLst>
        </pc:spChg>
        <pc:spChg chg="mod">
          <ac:chgData name="Lei Song" userId="e77005fb-e6b4-4f46-8c86-95621a0ac549" providerId="ADAL" clId="{9786078D-0CB0-EE41-82B0-2CDAED88588F}" dt="2021-08-18T09:04:11.892" v="472" actId="5793"/>
          <ac:spMkLst>
            <pc:docMk/>
            <pc:sldMk cId="364691967" sldId="297"/>
            <ac:spMk id="3" creationId="{DEBF173F-8E0F-B841-8E7E-D063039726EE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37538105" sldId="29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2783845" sldId="298"/>
        </pc:sldMkLst>
      </pc:sldChg>
      <pc:sldChg chg="modSp new mod">
        <pc:chgData name="Lei Song" userId="e77005fb-e6b4-4f46-8c86-95621a0ac549" providerId="ADAL" clId="{9786078D-0CB0-EE41-82B0-2CDAED88588F}" dt="2021-08-18T09:05:32.996" v="492" actId="20577"/>
        <pc:sldMkLst>
          <pc:docMk/>
          <pc:sldMk cId="1353932820" sldId="298"/>
        </pc:sldMkLst>
        <pc:spChg chg="mod">
          <ac:chgData name="Lei Song" userId="e77005fb-e6b4-4f46-8c86-95621a0ac549" providerId="ADAL" clId="{9786078D-0CB0-EE41-82B0-2CDAED88588F}" dt="2021-08-18T09:05:32.996" v="492" actId="20577"/>
          <ac:spMkLst>
            <pc:docMk/>
            <pc:sldMk cId="1353932820" sldId="298"/>
            <ac:spMk id="2" creationId="{332BF023-7148-984E-A53D-6454C9E80221}"/>
          </ac:spMkLst>
        </pc:spChg>
      </pc:sldChg>
      <pc:sldChg chg="modSp new mod">
        <pc:chgData name="Lei Song" userId="e77005fb-e6b4-4f46-8c86-95621a0ac549" providerId="ADAL" clId="{9786078D-0CB0-EE41-82B0-2CDAED88588F}" dt="2021-08-18T09:04:50.583" v="483" actId="20577"/>
        <pc:sldMkLst>
          <pc:docMk/>
          <pc:sldMk cId="759998751" sldId="299"/>
        </pc:sldMkLst>
        <pc:spChg chg="mod">
          <ac:chgData name="Lei Song" userId="e77005fb-e6b4-4f46-8c86-95621a0ac549" providerId="ADAL" clId="{9786078D-0CB0-EE41-82B0-2CDAED88588F}" dt="2021-08-18T09:04:50.583" v="483" actId="20577"/>
          <ac:spMkLst>
            <pc:docMk/>
            <pc:sldMk cId="759998751" sldId="299"/>
            <ac:spMk id="2" creationId="{421A373F-0561-2B46-87A4-7E37480B2E60}"/>
          </ac:spMkLst>
        </pc:spChg>
        <pc:spChg chg="mod">
          <ac:chgData name="Lei Song" userId="e77005fb-e6b4-4f46-8c86-95621a0ac549" providerId="ADAL" clId="{9786078D-0CB0-EE41-82B0-2CDAED88588F}" dt="2021-08-18T09:04:45.278" v="475"/>
          <ac:spMkLst>
            <pc:docMk/>
            <pc:sldMk cId="759998751" sldId="299"/>
            <ac:spMk id="3" creationId="{1264FD78-AFAA-854C-B60E-F4D7807997DA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0203467" sldId="29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31943630" sldId="30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61158073" sldId="30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84938199" sldId="30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005294225" sldId="30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047049592" sldId="30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36762495" sldId="30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264882722" sldId="30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969671603" sldId="30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14423129" sldId="30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0998459" sldId="30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69826721" sldId="31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922301915" sldId="31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929131728" sldId="31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533607861" sldId="31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502414949" sldId="31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020168005" sldId="31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86880322" sldId="31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510876048" sldId="31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6096975" sldId="31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260962701" sldId="31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481020926" sldId="32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811544289" sldId="32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764902534" sldId="32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802482" sldId="323"/>
        </pc:sldMkLst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  <pc:docChgLst>
    <pc:chgData name="Lei Song" userId="e77005fb-e6b4-4f46-8c86-95621a0ac549" providerId="ADAL" clId="{1CF50259-EFC0-4744-8E38-2F8F5D6FC390}"/>
    <pc:docChg chg="undo custSel addSld delSld modSld sldOrd addSection delSection modSection">
      <pc:chgData name="Lei Song" userId="e77005fb-e6b4-4f46-8c86-95621a0ac549" providerId="ADAL" clId="{1CF50259-EFC0-4744-8E38-2F8F5D6FC390}" dt="2021-09-14T06:17:30.894" v="2342" actId="400"/>
      <pc:docMkLst>
        <pc:docMk/>
      </pc:docMkLst>
      <pc:sldChg chg="modSp mod">
        <pc:chgData name="Lei Song" userId="e77005fb-e6b4-4f46-8c86-95621a0ac549" providerId="ADAL" clId="{1CF50259-EFC0-4744-8E38-2F8F5D6FC390}" dt="2021-09-14T06:17:30.894" v="2342" actId="400"/>
        <pc:sldMkLst>
          <pc:docMk/>
          <pc:sldMk cId="4138580771" sldId="290"/>
        </pc:sldMkLst>
        <pc:spChg chg="mod">
          <ac:chgData name="Lei Song" userId="e77005fb-e6b4-4f46-8c86-95621a0ac549" providerId="ADAL" clId="{1CF50259-EFC0-4744-8E38-2F8F5D6FC390}" dt="2021-09-14T06:17:30.894" v="2342" actId="400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1CF50259-EFC0-4744-8E38-2F8F5D6FC390}" dt="2021-09-02T06:24:52.082" v="80"/>
        <pc:sldMkLst>
          <pc:docMk/>
          <pc:sldMk cId="2357940831" sldId="291"/>
        </pc:sldMkLst>
        <pc:spChg chg="mod">
          <ac:chgData name="Lei Song" userId="e77005fb-e6b4-4f46-8c86-95621a0ac549" providerId="ADAL" clId="{1CF50259-EFC0-4744-8E38-2F8F5D6FC390}" dt="2021-09-02T06:24:26.388" v="60"/>
          <ac:spMkLst>
            <pc:docMk/>
            <pc:sldMk cId="2357940831" sldId="291"/>
            <ac:spMk id="2" creationId="{7332FA50-44B0-6547-A081-097BB90F053E}"/>
          </ac:spMkLst>
        </pc:spChg>
        <pc:spChg chg="mod">
          <ac:chgData name="Lei Song" userId="e77005fb-e6b4-4f46-8c86-95621a0ac549" providerId="ADAL" clId="{1CF50259-EFC0-4744-8E38-2F8F5D6FC390}" dt="2021-09-02T06:24:34.840" v="78" actId="20577"/>
          <ac:spMkLst>
            <pc:docMk/>
            <pc:sldMk cId="2357940831" sldId="291"/>
            <ac:spMk id="3" creationId="{4C542A65-B392-2E46-871B-48C09856D28F}"/>
          </ac:spMkLst>
        </pc:spChg>
        <pc:picChg chg="add mod">
          <ac:chgData name="Lei Song" userId="e77005fb-e6b4-4f46-8c86-95621a0ac549" providerId="ADAL" clId="{1CF50259-EFC0-4744-8E38-2F8F5D6FC390}" dt="2021-09-02T06:24:52.082" v="80"/>
          <ac:picMkLst>
            <pc:docMk/>
            <pc:sldMk cId="2357940831" sldId="291"/>
            <ac:picMk id="5" creationId="{7C952595-7989-5744-AB8A-04024A514C36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105050115" sldId="291"/>
        </pc:sldMkLst>
      </pc:sldChg>
      <pc:sldChg chg="addSp delSp modSp new mod">
        <pc:chgData name="Lei Song" userId="e77005fb-e6b4-4f46-8c86-95621a0ac549" providerId="ADAL" clId="{1CF50259-EFC0-4744-8E38-2F8F5D6FC390}" dt="2021-09-02T06:32:08.591" v="114"/>
        <pc:sldMkLst>
          <pc:docMk/>
          <pc:sldMk cId="3418850" sldId="292"/>
        </pc:sldMkLst>
        <pc:spChg chg="mod">
          <ac:chgData name="Lei Song" userId="e77005fb-e6b4-4f46-8c86-95621a0ac549" providerId="ADAL" clId="{1CF50259-EFC0-4744-8E38-2F8F5D6FC390}" dt="2021-09-02T06:31:56.858" v="112" actId="20577"/>
          <ac:spMkLst>
            <pc:docMk/>
            <pc:sldMk cId="3418850" sldId="292"/>
            <ac:spMk id="2" creationId="{7D9554D0-B60D-064C-B807-4E2548DD5B09}"/>
          </ac:spMkLst>
        </pc:spChg>
        <pc:spChg chg="del">
          <ac:chgData name="Lei Song" userId="e77005fb-e6b4-4f46-8c86-95621a0ac549" providerId="ADAL" clId="{1CF50259-EFC0-4744-8E38-2F8F5D6FC390}" dt="2021-09-02T06:32:08.591" v="114"/>
          <ac:spMkLst>
            <pc:docMk/>
            <pc:sldMk cId="3418850" sldId="292"/>
            <ac:spMk id="3" creationId="{D6DBD055-ECB7-4B4F-B663-6E9B29B58777}"/>
          </ac:spMkLst>
        </pc:spChg>
        <pc:picChg chg="add mod ord">
          <ac:chgData name="Lei Song" userId="e77005fb-e6b4-4f46-8c86-95621a0ac549" providerId="ADAL" clId="{1CF50259-EFC0-4744-8E38-2F8F5D6FC390}" dt="2021-09-02T06:32:08.591" v="114"/>
          <ac:picMkLst>
            <pc:docMk/>
            <pc:sldMk cId="3418850" sldId="292"/>
            <ac:picMk id="5" creationId="{174A88E8-5435-1749-A0C3-61DDB142FD8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22343395" sldId="292"/>
        </pc:sldMkLst>
      </pc:sldChg>
      <pc:sldChg chg="addSp delSp modSp new mod">
        <pc:chgData name="Lei Song" userId="e77005fb-e6b4-4f46-8c86-95621a0ac549" providerId="ADAL" clId="{1CF50259-EFC0-4744-8E38-2F8F5D6FC390}" dt="2021-09-02T07:04:44.695" v="153"/>
        <pc:sldMkLst>
          <pc:docMk/>
          <pc:sldMk cId="2794256512" sldId="293"/>
        </pc:sldMkLst>
        <pc:spChg chg="mod">
          <ac:chgData name="Lei Song" userId="e77005fb-e6b4-4f46-8c86-95621a0ac549" providerId="ADAL" clId="{1CF50259-EFC0-4744-8E38-2F8F5D6FC390}" dt="2021-09-02T07:04:28.483" v="151" actId="20577"/>
          <ac:spMkLst>
            <pc:docMk/>
            <pc:sldMk cId="2794256512" sldId="293"/>
            <ac:spMk id="2" creationId="{BC11A89B-53B9-F84A-97F5-9785BE27B3C4}"/>
          </ac:spMkLst>
        </pc:spChg>
        <pc:spChg chg="del">
          <ac:chgData name="Lei Song" userId="e77005fb-e6b4-4f46-8c86-95621a0ac549" providerId="ADAL" clId="{1CF50259-EFC0-4744-8E38-2F8F5D6FC390}" dt="2021-09-02T07:04:44.695" v="153"/>
          <ac:spMkLst>
            <pc:docMk/>
            <pc:sldMk cId="2794256512" sldId="293"/>
            <ac:spMk id="3" creationId="{F7A1AB93-2D94-C740-8107-EDBC1EBD49DB}"/>
          </ac:spMkLst>
        </pc:spChg>
        <pc:picChg chg="add mod ord">
          <ac:chgData name="Lei Song" userId="e77005fb-e6b4-4f46-8c86-95621a0ac549" providerId="ADAL" clId="{1CF50259-EFC0-4744-8E38-2F8F5D6FC390}" dt="2021-09-02T07:04:44.695" v="153"/>
          <ac:picMkLst>
            <pc:docMk/>
            <pc:sldMk cId="2794256512" sldId="293"/>
            <ac:picMk id="5" creationId="{3CD9B8E5-3157-3B45-A4D4-4CAC430DB33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25653033" sldId="29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967792432" sldId="294"/>
        </pc:sldMkLst>
      </pc:sldChg>
      <pc:sldChg chg="addSp delSp modSp new mod">
        <pc:chgData name="Lei Song" userId="e77005fb-e6b4-4f46-8c86-95621a0ac549" providerId="ADAL" clId="{1CF50259-EFC0-4744-8E38-2F8F5D6FC390}" dt="2021-09-02T07:09:00.125" v="178"/>
        <pc:sldMkLst>
          <pc:docMk/>
          <pc:sldMk cId="3436710461" sldId="294"/>
        </pc:sldMkLst>
        <pc:spChg chg="mod">
          <ac:chgData name="Lei Song" userId="e77005fb-e6b4-4f46-8c86-95621a0ac549" providerId="ADAL" clId="{1CF50259-EFC0-4744-8E38-2F8F5D6FC390}" dt="2021-09-02T07:05:01.771" v="176" actId="20577"/>
          <ac:spMkLst>
            <pc:docMk/>
            <pc:sldMk cId="3436710461" sldId="294"/>
            <ac:spMk id="2" creationId="{1DDD5940-1147-994E-A674-3DE95395BC53}"/>
          </ac:spMkLst>
        </pc:spChg>
        <pc:spChg chg="del">
          <ac:chgData name="Lei Song" userId="e77005fb-e6b4-4f46-8c86-95621a0ac549" providerId="ADAL" clId="{1CF50259-EFC0-4744-8E38-2F8F5D6FC390}" dt="2021-09-02T07:09:00.125" v="178"/>
          <ac:spMkLst>
            <pc:docMk/>
            <pc:sldMk cId="3436710461" sldId="294"/>
            <ac:spMk id="3" creationId="{4B84C1B0-5B93-7342-AE9B-72F69B96E0AB}"/>
          </ac:spMkLst>
        </pc:spChg>
        <pc:picChg chg="add mod ord">
          <ac:chgData name="Lei Song" userId="e77005fb-e6b4-4f46-8c86-95621a0ac549" providerId="ADAL" clId="{1CF50259-EFC0-4744-8E38-2F8F5D6FC390}" dt="2021-09-02T07:09:00.125" v="178"/>
          <ac:picMkLst>
            <pc:docMk/>
            <pc:sldMk cId="3436710461" sldId="294"/>
            <ac:picMk id="5" creationId="{3D6282F9-7E51-D345-AE77-4548EC346315}"/>
          </ac:picMkLst>
        </pc:picChg>
      </pc:sldChg>
      <pc:sldChg chg="addSp modSp new mod">
        <pc:chgData name="Lei Song" userId="e77005fb-e6b4-4f46-8c86-95621a0ac549" providerId="ADAL" clId="{1CF50259-EFC0-4744-8E38-2F8F5D6FC390}" dt="2021-09-02T09:46:11.669" v="262" actId="20577"/>
        <pc:sldMkLst>
          <pc:docMk/>
          <pc:sldMk cId="909004509" sldId="295"/>
        </pc:sldMkLst>
        <pc:spChg chg="mod">
          <ac:chgData name="Lei Song" userId="e77005fb-e6b4-4f46-8c86-95621a0ac549" providerId="ADAL" clId="{1CF50259-EFC0-4744-8E38-2F8F5D6FC390}" dt="2021-09-02T09:40:48.360" v="202" actId="20577"/>
          <ac:spMkLst>
            <pc:docMk/>
            <pc:sldMk cId="909004509" sldId="295"/>
            <ac:spMk id="2" creationId="{87E8ADBB-1E64-B249-8FB6-EC2AC5E3484C}"/>
          </ac:spMkLst>
        </pc:spChg>
        <pc:spChg chg="mod">
          <ac:chgData name="Lei Song" userId="e77005fb-e6b4-4f46-8c86-95621a0ac549" providerId="ADAL" clId="{1CF50259-EFC0-4744-8E38-2F8F5D6FC390}" dt="2021-09-02T09:46:11.669" v="262" actId="20577"/>
          <ac:spMkLst>
            <pc:docMk/>
            <pc:sldMk cId="909004509" sldId="295"/>
            <ac:spMk id="3" creationId="{554240D2-24BF-CE49-BA83-93E0C041174E}"/>
          </ac:spMkLst>
        </pc:spChg>
        <pc:picChg chg="add mod">
          <ac:chgData name="Lei Song" userId="e77005fb-e6b4-4f46-8c86-95621a0ac549" providerId="ADAL" clId="{1CF50259-EFC0-4744-8E38-2F8F5D6FC390}" dt="2021-09-02T09:44:24.857" v="233" actId="1076"/>
          <ac:picMkLst>
            <pc:docMk/>
            <pc:sldMk cId="909004509" sldId="295"/>
            <ac:picMk id="5" creationId="{92D44159-877E-054C-9EE6-A0173515A901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873245558" sldId="295"/>
        </pc:sldMkLst>
      </pc:sldChg>
      <pc:sldChg chg="addSp delSp modSp new mod">
        <pc:chgData name="Lei Song" userId="e77005fb-e6b4-4f46-8c86-95621a0ac549" providerId="ADAL" clId="{1CF50259-EFC0-4744-8E38-2F8F5D6FC390}" dt="2021-09-02T09:53:39.531" v="335" actId="1076"/>
        <pc:sldMkLst>
          <pc:docMk/>
          <pc:sldMk cId="37724380" sldId="296"/>
        </pc:sldMkLst>
        <pc:spChg chg="mod">
          <ac:chgData name="Lei Song" userId="e77005fb-e6b4-4f46-8c86-95621a0ac549" providerId="ADAL" clId="{1CF50259-EFC0-4744-8E38-2F8F5D6FC390}" dt="2021-09-02T09:52:57.191" v="327" actId="313"/>
          <ac:spMkLst>
            <pc:docMk/>
            <pc:sldMk cId="37724380" sldId="296"/>
            <ac:spMk id="2" creationId="{4E4A3D73-10E2-9642-8516-9153EFF455EA}"/>
          </ac:spMkLst>
        </pc:spChg>
        <pc:spChg chg="del">
          <ac:chgData name="Lei Song" userId="e77005fb-e6b4-4f46-8c86-95621a0ac549" providerId="ADAL" clId="{1CF50259-EFC0-4744-8E38-2F8F5D6FC390}" dt="2021-09-02T09:53:03.607" v="329"/>
          <ac:spMkLst>
            <pc:docMk/>
            <pc:sldMk cId="37724380" sldId="296"/>
            <ac:spMk id="3" creationId="{BD316B7C-44F0-0C4E-A988-82B94716D0C8}"/>
          </ac:spMkLst>
        </pc:spChg>
        <pc:picChg chg="add mod ord">
          <ac:chgData name="Lei Song" userId="e77005fb-e6b4-4f46-8c86-95621a0ac549" providerId="ADAL" clId="{1CF50259-EFC0-4744-8E38-2F8F5D6FC390}" dt="2021-09-02T09:53:07.155" v="330" actId="1076"/>
          <ac:picMkLst>
            <pc:docMk/>
            <pc:sldMk cId="37724380" sldId="296"/>
            <ac:picMk id="5" creationId="{1F19348F-9DB0-C946-8468-D1D608768706}"/>
          </ac:picMkLst>
        </pc:picChg>
        <pc:picChg chg="add mod">
          <ac:chgData name="Lei Song" userId="e77005fb-e6b4-4f46-8c86-95621a0ac549" providerId="ADAL" clId="{1CF50259-EFC0-4744-8E38-2F8F5D6FC390}" dt="2021-09-02T09:53:39.531" v="335" actId="1076"/>
          <ac:picMkLst>
            <pc:docMk/>
            <pc:sldMk cId="37724380" sldId="296"/>
            <ac:picMk id="7" creationId="{8D87CE7B-5BFC-AD4A-854C-49D32CB3A06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51765008" sldId="296"/>
        </pc:sldMkLst>
      </pc:sldChg>
      <pc:sldChg chg="addSp delSp modSp new mod">
        <pc:chgData name="Lei Song" userId="e77005fb-e6b4-4f46-8c86-95621a0ac549" providerId="ADAL" clId="{1CF50259-EFC0-4744-8E38-2F8F5D6FC390}" dt="2021-09-02T10:20:16.812" v="352"/>
        <pc:sldMkLst>
          <pc:docMk/>
          <pc:sldMk cId="1942617532" sldId="297"/>
        </pc:sldMkLst>
        <pc:spChg chg="mod">
          <ac:chgData name="Lei Song" userId="e77005fb-e6b4-4f46-8c86-95621a0ac549" providerId="ADAL" clId="{1CF50259-EFC0-4744-8E38-2F8F5D6FC390}" dt="2021-09-02T10:19:51.365" v="349" actId="20577"/>
          <ac:spMkLst>
            <pc:docMk/>
            <pc:sldMk cId="1942617532" sldId="297"/>
            <ac:spMk id="2" creationId="{7B6AFEFE-FCBF-0347-9C29-7BFCE7AEB42B}"/>
          </ac:spMkLst>
        </pc:spChg>
        <pc:spChg chg="del">
          <ac:chgData name="Lei Song" userId="e77005fb-e6b4-4f46-8c86-95621a0ac549" providerId="ADAL" clId="{1CF50259-EFC0-4744-8E38-2F8F5D6FC390}" dt="2021-09-02T10:20:16.812" v="352"/>
          <ac:spMkLst>
            <pc:docMk/>
            <pc:sldMk cId="1942617532" sldId="297"/>
            <ac:spMk id="3" creationId="{549CC75D-C6EB-A147-A92E-E75F503DCA15}"/>
          </ac:spMkLst>
        </pc:spChg>
        <pc:picChg chg="add mod ord">
          <ac:chgData name="Lei Song" userId="e77005fb-e6b4-4f46-8c86-95621a0ac549" providerId="ADAL" clId="{1CF50259-EFC0-4744-8E38-2F8F5D6FC390}" dt="2021-09-02T10:20:16.812" v="352"/>
          <ac:picMkLst>
            <pc:docMk/>
            <pc:sldMk cId="1942617532" sldId="297"/>
            <ac:picMk id="5" creationId="{798B2B25-8E04-644A-958A-80CC5FC00E10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66842885" sldId="297"/>
        </pc:sldMkLst>
      </pc:sldChg>
      <pc:sldChg chg="addSp delSp modSp new mod">
        <pc:chgData name="Lei Song" userId="e77005fb-e6b4-4f46-8c86-95621a0ac549" providerId="ADAL" clId="{1CF50259-EFC0-4744-8E38-2F8F5D6FC390}" dt="2021-09-02T10:29:08.769" v="423" actId="1076"/>
        <pc:sldMkLst>
          <pc:docMk/>
          <pc:sldMk cId="2351299160" sldId="298"/>
        </pc:sldMkLst>
        <pc:spChg chg="mod">
          <ac:chgData name="Lei Song" userId="e77005fb-e6b4-4f46-8c86-95621a0ac549" providerId="ADAL" clId="{1CF50259-EFC0-4744-8E38-2F8F5D6FC390}" dt="2021-09-02T10:25:21.559" v="379" actId="20577"/>
          <ac:spMkLst>
            <pc:docMk/>
            <pc:sldMk cId="2351299160" sldId="298"/>
            <ac:spMk id="2" creationId="{4E898F51-6ABA-9245-8915-4206690E6EBC}"/>
          </ac:spMkLst>
        </pc:spChg>
        <pc:spChg chg="del">
          <ac:chgData name="Lei Song" userId="e77005fb-e6b4-4f46-8c86-95621a0ac549" providerId="ADAL" clId="{1CF50259-EFC0-4744-8E38-2F8F5D6FC390}" dt="2021-09-02T10:25:32.661" v="381"/>
          <ac:spMkLst>
            <pc:docMk/>
            <pc:sldMk cId="2351299160" sldId="298"/>
            <ac:spMk id="3" creationId="{19BCE72E-F9A1-3B40-A385-57ECBFD5DE18}"/>
          </ac:spMkLst>
        </pc:spChg>
        <pc:spChg chg="add mod">
          <ac:chgData name="Lei Song" userId="e77005fb-e6b4-4f46-8c86-95621a0ac549" providerId="ADAL" clId="{1CF50259-EFC0-4744-8E38-2F8F5D6FC390}" dt="2021-09-02T10:28:43.391" v="416" actId="20577"/>
          <ac:spMkLst>
            <pc:docMk/>
            <pc:sldMk cId="2351299160" sldId="298"/>
            <ac:spMk id="6" creationId="{15ED91E6-0574-D04A-ABC5-D1BAA4FAC491}"/>
          </ac:spMkLst>
        </pc:spChg>
        <pc:picChg chg="add mod ord">
          <ac:chgData name="Lei Song" userId="e77005fb-e6b4-4f46-8c86-95621a0ac549" providerId="ADAL" clId="{1CF50259-EFC0-4744-8E38-2F8F5D6FC390}" dt="2021-09-02T10:25:34.788" v="382" actId="1076"/>
          <ac:picMkLst>
            <pc:docMk/>
            <pc:sldMk cId="2351299160" sldId="298"/>
            <ac:picMk id="5" creationId="{51B7DAC4-6825-0A41-93E4-FB087281AC8D}"/>
          </ac:picMkLst>
        </pc:picChg>
        <pc:picChg chg="add mod">
          <ac:chgData name="Lei Song" userId="e77005fb-e6b4-4f46-8c86-95621a0ac549" providerId="ADAL" clId="{1CF50259-EFC0-4744-8E38-2F8F5D6FC390}" dt="2021-09-02T10:29:08.769" v="423" actId="1076"/>
          <ac:picMkLst>
            <pc:docMk/>
            <pc:sldMk cId="2351299160" sldId="298"/>
            <ac:picMk id="8" creationId="{6D46042F-16CD-F449-9D70-5D8BE646430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15451824" sldId="29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839050343" sldId="299"/>
        </pc:sldMkLst>
      </pc:sldChg>
      <pc:sldChg chg="addSp delSp modSp new mod">
        <pc:chgData name="Lei Song" userId="e77005fb-e6b4-4f46-8c86-95621a0ac549" providerId="ADAL" clId="{1CF50259-EFC0-4744-8E38-2F8F5D6FC390}" dt="2021-09-02T10:55:55.781" v="441"/>
        <pc:sldMkLst>
          <pc:docMk/>
          <pc:sldMk cId="2712355977" sldId="299"/>
        </pc:sldMkLst>
        <pc:spChg chg="mod">
          <ac:chgData name="Lei Song" userId="e77005fb-e6b4-4f46-8c86-95621a0ac549" providerId="ADAL" clId="{1CF50259-EFC0-4744-8E38-2F8F5D6FC390}" dt="2021-09-02T10:29:24.964" v="439" actId="20577"/>
          <ac:spMkLst>
            <pc:docMk/>
            <pc:sldMk cId="2712355977" sldId="299"/>
            <ac:spMk id="2" creationId="{E46B247A-A52F-8B43-B4A2-C9EDFD1C9AD9}"/>
          </ac:spMkLst>
        </pc:spChg>
        <pc:spChg chg="del">
          <ac:chgData name="Lei Song" userId="e77005fb-e6b4-4f46-8c86-95621a0ac549" providerId="ADAL" clId="{1CF50259-EFC0-4744-8E38-2F8F5D6FC390}" dt="2021-09-02T10:55:55.781" v="441"/>
          <ac:spMkLst>
            <pc:docMk/>
            <pc:sldMk cId="2712355977" sldId="299"/>
            <ac:spMk id="3" creationId="{F66968AB-1F09-DE47-8D3C-342AA09D97FD}"/>
          </ac:spMkLst>
        </pc:spChg>
        <pc:picChg chg="add mod ord">
          <ac:chgData name="Lei Song" userId="e77005fb-e6b4-4f46-8c86-95621a0ac549" providerId="ADAL" clId="{1CF50259-EFC0-4744-8E38-2F8F5D6FC390}" dt="2021-09-02T10:55:55.781" v="441"/>
          <ac:picMkLst>
            <pc:docMk/>
            <pc:sldMk cId="2712355977" sldId="299"/>
            <ac:picMk id="5" creationId="{E6B00812-B8B2-FF4A-86B9-6CCE358CB55F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686734699" sldId="300"/>
        </pc:sldMkLst>
      </pc:sldChg>
      <pc:sldChg chg="addSp delSp modSp new mod">
        <pc:chgData name="Lei Song" userId="e77005fb-e6b4-4f46-8c86-95621a0ac549" providerId="ADAL" clId="{1CF50259-EFC0-4744-8E38-2F8F5D6FC390}" dt="2021-09-02T10:56:49.812" v="476" actId="1076"/>
        <pc:sldMkLst>
          <pc:docMk/>
          <pc:sldMk cId="3988935712" sldId="300"/>
        </pc:sldMkLst>
        <pc:spChg chg="mod">
          <ac:chgData name="Lei Song" userId="e77005fb-e6b4-4f46-8c86-95621a0ac549" providerId="ADAL" clId="{1CF50259-EFC0-4744-8E38-2F8F5D6FC390}" dt="2021-09-02T10:56:24.712" v="473" actId="20577"/>
          <ac:spMkLst>
            <pc:docMk/>
            <pc:sldMk cId="3988935712" sldId="300"/>
            <ac:spMk id="2" creationId="{12BE81CD-ACCC-594A-A827-6BCAC62A9BD0}"/>
          </ac:spMkLst>
        </pc:spChg>
        <pc:spChg chg="del">
          <ac:chgData name="Lei Song" userId="e77005fb-e6b4-4f46-8c86-95621a0ac549" providerId="ADAL" clId="{1CF50259-EFC0-4744-8E38-2F8F5D6FC390}" dt="2021-09-02T10:56:44.275" v="475"/>
          <ac:spMkLst>
            <pc:docMk/>
            <pc:sldMk cId="3988935712" sldId="300"/>
            <ac:spMk id="3" creationId="{396275B9-B975-654F-9745-7C8E7681D951}"/>
          </ac:spMkLst>
        </pc:spChg>
        <pc:picChg chg="add mod ord">
          <ac:chgData name="Lei Song" userId="e77005fb-e6b4-4f46-8c86-95621a0ac549" providerId="ADAL" clId="{1CF50259-EFC0-4744-8E38-2F8F5D6FC390}" dt="2021-09-02T10:56:49.812" v="476" actId="1076"/>
          <ac:picMkLst>
            <pc:docMk/>
            <pc:sldMk cId="3988935712" sldId="300"/>
            <ac:picMk id="5" creationId="{1E0D1A31-34F5-3943-8C12-5072D2B7E224}"/>
          </ac:picMkLst>
        </pc:picChg>
      </pc:sldChg>
      <pc:sldChg chg="addSp delSp modSp new mod ord">
        <pc:chgData name="Lei Song" userId="e77005fb-e6b4-4f46-8c86-95621a0ac549" providerId="ADAL" clId="{1CF50259-EFC0-4744-8E38-2F8F5D6FC390}" dt="2021-09-05T09:28:11.662" v="524"/>
        <pc:sldMkLst>
          <pc:docMk/>
          <pc:sldMk cId="12792346" sldId="301"/>
        </pc:sldMkLst>
        <pc:spChg chg="mod">
          <ac:chgData name="Lei Song" userId="e77005fb-e6b4-4f46-8c86-95621a0ac549" providerId="ADAL" clId="{1CF50259-EFC0-4744-8E38-2F8F5D6FC390}" dt="2021-09-05T09:13:56.185" v="500" actId="20577"/>
          <ac:spMkLst>
            <pc:docMk/>
            <pc:sldMk cId="12792346" sldId="301"/>
            <ac:spMk id="2" creationId="{6CA01457-DC9C-5A4E-8F78-590583D650D3}"/>
          </ac:spMkLst>
        </pc:spChg>
        <pc:spChg chg="del">
          <ac:chgData name="Lei Song" userId="e77005fb-e6b4-4f46-8c86-95621a0ac549" providerId="ADAL" clId="{1CF50259-EFC0-4744-8E38-2F8F5D6FC390}" dt="2021-09-05T09:14:10.041" v="502"/>
          <ac:spMkLst>
            <pc:docMk/>
            <pc:sldMk cId="12792346" sldId="301"/>
            <ac:spMk id="3" creationId="{F5038C41-5D69-1744-9F91-51249CEEE193}"/>
          </ac:spMkLst>
        </pc:spChg>
        <pc:spChg chg="add del mod">
          <ac:chgData name="Lei Song" userId="e77005fb-e6b4-4f46-8c86-95621a0ac549" providerId="ADAL" clId="{1CF50259-EFC0-4744-8E38-2F8F5D6FC390}" dt="2021-09-05T09:28:11.662" v="524"/>
          <ac:spMkLst>
            <pc:docMk/>
            <pc:sldMk cId="12792346" sldId="301"/>
            <ac:spMk id="7" creationId="{93D9E0E9-D188-EC42-B5D8-40D95CFF435A}"/>
          </ac:spMkLst>
        </pc:spChg>
        <pc:picChg chg="add del mod ord">
          <ac:chgData name="Lei Song" userId="e77005fb-e6b4-4f46-8c86-95621a0ac549" providerId="ADAL" clId="{1CF50259-EFC0-4744-8E38-2F8F5D6FC390}" dt="2021-09-05T09:28:10.370" v="522" actId="478"/>
          <ac:picMkLst>
            <pc:docMk/>
            <pc:sldMk cId="12792346" sldId="301"/>
            <ac:picMk id="5" creationId="{5ADA2038-50B7-BF42-AC73-4281E8A972FB}"/>
          </ac:picMkLst>
        </pc:picChg>
        <pc:picChg chg="add mod ord">
          <ac:chgData name="Lei Song" userId="e77005fb-e6b4-4f46-8c86-95621a0ac549" providerId="ADAL" clId="{1CF50259-EFC0-4744-8E38-2F8F5D6FC390}" dt="2021-09-05T09:28:11.662" v="524"/>
          <ac:picMkLst>
            <pc:docMk/>
            <pc:sldMk cId="12792346" sldId="301"/>
            <ac:picMk id="9" creationId="{048197B4-416B-8845-9872-D899300EBD7F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456207252" sldId="301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770278279" sldId="302"/>
        </pc:sldMkLst>
      </pc:sldChg>
      <pc:sldChg chg="addSp delSp modSp new mod">
        <pc:chgData name="Lei Song" userId="e77005fb-e6b4-4f46-8c86-95621a0ac549" providerId="ADAL" clId="{1CF50259-EFC0-4744-8E38-2F8F5D6FC390}" dt="2021-09-05T09:49:31.053" v="526"/>
        <pc:sldMkLst>
          <pc:docMk/>
          <pc:sldMk cId="2557189846" sldId="302"/>
        </pc:sldMkLst>
        <pc:spChg chg="mod">
          <ac:chgData name="Lei Song" userId="e77005fb-e6b4-4f46-8c86-95621a0ac549" providerId="ADAL" clId="{1CF50259-EFC0-4744-8E38-2F8F5D6FC390}" dt="2021-09-05T09:18:44.571" v="521" actId="20577"/>
          <ac:spMkLst>
            <pc:docMk/>
            <pc:sldMk cId="2557189846" sldId="302"/>
            <ac:spMk id="2" creationId="{883C75E4-B7BE-7940-BC25-5F002708B3A0}"/>
          </ac:spMkLst>
        </pc:spChg>
        <pc:spChg chg="del">
          <ac:chgData name="Lei Song" userId="e77005fb-e6b4-4f46-8c86-95621a0ac549" providerId="ADAL" clId="{1CF50259-EFC0-4744-8E38-2F8F5D6FC390}" dt="2021-09-05T09:49:31.053" v="526"/>
          <ac:spMkLst>
            <pc:docMk/>
            <pc:sldMk cId="2557189846" sldId="302"/>
            <ac:spMk id="3" creationId="{44EAAEFE-9245-7743-B65C-85AB5C01A65E}"/>
          </ac:spMkLst>
        </pc:spChg>
        <pc:picChg chg="add mod ord">
          <ac:chgData name="Lei Song" userId="e77005fb-e6b4-4f46-8c86-95621a0ac549" providerId="ADAL" clId="{1CF50259-EFC0-4744-8E38-2F8F5D6FC390}" dt="2021-09-05T09:49:31.053" v="526"/>
          <ac:picMkLst>
            <pc:docMk/>
            <pc:sldMk cId="2557189846" sldId="302"/>
            <ac:picMk id="5" creationId="{92FAD446-ED69-2748-9FCD-BC85F19D4498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09:50:10.677" v="544"/>
        <pc:sldMkLst>
          <pc:docMk/>
          <pc:sldMk cId="677022067" sldId="303"/>
        </pc:sldMkLst>
        <pc:spChg chg="mod">
          <ac:chgData name="Lei Song" userId="e77005fb-e6b4-4f46-8c86-95621a0ac549" providerId="ADAL" clId="{1CF50259-EFC0-4744-8E38-2F8F5D6FC390}" dt="2021-09-05T09:49:48.531" v="542" actId="20577"/>
          <ac:spMkLst>
            <pc:docMk/>
            <pc:sldMk cId="677022067" sldId="303"/>
            <ac:spMk id="2" creationId="{92598155-29DB-9F4E-B084-4DBA8D622204}"/>
          </ac:spMkLst>
        </pc:spChg>
        <pc:spChg chg="del">
          <ac:chgData name="Lei Song" userId="e77005fb-e6b4-4f46-8c86-95621a0ac549" providerId="ADAL" clId="{1CF50259-EFC0-4744-8E38-2F8F5D6FC390}" dt="2021-09-05T09:50:10.677" v="544"/>
          <ac:spMkLst>
            <pc:docMk/>
            <pc:sldMk cId="677022067" sldId="303"/>
            <ac:spMk id="3" creationId="{70C48CF8-6AEE-0046-BFF0-38B27171609A}"/>
          </ac:spMkLst>
        </pc:spChg>
        <pc:picChg chg="add mod ord">
          <ac:chgData name="Lei Song" userId="e77005fb-e6b4-4f46-8c86-95621a0ac549" providerId="ADAL" clId="{1CF50259-EFC0-4744-8E38-2F8F5D6FC390}" dt="2021-09-05T09:50:10.677" v="544"/>
          <ac:picMkLst>
            <pc:docMk/>
            <pc:sldMk cId="677022067" sldId="303"/>
            <ac:picMk id="5" creationId="{844655D9-6B14-8844-BE7F-710ED607E93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108390578" sldId="30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88438945" sldId="304"/>
        </pc:sldMkLst>
      </pc:sldChg>
      <pc:sldChg chg="addSp delSp modSp new mod">
        <pc:chgData name="Lei Song" userId="e77005fb-e6b4-4f46-8c86-95621a0ac549" providerId="ADAL" clId="{1CF50259-EFC0-4744-8E38-2F8F5D6FC390}" dt="2021-09-05T09:54:16.043" v="603"/>
        <pc:sldMkLst>
          <pc:docMk/>
          <pc:sldMk cId="2514878102" sldId="304"/>
        </pc:sldMkLst>
        <pc:spChg chg="mod">
          <ac:chgData name="Lei Song" userId="e77005fb-e6b4-4f46-8c86-95621a0ac549" providerId="ADAL" clId="{1CF50259-EFC0-4744-8E38-2F8F5D6FC390}" dt="2021-09-05T09:50:51.666" v="601" actId="20577"/>
          <ac:spMkLst>
            <pc:docMk/>
            <pc:sldMk cId="2514878102" sldId="304"/>
            <ac:spMk id="2" creationId="{A2010E51-E1BB-6A44-9847-81A8EE67BBB0}"/>
          </ac:spMkLst>
        </pc:spChg>
        <pc:spChg chg="del">
          <ac:chgData name="Lei Song" userId="e77005fb-e6b4-4f46-8c86-95621a0ac549" providerId="ADAL" clId="{1CF50259-EFC0-4744-8E38-2F8F5D6FC390}" dt="2021-09-05T09:54:16.043" v="603"/>
          <ac:spMkLst>
            <pc:docMk/>
            <pc:sldMk cId="2514878102" sldId="304"/>
            <ac:spMk id="3" creationId="{C1EA2271-6978-8041-B390-B68AFDDE77A7}"/>
          </ac:spMkLst>
        </pc:spChg>
        <pc:picChg chg="add mod ord">
          <ac:chgData name="Lei Song" userId="e77005fb-e6b4-4f46-8c86-95621a0ac549" providerId="ADAL" clId="{1CF50259-EFC0-4744-8E38-2F8F5D6FC390}" dt="2021-09-05T09:54:16.043" v="603"/>
          <ac:picMkLst>
            <pc:docMk/>
            <pc:sldMk cId="2514878102" sldId="304"/>
            <ac:picMk id="5" creationId="{9C729670-EA62-054B-9198-A9E214AB2053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10:21:12.870" v="699"/>
        <pc:sldMkLst>
          <pc:docMk/>
          <pc:sldMk cId="2221848349" sldId="305"/>
        </pc:sldMkLst>
        <pc:spChg chg="mod">
          <ac:chgData name="Lei Song" userId="e77005fb-e6b4-4f46-8c86-95621a0ac549" providerId="ADAL" clId="{1CF50259-EFC0-4744-8E38-2F8F5D6FC390}" dt="2021-09-05T10:12:52.873" v="627" actId="20577"/>
          <ac:spMkLst>
            <pc:docMk/>
            <pc:sldMk cId="2221848349" sldId="305"/>
            <ac:spMk id="2" creationId="{A9933B9C-1910-7944-93BE-C6B2F651FC1F}"/>
          </ac:spMkLst>
        </pc:spChg>
        <pc:spChg chg="del">
          <ac:chgData name="Lei Song" userId="e77005fb-e6b4-4f46-8c86-95621a0ac549" providerId="ADAL" clId="{1CF50259-EFC0-4744-8E38-2F8F5D6FC390}" dt="2021-09-05T10:13:10.887" v="629"/>
          <ac:spMkLst>
            <pc:docMk/>
            <pc:sldMk cId="2221848349" sldId="305"/>
            <ac:spMk id="3" creationId="{830107BB-BD61-644E-BEC6-BDBAAC9AD428}"/>
          </ac:spMkLst>
        </pc:spChg>
        <pc:spChg chg="add del mod">
          <ac:chgData name="Lei Song" userId="e77005fb-e6b4-4f46-8c86-95621a0ac549" providerId="ADAL" clId="{1CF50259-EFC0-4744-8E38-2F8F5D6FC390}" dt="2021-09-05T10:21:12.870" v="699"/>
          <ac:spMkLst>
            <pc:docMk/>
            <pc:sldMk cId="2221848349" sldId="305"/>
            <ac:spMk id="7" creationId="{EFF24E1B-0AFB-E549-BEC2-071A46ECC33E}"/>
          </ac:spMkLst>
        </pc:spChg>
        <pc:picChg chg="add del mod ord">
          <ac:chgData name="Lei Song" userId="e77005fb-e6b4-4f46-8c86-95621a0ac549" providerId="ADAL" clId="{1CF50259-EFC0-4744-8E38-2F8F5D6FC390}" dt="2021-09-05T10:21:05.018" v="697" actId="478"/>
          <ac:picMkLst>
            <pc:docMk/>
            <pc:sldMk cId="2221848349" sldId="305"/>
            <ac:picMk id="5" creationId="{BC8B074F-0307-0E44-9A60-39EF239BAA81}"/>
          </ac:picMkLst>
        </pc:picChg>
        <pc:picChg chg="add mod ord">
          <ac:chgData name="Lei Song" userId="e77005fb-e6b4-4f46-8c86-95621a0ac549" providerId="ADAL" clId="{1CF50259-EFC0-4744-8E38-2F8F5D6FC390}" dt="2021-09-05T10:21:12.870" v="699"/>
          <ac:picMkLst>
            <pc:docMk/>
            <pc:sldMk cId="2221848349" sldId="305"/>
            <ac:picMk id="9" creationId="{2E52F11E-BCA1-F548-B343-1BAF5BAC9BFD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308173081" sldId="305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521025554" sldId="306"/>
        </pc:sldMkLst>
      </pc:sldChg>
      <pc:sldChg chg="addSp delSp modSp new del mod">
        <pc:chgData name="Lei Song" userId="e77005fb-e6b4-4f46-8c86-95621a0ac549" providerId="ADAL" clId="{1CF50259-EFC0-4744-8E38-2F8F5D6FC390}" dt="2021-09-05T10:21:21.687" v="700" actId="2696"/>
        <pc:sldMkLst>
          <pc:docMk/>
          <pc:sldMk cId="4294209846" sldId="306"/>
        </pc:sldMkLst>
        <pc:spChg chg="mod">
          <ac:chgData name="Lei Song" userId="e77005fb-e6b4-4f46-8c86-95621a0ac549" providerId="ADAL" clId="{1CF50259-EFC0-4744-8E38-2F8F5D6FC390}" dt="2021-09-05T10:14:21.246" v="672" actId="20577"/>
          <ac:spMkLst>
            <pc:docMk/>
            <pc:sldMk cId="4294209846" sldId="306"/>
            <ac:spMk id="2" creationId="{9B4AB91B-C68D-404C-8A86-4FDA26B5F893}"/>
          </ac:spMkLst>
        </pc:spChg>
        <pc:spChg chg="del">
          <ac:chgData name="Lei Song" userId="e77005fb-e6b4-4f46-8c86-95621a0ac549" providerId="ADAL" clId="{1CF50259-EFC0-4744-8E38-2F8F5D6FC390}" dt="2021-09-05T10:14:38.682" v="674"/>
          <ac:spMkLst>
            <pc:docMk/>
            <pc:sldMk cId="4294209846" sldId="306"/>
            <ac:spMk id="3" creationId="{031A7DF3-5C78-374B-AAD7-E1F0A1EE1D3E}"/>
          </ac:spMkLst>
        </pc:spChg>
        <pc:picChg chg="add mod ord">
          <ac:chgData name="Lei Song" userId="e77005fb-e6b4-4f46-8c86-95621a0ac549" providerId="ADAL" clId="{1CF50259-EFC0-4744-8E38-2F8F5D6FC390}" dt="2021-09-05T10:14:38.682" v="674"/>
          <ac:picMkLst>
            <pc:docMk/>
            <pc:sldMk cId="4294209846" sldId="306"/>
            <ac:picMk id="5" creationId="{2193B035-B68C-6245-9064-016C2F3FB32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760147866" sldId="307"/>
        </pc:sldMkLst>
      </pc:sldChg>
      <pc:sldChg chg="addSp delSp modSp new mod">
        <pc:chgData name="Lei Song" userId="e77005fb-e6b4-4f46-8c86-95621a0ac549" providerId="ADAL" clId="{1CF50259-EFC0-4744-8E38-2F8F5D6FC390}" dt="2021-09-05T10:22:03.069" v="738" actId="20577"/>
        <pc:sldMkLst>
          <pc:docMk/>
          <pc:sldMk cId="2848989253" sldId="307"/>
        </pc:sldMkLst>
        <pc:spChg chg="mod">
          <ac:chgData name="Lei Song" userId="e77005fb-e6b4-4f46-8c86-95621a0ac549" providerId="ADAL" clId="{1CF50259-EFC0-4744-8E38-2F8F5D6FC390}" dt="2021-09-05T10:22:03.069" v="738" actId="20577"/>
          <ac:spMkLst>
            <pc:docMk/>
            <pc:sldMk cId="2848989253" sldId="307"/>
            <ac:spMk id="2" creationId="{8BE5DBCC-7D45-FE47-AC4C-7D94826132E8}"/>
          </ac:spMkLst>
        </pc:spChg>
        <pc:spChg chg="del">
          <ac:chgData name="Lei Song" userId="e77005fb-e6b4-4f46-8c86-95621a0ac549" providerId="ADAL" clId="{1CF50259-EFC0-4744-8E38-2F8F5D6FC390}" dt="2021-09-05T10:21:37.990" v="702"/>
          <ac:spMkLst>
            <pc:docMk/>
            <pc:sldMk cId="2848989253" sldId="307"/>
            <ac:spMk id="3" creationId="{F341B94E-67FF-D041-9A6A-589186A1ED8F}"/>
          </ac:spMkLst>
        </pc:spChg>
        <pc:picChg chg="add mod ord">
          <ac:chgData name="Lei Song" userId="e77005fb-e6b4-4f46-8c86-95621a0ac549" providerId="ADAL" clId="{1CF50259-EFC0-4744-8E38-2F8F5D6FC390}" dt="2021-09-05T10:21:37.990" v="702"/>
          <ac:picMkLst>
            <pc:docMk/>
            <pc:sldMk cId="2848989253" sldId="307"/>
            <ac:picMk id="5" creationId="{8C18BFDC-97B9-D64D-A9CE-68F8F5F91910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83513213" sldId="308"/>
        </pc:sldMkLst>
      </pc:sldChg>
      <pc:sldChg chg="addSp delSp modSp new mod">
        <pc:chgData name="Lei Song" userId="e77005fb-e6b4-4f46-8c86-95621a0ac549" providerId="ADAL" clId="{1CF50259-EFC0-4744-8E38-2F8F5D6FC390}" dt="2021-09-05T10:22:36.577" v="770"/>
        <pc:sldMkLst>
          <pc:docMk/>
          <pc:sldMk cId="2698452942" sldId="308"/>
        </pc:sldMkLst>
        <pc:spChg chg="mod">
          <ac:chgData name="Lei Song" userId="e77005fb-e6b4-4f46-8c86-95621a0ac549" providerId="ADAL" clId="{1CF50259-EFC0-4744-8E38-2F8F5D6FC390}" dt="2021-09-05T10:22:16.992" v="768" actId="20577"/>
          <ac:spMkLst>
            <pc:docMk/>
            <pc:sldMk cId="2698452942" sldId="308"/>
            <ac:spMk id="2" creationId="{4ECEA4D9-5D11-7745-9EB4-A0E860CA7246}"/>
          </ac:spMkLst>
        </pc:spChg>
        <pc:spChg chg="del">
          <ac:chgData name="Lei Song" userId="e77005fb-e6b4-4f46-8c86-95621a0ac549" providerId="ADAL" clId="{1CF50259-EFC0-4744-8E38-2F8F5D6FC390}" dt="2021-09-05T10:22:36.577" v="770"/>
          <ac:spMkLst>
            <pc:docMk/>
            <pc:sldMk cId="2698452942" sldId="308"/>
            <ac:spMk id="3" creationId="{F07B7C29-76BA-1E46-B523-DE5F443A7944}"/>
          </ac:spMkLst>
        </pc:spChg>
        <pc:picChg chg="add mod ord">
          <ac:chgData name="Lei Song" userId="e77005fb-e6b4-4f46-8c86-95621a0ac549" providerId="ADAL" clId="{1CF50259-EFC0-4744-8E38-2F8F5D6FC390}" dt="2021-09-05T10:22:36.577" v="770"/>
          <ac:picMkLst>
            <pc:docMk/>
            <pc:sldMk cId="2698452942" sldId="308"/>
            <ac:picMk id="5" creationId="{AC039242-60C6-6B4C-A4D1-0BB3D2333F3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995585163" sldId="309"/>
        </pc:sldMkLst>
      </pc:sldChg>
      <pc:sldChg chg="addSp delSp modSp new mod">
        <pc:chgData name="Lei Song" userId="e77005fb-e6b4-4f46-8c86-95621a0ac549" providerId="ADAL" clId="{1CF50259-EFC0-4744-8E38-2F8F5D6FC390}" dt="2021-09-05T10:37:24.750" v="852"/>
        <pc:sldMkLst>
          <pc:docMk/>
          <pc:sldMk cId="3998359425" sldId="309"/>
        </pc:sldMkLst>
        <pc:spChg chg="mod">
          <ac:chgData name="Lei Song" userId="e77005fb-e6b4-4f46-8c86-95621a0ac549" providerId="ADAL" clId="{1CF50259-EFC0-4744-8E38-2F8F5D6FC390}" dt="2021-09-05T10:29:18.380" v="809" actId="20577"/>
          <ac:spMkLst>
            <pc:docMk/>
            <pc:sldMk cId="3998359425" sldId="309"/>
            <ac:spMk id="2" creationId="{089D5848-1850-714C-8D94-B5F9857EC4FB}"/>
          </ac:spMkLst>
        </pc:spChg>
        <pc:spChg chg="del">
          <ac:chgData name="Lei Song" userId="e77005fb-e6b4-4f46-8c86-95621a0ac549" providerId="ADAL" clId="{1CF50259-EFC0-4744-8E38-2F8F5D6FC390}" dt="2021-09-05T10:30:15.950" v="811"/>
          <ac:spMkLst>
            <pc:docMk/>
            <pc:sldMk cId="3998359425" sldId="309"/>
            <ac:spMk id="3" creationId="{13EA60B7-B668-964D-92BB-B582BF9F43D0}"/>
          </ac:spMkLst>
        </pc:spChg>
        <pc:spChg chg="add del mod">
          <ac:chgData name="Lei Song" userId="e77005fb-e6b4-4f46-8c86-95621a0ac549" providerId="ADAL" clId="{1CF50259-EFC0-4744-8E38-2F8F5D6FC390}" dt="2021-09-05T10:37:24.750" v="852"/>
          <ac:spMkLst>
            <pc:docMk/>
            <pc:sldMk cId="3998359425" sldId="309"/>
            <ac:spMk id="7" creationId="{33FDD505-0CE4-9A47-AEF0-5312C55375E6}"/>
          </ac:spMkLst>
        </pc:spChg>
        <pc:picChg chg="add del mod ord">
          <ac:chgData name="Lei Song" userId="e77005fb-e6b4-4f46-8c86-95621a0ac549" providerId="ADAL" clId="{1CF50259-EFC0-4744-8E38-2F8F5D6FC390}" dt="2021-09-05T10:36:58.325" v="850" actId="478"/>
          <ac:picMkLst>
            <pc:docMk/>
            <pc:sldMk cId="3998359425" sldId="309"/>
            <ac:picMk id="5" creationId="{C444E617-4508-F445-9662-55AD032AEEE4}"/>
          </ac:picMkLst>
        </pc:picChg>
        <pc:picChg chg="add mod ord">
          <ac:chgData name="Lei Song" userId="e77005fb-e6b4-4f46-8c86-95621a0ac549" providerId="ADAL" clId="{1CF50259-EFC0-4744-8E38-2F8F5D6FC390}" dt="2021-09-05T10:37:24.750" v="852"/>
          <ac:picMkLst>
            <pc:docMk/>
            <pc:sldMk cId="3998359425" sldId="309"/>
            <ac:picMk id="9" creationId="{B88E67C7-FD74-D843-8B04-EA8082699DB4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10:37:45.572" v="854"/>
        <pc:sldMkLst>
          <pc:docMk/>
          <pc:sldMk cId="139529532" sldId="310"/>
        </pc:sldMkLst>
        <pc:spChg chg="mod">
          <ac:chgData name="Lei Song" userId="e77005fb-e6b4-4f46-8c86-95621a0ac549" providerId="ADAL" clId="{1CF50259-EFC0-4744-8E38-2F8F5D6FC390}" dt="2021-09-05T10:30:49.595" v="849" actId="20577"/>
          <ac:spMkLst>
            <pc:docMk/>
            <pc:sldMk cId="139529532" sldId="310"/>
            <ac:spMk id="2" creationId="{AFBC5150-8AAE-654A-BBDC-6051D141A150}"/>
          </ac:spMkLst>
        </pc:spChg>
        <pc:spChg chg="del">
          <ac:chgData name="Lei Song" userId="e77005fb-e6b4-4f46-8c86-95621a0ac549" providerId="ADAL" clId="{1CF50259-EFC0-4744-8E38-2F8F5D6FC390}" dt="2021-09-05T10:37:45.572" v="854"/>
          <ac:spMkLst>
            <pc:docMk/>
            <pc:sldMk cId="139529532" sldId="310"/>
            <ac:spMk id="3" creationId="{03D90643-B9A3-3A4A-8E9A-F20B9FCDD815}"/>
          </ac:spMkLst>
        </pc:spChg>
        <pc:picChg chg="add mod ord">
          <ac:chgData name="Lei Song" userId="e77005fb-e6b4-4f46-8c86-95621a0ac549" providerId="ADAL" clId="{1CF50259-EFC0-4744-8E38-2F8F5D6FC390}" dt="2021-09-05T10:37:45.572" v="854"/>
          <ac:picMkLst>
            <pc:docMk/>
            <pc:sldMk cId="139529532" sldId="310"/>
            <ac:picMk id="5" creationId="{13C5B0F0-5E69-6341-9F7D-A2C0B80BF82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459385180" sldId="310"/>
        </pc:sldMkLst>
      </pc:sldChg>
      <pc:sldChg chg="addSp delSp modSp new mod">
        <pc:chgData name="Lei Song" userId="e77005fb-e6b4-4f46-8c86-95621a0ac549" providerId="ADAL" clId="{1CF50259-EFC0-4744-8E38-2F8F5D6FC390}" dt="2021-09-05T10:38:52.969" v="872"/>
        <pc:sldMkLst>
          <pc:docMk/>
          <pc:sldMk cId="1900760405" sldId="311"/>
        </pc:sldMkLst>
        <pc:spChg chg="mod">
          <ac:chgData name="Lei Song" userId="e77005fb-e6b4-4f46-8c86-95621a0ac549" providerId="ADAL" clId="{1CF50259-EFC0-4744-8E38-2F8F5D6FC390}" dt="2021-09-05T10:38:10.547" v="870" actId="20577"/>
          <ac:spMkLst>
            <pc:docMk/>
            <pc:sldMk cId="1900760405" sldId="311"/>
            <ac:spMk id="2" creationId="{566AC235-726E-F84F-8332-4FB4A917A391}"/>
          </ac:spMkLst>
        </pc:spChg>
        <pc:spChg chg="del">
          <ac:chgData name="Lei Song" userId="e77005fb-e6b4-4f46-8c86-95621a0ac549" providerId="ADAL" clId="{1CF50259-EFC0-4744-8E38-2F8F5D6FC390}" dt="2021-09-05T10:38:52.969" v="872"/>
          <ac:spMkLst>
            <pc:docMk/>
            <pc:sldMk cId="1900760405" sldId="311"/>
            <ac:spMk id="3" creationId="{8527CA38-50CA-7241-8539-CDF5D03D1424}"/>
          </ac:spMkLst>
        </pc:spChg>
        <pc:picChg chg="add mod ord">
          <ac:chgData name="Lei Song" userId="e77005fb-e6b4-4f46-8c86-95621a0ac549" providerId="ADAL" clId="{1CF50259-EFC0-4744-8E38-2F8F5D6FC390}" dt="2021-09-05T10:38:52.969" v="872"/>
          <ac:picMkLst>
            <pc:docMk/>
            <pc:sldMk cId="1900760405" sldId="311"/>
            <ac:picMk id="5" creationId="{5F158BE0-E2EC-E04B-9164-3E8CF7DC6C4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89344306" sldId="311"/>
        </pc:sldMkLst>
      </pc:sldChg>
      <pc:sldChg chg="addSp delSp modSp new mod">
        <pc:chgData name="Lei Song" userId="e77005fb-e6b4-4f46-8c86-95621a0ac549" providerId="ADAL" clId="{1CF50259-EFC0-4744-8E38-2F8F5D6FC390}" dt="2021-09-06T11:12:01.631" v="953" actId="20577"/>
        <pc:sldMkLst>
          <pc:docMk/>
          <pc:sldMk cId="2794645473" sldId="312"/>
        </pc:sldMkLst>
        <pc:spChg chg="mod">
          <ac:chgData name="Lei Song" userId="e77005fb-e6b4-4f46-8c86-95621a0ac549" providerId="ADAL" clId="{1CF50259-EFC0-4744-8E38-2F8F5D6FC390}" dt="2021-09-06T11:10:29.479" v="917" actId="20577"/>
          <ac:spMkLst>
            <pc:docMk/>
            <pc:sldMk cId="2794645473" sldId="312"/>
            <ac:spMk id="2" creationId="{332E78C7-DDD0-5949-91D3-117DF7273130}"/>
          </ac:spMkLst>
        </pc:spChg>
        <pc:spChg chg="del">
          <ac:chgData name="Lei Song" userId="e77005fb-e6b4-4f46-8c86-95621a0ac549" providerId="ADAL" clId="{1CF50259-EFC0-4744-8E38-2F8F5D6FC390}" dt="2021-09-06T11:10:51.463" v="919"/>
          <ac:spMkLst>
            <pc:docMk/>
            <pc:sldMk cId="2794645473" sldId="312"/>
            <ac:spMk id="3" creationId="{FC3F5727-25A2-4B40-9552-B178C19040C3}"/>
          </ac:spMkLst>
        </pc:spChg>
        <pc:spChg chg="add mod">
          <ac:chgData name="Lei Song" userId="e77005fb-e6b4-4f46-8c86-95621a0ac549" providerId="ADAL" clId="{1CF50259-EFC0-4744-8E38-2F8F5D6FC390}" dt="2021-09-06T11:12:01.631" v="953" actId="20577"/>
          <ac:spMkLst>
            <pc:docMk/>
            <pc:sldMk cId="2794645473" sldId="312"/>
            <ac:spMk id="6" creationId="{A9CFED1C-9F7C-9444-8B0B-A87F72F5993D}"/>
          </ac:spMkLst>
        </pc:spChg>
        <pc:picChg chg="add mod ord">
          <ac:chgData name="Lei Song" userId="e77005fb-e6b4-4f46-8c86-95621a0ac549" providerId="ADAL" clId="{1CF50259-EFC0-4744-8E38-2F8F5D6FC390}" dt="2021-09-06T11:11:38.708" v="921" actId="1076"/>
          <ac:picMkLst>
            <pc:docMk/>
            <pc:sldMk cId="2794645473" sldId="312"/>
            <ac:picMk id="5" creationId="{66172850-EE44-5F4B-A3AC-CA961F5893E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957849553" sldId="312"/>
        </pc:sldMkLst>
      </pc:sldChg>
      <pc:sldChg chg="addSp delSp modSp new mod">
        <pc:chgData name="Lei Song" userId="e77005fb-e6b4-4f46-8c86-95621a0ac549" providerId="ADAL" clId="{1CF50259-EFC0-4744-8E38-2F8F5D6FC390}" dt="2021-09-06T11:16:03.999" v="1004" actId="2085"/>
        <pc:sldMkLst>
          <pc:docMk/>
          <pc:sldMk cId="688735218" sldId="313"/>
        </pc:sldMkLst>
        <pc:spChg chg="mod">
          <ac:chgData name="Lei Song" userId="e77005fb-e6b4-4f46-8c86-95621a0ac549" providerId="ADAL" clId="{1CF50259-EFC0-4744-8E38-2F8F5D6FC390}" dt="2021-09-06T11:13:35.499" v="993" actId="20577"/>
          <ac:spMkLst>
            <pc:docMk/>
            <pc:sldMk cId="688735218" sldId="313"/>
            <ac:spMk id="2" creationId="{3DB32BD4-6ADE-DA47-BDA6-9AC308CFCBBA}"/>
          </ac:spMkLst>
        </pc:spChg>
        <pc:spChg chg="del">
          <ac:chgData name="Lei Song" userId="e77005fb-e6b4-4f46-8c86-95621a0ac549" providerId="ADAL" clId="{1CF50259-EFC0-4744-8E38-2F8F5D6FC390}" dt="2021-09-06T11:14:22.535" v="995"/>
          <ac:spMkLst>
            <pc:docMk/>
            <pc:sldMk cId="688735218" sldId="313"/>
            <ac:spMk id="3" creationId="{6D88B1EE-8B11-AD42-A39F-48022AF95F02}"/>
          </ac:spMkLst>
        </pc:spChg>
        <pc:spChg chg="add mod">
          <ac:chgData name="Lei Song" userId="e77005fb-e6b4-4f46-8c86-95621a0ac549" providerId="ADAL" clId="{1CF50259-EFC0-4744-8E38-2F8F5D6FC390}" dt="2021-09-06T11:16:03.999" v="1004" actId="2085"/>
          <ac:spMkLst>
            <pc:docMk/>
            <pc:sldMk cId="688735218" sldId="313"/>
            <ac:spMk id="6" creationId="{12DF403F-EDFC-8C43-8963-DB80F9B4E108}"/>
          </ac:spMkLst>
        </pc:spChg>
        <pc:spChg chg="add mod">
          <ac:chgData name="Lei Song" userId="e77005fb-e6b4-4f46-8c86-95621a0ac549" providerId="ADAL" clId="{1CF50259-EFC0-4744-8E38-2F8F5D6FC390}" dt="2021-09-06T11:16:00.993" v="1003" actId="2085"/>
          <ac:spMkLst>
            <pc:docMk/>
            <pc:sldMk cId="688735218" sldId="313"/>
            <ac:spMk id="7" creationId="{4C817F8D-BC45-2741-9873-A5A50161CC97}"/>
          </ac:spMkLst>
        </pc:spChg>
        <pc:picChg chg="add mod ord">
          <ac:chgData name="Lei Song" userId="e77005fb-e6b4-4f46-8c86-95621a0ac549" providerId="ADAL" clId="{1CF50259-EFC0-4744-8E38-2F8F5D6FC390}" dt="2021-09-06T11:14:22.535" v="995"/>
          <ac:picMkLst>
            <pc:docMk/>
            <pc:sldMk cId="688735218" sldId="313"/>
            <ac:picMk id="5" creationId="{4D702EE6-45B9-3D45-BF74-1B6C96C799A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404179080" sldId="313"/>
        </pc:sldMkLst>
      </pc:sldChg>
      <pc:sldChg chg="addSp delSp modSp new mod">
        <pc:chgData name="Lei Song" userId="e77005fb-e6b4-4f46-8c86-95621a0ac549" providerId="ADAL" clId="{1CF50259-EFC0-4744-8E38-2F8F5D6FC390}" dt="2021-09-06T11:35:48.047" v="1092" actId="21"/>
        <pc:sldMkLst>
          <pc:docMk/>
          <pc:sldMk cId="577860876" sldId="314"/>
        </pc:sldMkLst>
        <pc:spChg chg="mod">
          <ac:chgData name="Lei Song" userId="e77005fb-e6b4-4f46-8c86-95621a0ac549" providerId="ADAL" clId="{1CF50259-EFC0-4744-8E38-2F8F5D6FC390}" dt="2021-09-06T11:18:32.736" v="1039" actId="20577"/>
          <ac:spMkLst>
            <pc:docMk/>
            <pc:sldMk cId="577860876" sldId="314"/>
            <ac:spMk id="2" creationId="{FC087F47-5CB6-254C-9CFD-46C8076141EB}"/>
          </ac:spMkLst>
        </pc:spChg>
        <pc:spChg chg="del">
          <ac:chgData name="Lei Song" userId="e77005fb-e6b4-4f46-8c86-95621a0ac549" providerId="ADAL" clId="{1CF50259-EFC0-4744-8E38-2F8F5D6FC390}" dt="2021-09-06T11:35:22.233" v="1041"/>
          <ac:spMkLst>
            <pc:docMk/>
            <pc:sldMk cId="577860876" sldId="314"/>
            <ac:spMk id="3" creationId="{EA2111B4-D0E5-8540-B4A0-CECB028AEB33}"/>
          </ac:spMkLst>
        </pc:spChg>
        <pc:spChg chg="add mod">
          <ac:chgData name="Lei Song" userId="e77005fb-e6b4-4f46-8c86-95621a0ac549" providerId="ADAL" clId="{1CF50259-EFC0-4744-8E38-2F8F5D6FC390}" dt="2021-09-06T11:35:48.047" v="1092" actId="21"/>
          <ac:spMkLst>
            <pc:docMk/>
            <pc:sldMk cId="577860876" sldId="314"/>
            <ac:spMk id="7" creationId="{4CED86B4-1BB7-DD42-A3D0-1490CC3A2EBF}"/>
          </ac:spMkLst>
        </pc:spChg>
        <pc:picChg chg="add del mod ord">
          <ac:chgData name="Lei Song" userId="e77005fb-e6b4-4f46-8c86-95621a0ac549" providerId="ADAL" clId="{1CF50259-EFC0-4744-8E38-2F8F5D6FC390}" dt="2021-09-06T11:35:48.047" v="1092" actId="21"/>
          <ac:picMkLst>
            <pc:docMk/>
            <pc:sldMk cId="577860876" sldId="314"/>
            <ac:picMk id="5" creationId="{FC2DE339-7846-1F46-9276-12D5A1D6396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24244717" sldId="314"/>
        </pc:sldMkLst>
      </pc:sldChg>
      <pc:sldChg chg="addSp modSp new mod">
        <pc:chgData name="Lei Song" userId="e77005fb-e6b4-4f46-8c86-95621a0ac549" providerId="ADAL" clId="{1CF50259-EFC0-4744-8E38-2F8F5D6FC390}" dt="2021-09-06T11:35:52.471" v="1094" actId="1076"/>
        <pc:sldMkLst>
          <pc:docMk/>
          <pc:sldMk cId="127912749" sldId="315"/>
        </pc:sldMkLst>
        <pc:spChg chg="mod">
          <ac:chgData name="Lei Song" userId="e77005fb-e6b4-4f46-8c86-95621a0ac549" providerId="ADAL" clId="{1CF50259-EFC0-4744-8E38-2F8F5D6FC390}" dt="2021-09-06T11:35:44.977" v="1091" actId="20577"/>
          <ac:spMkLst>
            <pc:docMk/>
            <pc:sldMk cId="127912749" sldId="315"/>
            <ac:spMk id="2" creationId="{3AD05574-3E74-F942-A256-12DEBC4EA6FB}"/>
          </ac:spMkLst>
        </pc:spChg>
        <pc:picChg chg="add mod">
          <ac:chgData name="Lei Song" userId="e77005fb-e6b4-4f46-8c86-95621a0ac549" providerId="ADAL" clId="{1CF50259-EFC0-4744-8E38-2F8F5D6FC390}" dt="2021-09-06T11:35:52.471" v="1094" actId="1076"/>
          <ac:picMkLst>
            <pc:docMk/>
            <pc:sldMk cId="127912749" sldId="315"/>
            <ac:picMk id="4" creationId="{EDEAF210-4F9B-7940-B451-6852CF5427BA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08701367" sldId="315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881312327" sldId="316"/>
        </pc:sldMkLst>
      </pc:sldChg>
      <pc:sldChg chg="addSp delSp modSp new mod">
        <pc:chgData name="Lei Song" userId="e77005fb-e6b4-4f46-8c86-95621a0ac549" providerId="ADAL" clId="{1CF50259-EFC0-4744-8E38-2F8F5D6FC390}" dt="2021-09-06T11:40:49.741" v="1125"/>
        <pc:sldMkLst>
          <pc:docMk/>
          <pc:sldMk cId="1290522502" sldId="316"/>
        </pc:sldMkLst>
        <pc:spChg chg="mod">
          <ac:chgData name="Lei Song" userId="e77005fb-e6b4-4f46-8c86-95621a0ac549" providerId="ADAL" clId="{1CF50259-EFC0-4744-8E38-2F8F5D6FC390}" dt="2021-09-06T11:40:35.649" v="1123" actId="20577"/>
          <ac:spMkLst>
            <pc:docMk/>
            <pc:sldMk cId="1290522502" sldId="316"/>
            <ac:spMk id="2" creationId="{4CE5D57D-E711-8B48-8113-AAEE4834F8CC}"/>
          </ac:spMkLst>
        </pc:spChg>
        <pc:spChg chg="del">
          <ac:chgData name="Lei Song" userId="e77005fb-e6b4-4f46-8c86-95621a0ac549" providerId="ADAL" clId="{1CF50259-EFC0-4744-8E38-2F8F5D6FC390}" dt="2021-09-06T11:40:49.741" v="1125"/>
          <ac:spMkLst>
            <pc:docMk/>
            <pc:sldMk cId="1290522502" sldId="316"/>
            <ac:spMk id="3" creationId="{704635C2-05A1-DC45-9D88-CF30C92E5A10}"/>
          </ac:spMkLst>
        </pc:spChg>
        <pc:picChg chg="add mod ord">
          <ac:chgData name="Lei Song" userId="e77005fb-e6b4-4f46-8c86-95621a0ac549" providerId="ADAL" clId="{1CF50259-EFC0-4744-8E38-2F8F5D6FC390}" dt="2021-09-06T11:40:49.741" v="1125"/>
          <ac:picMkLst>
            <pc:docMk/>
            <pc:sldMk cId="1290522502" sldId="316"/>
            <ac:picMk id="5" creationId="{7E6D6C81-89E1-B34B-9B06-C6CEAD2AA53A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1:43:28.365" v="1155"/>
        <pc:sldMkLst>
          <pc:docMk/>
          <pc:sldMk cId="1593374727" sldId="317"/>
        </pc:sldMkLst>
        <pc:spChg chg="mod">
          <ac:chgData name="Lei Song" userId="e77005fb-e6b4-4f46-8c86-95621a0ac549" providerId="ADAL" clId="{1CF50259-EFC0-4744-8E38-2F8F5D6FC390}" dt="2021-09-06T11:43:15.774" v="1153" actId="20577"/>
          <ac:spMkLst>
            <pc:docMk/>
            <pc:sldMk cId="1593374727" sldId="317"/>
            <ac:spMk id="2" creationId="{CCBE47DE-E0D0-E349-8F27-F6AB0AB07010}"/>
          </ac:spMkLst>
        </pc:spChg>
        <pc:spChg chg="del">
          <ac:chgData name="Lei Song" userId="e77005fb-e6b4-4f46-8c86-95621a0ac549" providerId="ADAL" clId="{1CF50259-EFC0-4744-8E38-2F8F5D6FC390}" dt="2021-09-06T11:43:28.365" v="1155"/>
          <ac:spMkLst>
            <pc:docMk/>
            <pc:sldMk cId="1593374727" sldId="317"/>
            <ac:spMk id="3" creationId="{CB604FA9-03B4-B448-93BC-7C8AD12B7163}"/>
          </ac:spMkLst>
        </pc:spChg>
        <pc:picChg chg="add mod ord">
          <ac:chgData name="Lei Song" userId="e77005fb-e6b4-4f46-8c86-95621a0ac549" providerId="ADAL" clId="{1CF50259-EFC0-4744-8E38-2F8F5D6FC390}" dt="2021-09-06T11:43:28.365" v="1155"/>
          <ac:picMkLst>
            <pc:docMk/>
            <pc:sldMk cId="1593374727" sldId="317"/>
            <ac:picMk id="5" creationId="{20A2288E-1870-0246-9757-C2BEFFC9DAF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327344043" sldId="317"/>
        </pc:sldMkLst>
      </pc:sldChg>
      <pc:sldChg chg="addSp delSp modSp new mod">
        <pc:chgData name="Lei Song" userId="e77005fb-e6b4-4f46-8c86-95621a0ac549" providerId="ADAL" clId="{1CF50259-EFC0-4744-8E38-2F8F5D6FC390}" dt="2021-09-06T11:58:07.717" v="1203"/>
        <pc:sldMkLst>
          <pc:docMk/>
          <pc:sldMk cId="2930196876" sldId="318"/>
        </pc:sldMkLst>
        <pc:spChg chg="mod">
          <ac:chgData name="Lei Song" userId="e77005fb-e6b4-4f46-8c86-95621a0ac549" providerId="ADAL" clId="{1CF50259-EFC0-4744-8E38-2F8F5D6FC390}" dt="2021-09-06T11:43:42.859" v="1198" actId="20577"/>
          <ac:spMkLst>
            <pc:docMk/>
            <pc:sldMk cId="2930196876" sldId="318"/>
            <ac:spMk id="2" creationId="{AA3DDB3F-7EA1-5242-9D57-593E198E0042}"/>
          </ac:spMkLst>
        </pc:spChg>
        <pc:spChg chg="del">
          <ac:chgData name="Lei Song" userId="e77005fb-e6b4-4f46-8c86-95621a0ac549" providerId="ADAL" clId="{1CF50259-EFC0-4744-8E38-2F8F5D6FC390}" dt="2021-09-06T11:45:23.094" v="1200"/>
          <ac:spMkLst>
            <pc:docMk/>
            <pc:sldMk cId="2930196876" sldId="318"/>
            <ac:spMk id="3" creationId="{9A49D442-C176-674D-A58A-D399A8294883}"/>
          </ac:spMkLst>
        </pc:spChg>
        <pc:spChg chg="add del mod">
          <ac:chgData name="Lei Song" userId="e77005fb-e6b4-4f46-8c86-95621a0ac549" providerId="ADAL" clId="{1CF50259-EFC0-4744-8E38-2F8F5D6FC390}" dt="2021-09-06T11:58:07.717" v="1203"/>
          <ac:spMkLst>
            <pc:docMk/>
            <pc:sldMk cId="2930196876" sldId="318"/>
            <ac:spMk id="7" creationId="{0E408CF4-C976-AD43-9596-32D729695DEA}"/>
          </ac:spMkLst>
        </pc:spChg>
        <pc:picChg chg="add del mod ord">
          <ac:chgData name="Lei Song" userId="e77005fb-e6b4-4f46-8c86-95621a0ac549" providerId="ADAL" clId="{1CF50259-EFC0-4744-8E38-2F8F5D6FC390}" dt="2021-09-06T11:57:49.303" v="1201" actId="478"/>
          <ac:picMkLst>
            <pc:docMk/>
            <pc:sldMk cId="2930196876" sldId="318"/>
            <ac:picMk id="5" creationId="{67DE361C-0A6C-4544-8445-2B416E47833A}"/>
          </ac:picMkLst>
        </pc:picChg>
        <pc:picChg chg="add mod ord">
          <ac:chgData name="Lei Song" userId="e77005fb-e6b4-4f46-8c86-95621a0ac549" providerId="ADAL" clId="{1CF50259-EFC0-4744-8E38-2F8F5D6FC390}" dt="2021-09-06T11:58:07.717" v="1203"/>
          <ac:picMkLst>
            <pc:docMk/>
            <pc:sldMk cId="2930196876" sldId="318"/>
            <ac:picMk id="9" creationId="{BE2A88CA-4A82-D645-B17A-E4B5D999A1F7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38844339" sldId="31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618743337" sldId="319"/>
        </pc:sldMkLst>
      </pc:sldChg>
      <pc:sldChg chg="addSp delSp modSp new mod">
        <pc:chgData name="Lei Song" userId="e77005fb-e6b4-4f46-8c86-95621a0ac549" providerId="ADAL" clId="{1CF50259-EFC0-4744-8E38-2F8F5D6FC390}" dt="2021-09-06T12:03:01.272" v="1236" actId="1076"/>
        <pc:sldMkLst>
          <pc:docMk/>
          <pc:sldMk cId="2558701293" sldId="319"/>
        </pc:sldMkLst>
        <pc:spChg chg="mod">
          <ac:chgData name="Lei Song" userId="e77005fb-e6b4-4f46-8c86-95621a0ac549" providerId="ADAL" clId="{1CF50259-EFC0-4744-8E38-2F8F5D6FC390}" dt="2021-09-06T12:02:42.911" v="1233" actId="20577"/>
          <ac:spMkLst>
            <pc:docMk/>
            <pc:sldMk cId="2558701293" sldId="319"/>
            <ac:spMk id="2" creationId="{5501AE35-4842-6C43-960F-A193175CB50F}"/>
          </ac:spMkLst>
        </pc:spChg>
        <pc:spChg chg="del">
          <ac:chgData name="Lei Song" userId="e77005fb-e6b4-4f46-8c86-95621a0ac549" providerId="ADAL" clId="{1CF50259-EFC0-4744-8E38-2F8F5D6FC390}" dt="2021-09-06T12:02:58.429" v="1235"/>
          <ac:spMkLst>
            <pc:docMk/>
            <pc:sldMk cId="2558701293" sldId="319"/>
            <ac:spMk id="3" creationId="{956906FE-EAD1-C64A-A2AC-490F2847D904}"/>
          </ac:spMkLst>
        </pc:spChg>
        <pc:picChg chg="add mod ord">
          <ac:chgData name="Lei Song" userId="e77005fb-e6b4-4f46-8c86-95621a0ac549" providerId="ADAL" clId="{1CF50259-EFC0-4744-8E38-2F8F5D6FC390}" dt="2021-09-06T12:03:01.272" v="1236" actId="1076"/>
          <ac:picMkLst>
            <pc:docMk/>
            <pc:sldMk cId="2558701293" sldId="319"/>
            <ac:picMk id="5" creationId="{D804F64A-124E-9145-B4CB-0775E96E4D19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2:11:12.477" v="1256" actId="14100"/>
        <pc:sldMkLst>
          <pc:docMk/>
          <pc:sldMk cId="570698920" sldId="320"/>
        </pc:sldMkLst>
        <pc:spChg chg="mod">
          <ac:chgData name="Lei Song" userId="e77005fb-e6b4-4f46-8c86-95621a0ac549" providerId="ADAL" clId="{1CF50259-EFC0-4744-8E38-2F8F5D6FC390}" dt="2021-09-06T12:09:58.194" v="1255" actId="20577"/>
          <ac:spMkLst>
            <pc:docMk/>
            <pc:sldMk cId="570698920" sldId="320"/>
            <ac:spMk id="2" creationId="{6E6CEB0A-C17C-BA43-80CD-967C1DE8C9D3}"/>
          </ac:spMkLst>
        </pc:spChg>
        <pc:spChg chg="del">
          <ac:chgData name="Lei Song" userId="e77005fb-e6b4-4f46-8c86-95621a0ac549" providerId="ADAL" clId="{1CF50259-EFC0-4744-8E38-2F8F5D6FC390}" dt="2021-09-06T12:09:50.254" v="1239"/>
          <ac:spMkLst>
            <pc:docMk/>
            <pc:sldMk cId="570698920" sldId="320"/>
            <ac:spMk id="3" creationId="{BED09942-31F2-DA4B-BEAD-A1F5F54B48B9}"/>
          </ac:spMkLst>
        </pc:spChg>
        <pc:picChg chg="add mod ord">
          <ac:chgData name="Lei Song" userId="e77005fb-e6b4-4f46-8c86-95621a0ac549" providerId="ADAL" clId="{1CF50259-EFC0-4744-8E38-2F8F5D6FC390}" dt="2021-09-06T12:11:12.477" v="1256" actId="14100"/>
          <ac:picMkLst>
            <pc:docMk/>
            <pc:sldMk cId="570698920" sldId="320"/>
            <ac:picMk id="5" creationId="{A5649F43-3DBF-5240-8CC9-D6BEB7E5F1D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74375472" sldId="320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436435642" sldId="321"/>
        </pc:sldMkLst>
      </pc:sldChg>
      <pc:sldChg chg="addSp modSp new mod">
        <pc:chgData name="Lei Song" userId="e77005fb-e6b4-4f46-8c86-95621a0ac549" providerId="ADAL" clId="{1CF50259-EFC0-4744-8E38-2F8F5D6FC390}" dt="2021-09-06T12:41:06.144" v="1366" actId="1076"/>
        <pc:sldMkLst>
          <pc:docMk/>
          <pc:sldMk cId="3215032734" sldId="321"/>
        </pc:sldMkLst>
        <pc:spChg chg="mod">
          <ac:chgData name="Lei Song" userId="e77005fb-e6b4-4f46-8c86-95621a0ac549" providerId="ADAL" clId="{1CF50259-EFC0-4744-8E38-2F8F5D6FC390}" dt="2021-09-06T12:40:16.557" v="1285" actId="20577"/>
          <ac:spMkLst>
            <pc:docMk/>
            <pc:sldMk cId="3215032734" sldId="321"/>
            <ac:spMk id="2" creationId="{509613C8-6B33-8E47-8BBC-C1F54974B57F}"/>
          </ac:spMkLst>
        </pc:spChg>
        <pc:spChg chg="mod">
          <ac:chgData name="Lei Song" userId="e77005fb-e6b4-4f46-8c86-95621a0ac549" providerId="ADAL" clId="{1CF50259-EFC0-4744-8E38-2F8F5D6FC390}" dt="2021-09-06T12:40:51.254" v="1363" actId="20577"/>
          <ac:spMkLst>
            <pc:docMk/>
            <pc:sldMk cId="3215032734" sldId="321"/>
            <ac:spMk id="3" creationId="{3D374378-47A9-CC48-ABFC-0CC6A7233EE8}"/>
          </ac:spMkLst>
        </pc:spChg>
        <pc:picChg chg="add mod">
          <ac:chgData name="Lei Song" userId="e77005fb-e6b4-4f46-8c86-95621a0ac549" providerId="ADAL" clId="{1CF50259-EFC0-4744-8E38-2F8F5D6FC390}" dt="2021-09-06T12:41:06.144" v="1366" actId="1076"/>
          <ac:picMkLst>
            <pc:docMk/>
            <pc:sldMk cId="3215032734" sldId="321"/>
            <ac:picMk id="5" creationId="{4773469D-BF5A-0247-B191-4BE70CEFB513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2:51:30.767" v="1416"/>
        <pc:sldMkLst>
          <pc:docMk/>
          <pc:sldMk cId="1193448019" sldId="322"/>
        </pc:sldMkLst>
        <pc:spChg chg="mod">
          <ac:chgData name="Lei Song" userId="e77005fb-e6b4-4f46-8c86-95621a0ac549" providerId="ADAL" clId="{1CF50259-EFC0-4744-8E38-2F8F5D6FC390}" dt="2021-09-06T12:51:15.051" v="1414"/>
          <ac:spMkLst>
            <pc:docMk/>
            <pc:sldMk cId="1193448019" sldId="322"/>
            <ac:spMk id="2" creationId="{881A3005-B14D-314C-BD11-8AD970D4492E}"/>
          </ac:spMkLst>
        </pc:spChg>
        <pc:spChg chg="del">
          <ac:chgData name="Lei Song" userId="e77005fb-e6b4-4f46-8c86-95621a0ac549" providerId="ADAL" clId="{1CF50259-EFC0-4744-8E38-2F8F5D6FC390}" dt="2021-09-06T12:51:30.767" v="1416"/>
          <ac:spMkLst>
            <pc:docMk/>
            <pc:sldMk cId="1193448019" sldId="322"/>
            <ac:spMk id="3" creationId="{212197C4-7FF3-AE42-A0CA-112B16AF6663}"/>
          </ac:spMkLst>
        </pc:spChg>
        <pc:picChg chg="add mod ord">
          <ac:chgData name="Lei Song" userId="e77005fb-e6b4-4f46-8c86-95621a0ac549" providerId="ADAL" clId="{1CF50259-EFC0-4744-8E38-2F8F5D6FC390}" dt="2021-09-06T12:51:30.767" v="1416"/>
          <ac:picMkLst>
            <pc:docMk/>
            <pc:sldMk cId="1193448019" sldId="322"/>
            <ac:picMk id="5" creationId="{3AA5B84A-E405-944B-AD87-76A3C4F39E7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321775707" sldId="322"/>
        </pc:sldMkLst>
      </pc:sldChg>
      <pc:sldChg chg="addSp modSp new mod">
        <pc:chgData name="Lei Song" userId="e77005fb-e6b4-4f46-8c86-95621a0ac549" providerId="ADAL" clId="{1CF50259-EFC0-4744-8E38-2F8F5D6FC390}" dt="2021-09-06T13:02:38.681" v="1459"/>
        <pc:sldMkLst>
          <pc:docMk/>
          <pc:sldMk cId="1012116166" sldId="323"/>
        </pc:sldMkLst>
        <pc:spChg chg="mod">
          <ac:chgData name="Lei Song" userId="e77005fb-e6b4-4f46-8c86-95621a0ac549" providerId="ADAL" clId="{1CF50259-EFC0-4744-8E38-2F8F5D6FC390}" dt="2021-09-06T13:02:23.990" v="1445" actId="20577"/>
          <ac:spMkLst>
            <pc:docMk/>
            <pc:sldMk cId="1012116166" sldId="323"/>
            <ac:spMk id="2" creationId="{D694DF7D-F3AD-804E-9AE5-4FF85B18F783}"/>
          </ac:spMkLst>
        </pc:spChg>
        <pc:spChg chg="mod">
          <ac:chgData name="Lei Song" userId="e77005fb-e6b4-4f46-8c86-95621a0ac549" providerId="ADAL" clId="{1CF50259-EFC0-4744-8E38-2F8F5D6FC390}" dt="2021-09-06T13:02:33.351" v="1457" actId="20577"/>
          <ac:spMkLst>
            <pc:docMk/>
            <pc:sldMk cId="1012116166" sldId="323"/>
            <ac:spMk id="3" creationId="{C50D43BD-7E43-B74E-9BDE-E65D658D8005}"/>
          </ac:spMkLst>
        </pc:spChg>
        <pc:picChg chg="add mod">
          <ac:chgData name="Lei Song" userId="e77005fb-e6b4-4f46-8c86-95621a0ac549" providerId="ADAL" clId="{1CF50259-EFC0-4744-8E38-2F8F5D6FC390}" dt="2021-09-06T13:02:38.681" v="1459"/>
          <ac:picMkLst>
            <pc:docMk/>
            <pc:sldMk cId="1012116166" sldId="323"/>
            <ac:picMk id="5" creationId="{C34F5FA2-A239-5F42-B325-712968B1BF3E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746229668" sldId="32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821220623" sldId="324"/>
        </pc:sldMkLst>
      </pc:sldChg>
      <pc:sldChg chg="addSp delSp modSp new mod">
        <pc:chgData name="Lei Song" userId="e77005fb-e6b4-4f46-8c86-95621a0ac549" providerId="ADAL" clId="{1CF50259-EFC0-4744-8E38-2F8F5D6FC390}" dt="2021-09-07T02:10:27.808" v="1541" actId="1076"/>
        <pc:sldMkLst>
          <pc:docMk/>
          <pc:sldMk cId="1742862743" sldId="324"/>
        </pc:sldMkLst>
        <pc:spChg chg="mod">
          <ac:chgData name="Lei Song" userId="e77005fb-e6b4-4f46-8c86-95621a0ac549" providerId="ADAL" clId="{1CF50259-EFC0-4744-8E38-2F8F5D6FC390}" dt="2021-09-07T02:09:54.430" v="1538" actId="20577"/>
          <ac:spMkLst>
            <pc:docMk/>
            <pc:sldMk cId="1742862743" sldId="324"/>
            <ac:spMk id="2" creationId="{03F2A8DE-B7BE-CA47-835E-C48F5961DC33}"/>
          </ac:spMkLst>
        </pc:spChg>
        <pc:spChg chg="del">
          <ac:chgData name="Lei Song" userId="e77005fb-e6b4-4f46-8c86-95621a0ac549" providerId="ADAL" clId="{1CF50259-EFC0-4744-8E38-2F8F5D6FC390}" dt="2021-09-07T02:10:25.020" v="1540"/>
          <ac:spMkLst>
            <pc:docMk/>
            <pc:sldMk cId="1742862743" sldId="324"/>
            <ac:spMk id="3" creationId="{02FFB6C1-56DE-E647-9880-33A1D70E458C}"/>
          </ac:spMkLst>
        </pc:spChg>
        <pc:picChg chg="add mod ord">
          <ac:chgData name="Lei Song" userId="e77005fb-e6b4-4f46-8c86-95621a0ac549" providerId="ADAL" clId="{1CF50259-EFC0-4744-8E38-2F8F5D6FC390}" dt="2021-09-07T02:10:27.808" v="1541" actId="1076"/>
          <ac:picMkLst>
            <pc:docMk/>
            <pc:sldMk cId="1742862743" sldId="324"/>
            <ac:picMk id="5" creationId="{FE279CF5-30A8-9F4C-9235-3C5A609FD4D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424262870" sldId="325"/>
        </pc:sldMkLst>
      </pc:sldChg>
      <pc:sldChg chg="addSp delSp modSp new mod">
        <pc:chgData name="Lei Song" userId="e77005fb-e6b4-4f46-8c86-95621a0ac549" providerId="ADAL" clId="{1CF50259-EFC0-4744-8E38-2F8F5D6FC390}" dt="2021-09-07T02:11:01.475" v="1563"/>
        <pc:sldMkLst>
          <pc:docMk/>
          <pc:sldMk cId="3950027628" sldId="325"/>
        </pc:sldMkLst>
        <pc:spChg chg="mod">
          <ac:chgData name="Lei Song" userId="e77005fb-e6b4-4f46-8c86-95621a0ac549" providerId="ADAL" clId="{1CF50259-EFC0-4744-8E38-2F8F5D6FC390}" dt="2021-09-07T02:10:40.540" v="1561" actId="20577"/>
          <ac:spMkLst>
            <pc:docMk/>
            <pc:sldMk cId="3950027628" sldId="325"/>
            <ac:spMk id="2" creationId="{5FB6AC12-08F0-5E4D-B9EB-058496B43D57}"/>
          </ac:spMkLst>
        </pc:spChg>
        <pc:spChg chg="del">
          <ac:chgData name="Lei Song" userId="e77005fb-e6b4-4f46-8c86-95621a0ac549" providerId="ADAL" clId="{1CF50259-EFC0-4744-8E38-2F8F5D6FC390}" dt="2021-09-07T02:11:01.475" v="1563"/>
          <ac:spMkLst>
            <pc:docMk/>
            <pc:sldMk cId="3950027628" sldId="325"/>
            <ac:spMk id="3" creationId="{BF2F393C-62B9-0B4C-AC0B-5236BFEA598A}"/>
          </ac:spMkLst>
        </pc:spChg>
        <pc:picChg chg="add mod ord">
          <ac:chgData name="Lei Song" userId="e77005fb-e6b4-4f46-8c86-95621a0ac549" providerId="ADAL" clId="{1CF50259-EFC0-4744-8E38-2F8F5D6FC390}" dt="2021-09-07T02:11:01.475" v="1563"/>
          <ac:picMkLst>
            <pc:docMk/>
            <pc:sldMk cId="3950027628" sldId="325"/>
            <ac:picMk id="5" creationId="{AC78AAD6-F79F-5741-B1E1-DC682AC631E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717167889" sldId="326"/>
        </pc:sldMkLst>
      </pc:sldChg>
      <pc:sldChg chg="addSp delSp modSp new mod">
        <pc:chgData name="Lei Song" userId="e77005fb-e6b4-4f46-8c86-95621a0ac549" providerId="ADAL" clId="{1CF50259-EFC0-4744-8E38-2F8F5D6FC390}" dt="2021-09-07T02:11:39.193" v="1596"/>
        <pc:sldMkLst>
          <pc:docMk/>
          <pc:sldMk cId="2962814420" sldId="326"/>
        </pc:sldMkLst>
        <pc:spChg chg="mod">
          <ac:chgData name="Lei Song" userId="e77005fb-e6b4-4f46-8c86-95621a0ac549" providerId="ADAL" clId="{1CF50259-EFC0-4744-8E38-2F8F5D6FC390}" dt="2021-09-07T02:11:21.060" v="1594" actId="20577"/>
          <ac:spMkLst>
            <pc:docMk/>
            <pc:sldMk cId="2962814420" sldId="326"/>
            <ac:spMk id="2" creationId="{D139641B-0D86-3C41-83BB-BDB420545607}"/>
          </ac:spMkLst>
        </pc:spChg>
        <pc:spChg chg="del">
          <ac:chgData name="Lei Song" userId="e77005fb-e6b4-4f46-8c86-95621a0ac549" providerId="ADAL" clId="{1CF50259-EFC0-4744-8E38-2F8F5D6FC390}" dt="2021-09-07T02:11:39.193" v="1596"/>
          <ac:spMkLst>
            <pc:docMk/>
            <pc:sldMk cId="2962814420" sldId="326"/>
            <ac:spMk id="3" creationId="{F1FAC32C-9454-9E48-A6C3-02AA9FF5CE73}"/>
          </ac:spMkLst>
        </pc:spChg>
        <pc:picChg chg="add mod ord">
          <ac:chgData name="Lei Song" userId="e77005fb-e6b4-4f46-8c86-95621a0ac549" providerId="ADAL" clId="{1CF50259-EFC0-4744-8E38-2F8F5D6FC390}" dt="2021-09-07T02:11:39.193" v="1596"/>
          <ac:picMkLst>
            <pc:docMk/>
            <pc:sldMk cId="2962814420" sldId="326"/>
            <ac:picMk id="5" creationId="{1C7A7DB6-DCFA-BC41-A1F2-DA52CE5EDB91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256920419" sldId="327"/>
        </pc:sldMkLst>
      </pc:sldChg>
      <pc:sldChg chg="addSp delSp modSp new mod">
        <pc:chgData name="Lei Song" userId="e77005fb-e6b4-4f46-8c86-95621a0ac549" providerId="ADAL" clId="{1CF50259-EFC0-4744-8E38-2F8F5D6FC390}" dt="2021-09-07T02:18:25.597" v="1629"/>
        <pc:sldMkLst>
          <pc:docMk/>
          <pc:sldMk cId="1940127980" sldId="327"/>
        </pc:sldMkLst>
        <pc:spChg chg="mod">
          <ac:chgData name="Lei Song" userId="e77005fb-e6b4-4f46-8c86-95621a0ac549" providerId="ADAL" clId="{1CF50259-EFC0-4744-8E38-2F8F5D6FC390}" dt="2021-09-07T02:12:20.059" v="1627" actId="20577"/>
          <ac:spMkLst>
            <pc:docMk/>
            <pc:sldMk cId="1940127980" sldId="327"/>
            <ac:spMk id="2" creationId="{7BB30300-9458-CD42-99FF-B9CC91F618E1}"/>
          </ac:spMkLst>
        </pc:spChg>
        <pc:spChg chg="del">
          <ac:chgData name="Lei Song" userId="e77005fb-e6b4-4f46-8c86-95621a0ac549" providerId="ADAL" clId="{1CF50259-EFC0-4744-8E38-2F8F5D6FC390}" dt="2021-09-07T02:18:25.597" v="1629"/>
          <ac:spMkLst>
            <pc:docMk/>
            <pc:sldMk cId="1940127980" sldId="327"/>
            <ac:spMk id="3" creationId="{94FD2C08-E2F2-894F-8C37-816BAEB6C986}"/>
          </ac:spMkLst>
        </pc:spChg>
        <pc:picChg chg="add mod ord">
          <ac:chgData name="Lei Song" userId="e77005fb-e6b4-4f46-8c86-95621a0ac549" providerId="ADAL" clId="{1CF50259-EFC0-4744-8E38-2F8F5D6FC390}" dt="2021-09-07T02:18:25.597" v="1629"/>
          <ac:picMkLst>
            <pc:docMk/>
            <pc:sldMk cId="1940127980" sldId="327"/>
            <ac:picMk id="5" creationId="{F64BA324-8C0D-6D49-AB04-D931FEC27766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20:20.696" v="1674" actId="1076"/>
        <pc:sldMkLst>
          <pc:docMk/>
          <pc:sldMk cId="1206291859" sldId="328"/>
        </pc:sldMkLst>
        <pc:spChg chg="mod">
          <ac:chgData name="Lei Song" userId="e77005fb-e6b4-4f46-8c86-95621a0ac549" providerId="ADAL" clId="{1CF50259-EFC0-4744-8E38-2F8F5D6FC390}" dt="2021-09-07T02:18:45.916" v="1666" actId="20577"/>
          <ac:spMkLst>
            <pc:docMk/>
            <pc:sldMk cId="1206291859" sldId="328"/>
            <ac:spMk id="2" creationId="{9299FC02-DFE2-A144-BEF6-BA60418D306A}"/>
          </ac:spMkLst>
        </pc:spChg>
        <pc:spChg chg="del">
          <ac:chgData name="Lei Song" userId="e77005fb-e6b4-4f46-8c86-95621a0ac549" providerId="ADAL" clId="{1CF50259-EFC0-4744-8E38-2F8F5D6FC390}" dt="2021-09-07T02:19:22.177" v="1668"/>
          <ac:spMkLst>
            <pc:docMk/>
            <pc:sldMk cId="1206291859" sldId="328"/>
            <ac:spMk id="3" creationId="{4A2FC301-DF87-ED4E-AAFA-7D1FFB2F8A6F}"/>
          </ac:spMkLst>
        </pc:spChg>
        <pc:picChg chg="add mod ord">
          <ac:chgData name="Lei Song" userId="e77005fb-e6b4-4f46-8c86-95621a0ac549" providerId="ADAL" clId="{1CF50259-EFC0-4744-8E38-2F8F5D6FC390}" dt="2021-09-07T02:19:26.201" v="1669" actId="1076"/>
          <ac:picMkLst>
            <pc:docMk/>
            <pc:sldMk cId="1206291859" sldId="328"/>
            <ac:picMk id="5" creationId="{C4D1205F-2D8F-2E45-8655-80FE1829BDC7}"/>
          </ac:picMkLst>
        </pc:picChg>
        <pc:picChg chg="add mod">
          <ac:chgData name="Lei Song" userId="e77005fb-e6b4-4f46-8c86-95621a0ac549" providerId="ADAL" clId="{1CF50259-EFC0-4744-8E38-2F8F5D6FC390}" dt="2021-09-07T02:20:20.696" v="1674" actId="1076"/>
          <ac:picMkLst>
            <pc:docMk/>
            <pc:sldMk cId="1206291859" sldId="328"/>
            <ac:picMk id="7" creationId="{A4311501-C417-F24F-A7FD-AB3751D65CC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4006575864" sldId="32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58412334" sldId="329"/>
        </pc:sldMkLst>
      </pc:sldChg>
      <pc:sldChg chg="addSp delSp modSp new mod">
        <pc:chgData name="Lei Song" userId="e77005fb-e6b4-4f46-8c86-95621a0ac549" providerId="ADAL" clId="{1CF50259-EFC0-4744-8E38-2F8F5D6FC390}" dt="2021-09-07T02:21:52.273" v="1717" actId="692"/>
        <pc:sldMkLst>
          <pc:docMk/>
          <pc:sldMk cId="2317210306" sldId="329"/>
        </pc:sldMkLst>
        <pc:spChg chg="mod">
          <ac:chgData name="Lei Song" userId="e77005fb-e6b4-4f46-8c86-95621a0ac549" providerId="ADAL" clId="{1CF50259-EFC0-4744-8E38-2F8F5D6FC390}" dt="2021-09-07T02:21:11.131" v="1711" actId="20577"/>
          <ac:spMkLst>
            <pc:docMk/>
            <pc:sldMk cId="2317210306" sldId="329"/>
            <ac:spMk id="2" creationId="{065B9F90-EF78-A949-9912-C4485522734A}"/>
          </ac:spMkLst>
        </pc:spChg>
        <pc:spChg chg="del">
          <ac:chgData name="Lei Song" userId="e77005fb-e6b4-4f46-8c86-95621a0ac549" providerId="ADAL" clId="{1CF50259-EFC0-4744-8E38-2F8F5D6FC390}" dt="2021-09-07T02:21:14.765" v="1713"/>
          <ac:spMkLst>
            <pc:docMk/>
            <pc:sldMk cId="2317210306" sldId="329"/>
            <ac:spMk id="3" creationId="{DE0DC794-8A59-1D44-A02C-0943620867A9}"/>
          </ac:spMkLst>
        </pc:spChg>
        <pc:spChg chg="add mod">
          <ac:chgData name="Lei Song" userId="e77005fb-e6b4-4f46-8c86-95621a0ac549" providerId="ADAL" clId="{1CF50259-EFC0-4744-8E38-2F8F5D6FC390}" dt="2021-09-07T02:21:52.273" v="1717" actId="692"/>
          <ac:spMkLst>
            <pc:docMk/>
            <pc:sldMk cId="2317210306" sldId="329"/>
            <ac:spMk id="6" creationId="{7A4C4DF6-CF3A-2244-A601-D435E3772574}"/>
          </ac:spMkLst>
        </pc:spChg>
        <pc:picChg chg="add mod ord">
          <ac:chgData name="Lei Song" userId="e77005fb-e6b4-4f46-8c86-95621a0ac549" providerId="ADAL" clId="{1CF50259-EFC0-4744-8E38-2F8F5D6FC390}" dt="2021-09-07T02:21:18.495" v="1714" actId="1076"/>
          <ac:picMkLst>
            <pc:docMk/>
            <pc:sldMk cId="2317210306" sldId="329"/>
            <ac:picMk id="5" creationId="{79FD2713-3ED1-E449-A1F4-6816868E07AB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22:49.462" v="1742"/>
        <pc:sldMkLst>
          <pc:docMk/>
          <pc:sldMk cId="2222464077" sldId="330"/>
        </pc:sldMkLst>
        <pc:spChg chg="mod">
          <ac:chgData name="Lei Song" userId="e77005fb-e6b4-4f46-8c86-95621a0ac549" providerId="ADAL" clId="{1CF50259-EFC0-4744-8E38-2F8F5D6FC390}" dt="2021-09-07T02:22:44.978" v="1740" actId="20577"/>
          <ac:spMkLst>
            <pc:docMk/>
            <pc:sldMk cId="2222464077" sldId="330"/>
            <ac:spMk id="2" creationId="{8B8E752D-BABA-8742-9D24-ED0B8850E39A}"/>
          </ac:spMkLst>
        </pc:spChg>
        <pc:spChg chg="del">
          <ac:chgData name="Lei Song" userId="e77005fb-e6b4-4f46-8c86-95621a0ac549" providerId="ADAL" clId="{1CF50259-EFC0-4744-8E38-2F8F5D6FC390}" dt="2021-09-07T02:22:49.462" v="1742"/>
          <ac:spMkLst>
            <pc:docMk/>
            <pc:sldMk cId="2222464077" sldId="330"/>
            <ac:spMk id="3" creationId="{4C64781E-5C82-274F-9278-227F8831BFB7}"/>
          </ac:spMkLst>
        </pc:spChg>
        <pc:picChg chg="add mod ord">
          <ac:chgData name="Lei Song" userId="e77005fb-e6b4-4f46-8c86-95621a0ac549" providerId="ADAL" clId="{1CF50259-EFC0-4744-8E38-2F8F5D6FC390}" dt="2021-09-07T02:22:49.462" v="1742"/>
          <ac:picMkLst>
            <pc:docMk/>
            <pc:sldMk cId="2222464077" sldId="330"/>
            <ac:picMk id="5" creationId="{2BFE8804-2F70-0B4B-8E40-A72C92AC416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58327292" sldId="330"/>
        </pc:sldMkLst>
      </pc:sldChg>
      <pc:sldChg chg="addSp modSp new mod">
        <pc:chgData name="Lei Song" userId="e77005fb-e6b4-4f46-8c86-95621a0ac549" providerId="ADAL" clId="{1CF50259-EFC0-4744-8E38-2F8F5D6FC390}" dt="2021-09-07T02:30:27.992" v="1895" actId="1076"/>
        <pc:sldMkLst>
          <pc:docMk/>
          <pc:sldMk cId="388129321" sldId="331"/>
        </pc:sldMkLst>
        <pc:spChg chg="mod">
          <ac:chgData name="Lei Song" userId="e77005fb-e6b4-4f46-8c86-95621a0ac549" providerId="ADAL" clId="{1CF50259-EFC0-4744-8E38-2F8F5D6FC390}" dt="2021-09-07T02:23:15.163" v="1770" actId="20577"/>
          <ac:spMkLst>
            <pc:docMk/>
            <pc:sldMk cId="388129321" sldId="331"/>
            <ac:spMk id="2" creationId="{2B85BB09-1AEA-F543-ADB6-B235A9525FB2}"/>
          </ac:spMkLst>
        </pc:spChg>
        <pc:spChg chg="mod">
          <ac:chgData name="Lei Song" userId="e77005fb-e6b4-4f46-8c86-95621a0ac549" providerId="ADAL" clId="{1CF50259-EFC0-4744-8E38-2F8F5D6FC390}" dt="2021-09-07T02:28:16.039" v="1890" actId="13926"/>
          <ac:spMkLst>
            <pc:docMk/>
            <pc:sldMk cId="388129321" sldId="331"/>
            <ac:spMk id="3" creationId="{E482736D-0055-AE4C-AC8C-A710A3323120}"/>
          </ac:spMkLst>
        </pc:spChg>
        <pc:spChg chg="add mod">
          <ac:chgData name="Lei Song" userId="e77005fb-e6b4-4f46-8c86-95621a0ac549" providerId="ADAL" clId="{1CF50259-EFC0-4744-8E38-2F8F5D6FC390}" dt="2021-09-07T02:29:27.793" v="1892" actId="1076"/>
          <ac:spMkLst>
            <pc:docMk/>
            <pc:sldMk cId="388129321" sldId="331"/>
            <ac:spMk id="6" creationId="{A5CBD036-3BAF-8D42-8AC8-8841F73A81C1}"/>
          </ac:spMkLst>
        </pc:spChg>
        <pc:spChg chg="add mod">
          <ac:chgData name="Lei Song" userId="e77005fb-e6b4-4f46-8c86-95621a0ac549" providerId="ADAL" clId="{1CF50259-EFC0-4744-8E38-2F8F5D6FC390}" dt="2021-09-07T02:30:27.992" v="1895" actId="1076"/>
          <ac:spMkLst>
            <pc:docMk/>
            <pc:sldMk cId="388129321" sldId="331"/>
            <ac:spMk id="7" creationId="{6B91D053-FEDB-9B48-99F6-F5651EE31118}"/>
          </ac:spMkLst>
        </pc:spChg>
        <pc:picChg chg="add mod">
          <ac:chgData name="Lei Song" userId="e77005fb-e6b4-4f46-8c86-95621a0ac549" providerId="ADAL" clId="{1CF50259-EFC0-4744-8E38-2F8F5D6FC390}" dt="2021-09-07T02:27:39.994" v="1821" actId="14100"/>
          <ac:picMkLst>
            <pc:docMk/>
            <pc:sldMk cId="388129321" sldId="331"/>
            <ac:picMk id="5" creationId="{6C0FD314-FAD5-C047-8684-81851A2D383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525951987" sldId="331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311265420" sldId="332"/>
        </pc:sldMkLst>
      </pc:sldChg>
      <pc:sldChg chg="addSp delSp modSp new mod">
        <pc:chgData name="Lei Song" userId="e77005fb-e6b4-4f46-8c86-95621a0ac549" providerId="ADAL" clId="{1CF50259-EFC0-4744-8E38-2F8F5D6FC390}" dt="2021-09-07T02:32:25.483" v="1968" actId="1076"/>
        <pc:sldMkLst>
          <pc:docMk/>
          <pc:sldMk cId="3386849818" sldId="332"/>
        </pc:sldMkLst>
        <pc:spChg chg="mod">
          <ac:chgData name="Lei Song" userId="e77005fb-e6b4-4f46-8c86-95621a0ac549" providerId="ADAL" clId="{1CF50259-EFC0-4744-8E38-2F8F5D6FC390}" dt="2021-09-07T02:31:31.475" v="1961" actId="20577"/>
          <ac:spMkLst>
            <pc:docMk/>
            <pc:sldMk cId="3386849818" sldId="332"/>
            <ac:spMk id="2" creationId="{E301B65E-5D27-9646-AC97-A8FB61B8B4A0}"/>
          </ac:spMkLst>
        </pc:spChg>
        <pc:spChg chg="del">
          <ac:chgData name="Lei Song" userId="e77005fb-e6b4-4f46-8c86-95621a0ac549" providerId="ADAL" clId="{1CF50259-EFC0-4744-8E38-2F8F5D6FC390}" dt="2021-09-07T02:31:49.532" v="1963"/>
          <ac:spMkLst>
            <pc:docMk/>
            <pc:sldMk cId="3386849818" sldId="332"/>
            <ac:spMk id="3" creationId="{945085FA-2A12-B849-A569-AD1C640478E7}"/>
          </ac:spMkLst>
        </pc:spChg>
        <pc:picChg chg="add mod ord">
          <ac:chgData name="Lei Song" userId="e77005fb-e6b4-4f46-8c86-95621a0ac549" providerId="ADAL" clId="{1CF50259-EFC0-4744-8E38-2F8F5D6FC390}" dt="2021-09-07T02:31:52.750" v="1964" actId="1076"/>
          <ac:picMkLst>
            <pc:docMk/>
            <pc:sldMk cId="3386849818" sldId="332"/>
            <ac:picMk id="5" creationId="{B3367CFF-09EB-1243-93FE-4B6395348667}"/>
          </ac:picMkLst>
        </pc:picChg>
        <pc:picChg chg="add mod">
          <ac:chgData name="Lei Song" userId="e77005fb-e6b4-4f46-8c86-95621a0ac549" providerId="ADAL" clId="{1CF50259-EFC0-4744-8E38-2F8F5D6FC390}" dt="2021-09-07T02:32:25.483" v="1968" actId="1076"/>
          <ac:picMkLst>
            <pc:docMk/>
            <pc:sldMk cId="3386849818" sldId="332"/>
            <ac:picMk id="7" creationId="{F78F085A-2DEC-A247-BCD5-EC42288933DC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35:20.460" v="2002" actId="1076"/>
        <pc:sldMkLst>
          <pc:docMk/>
          <pc:sldMk cId="1358602527" sldId="333"/>
        </pc:sldMkLst>
        <pc:spChg chg="mod">
          <ac:chgData name="Lei Song" userId="e77005fb-e6b4-4f46-8c86-95621a0ac549" providerId="ADAL" clId="{1CF50259-EFC0-4744-8E38-2F8F5D6FC390}" dt="2021-09-07T02:35:10.136" v="1999" actId="20577"/>
          <ac:spMkLst>
            <pc:docMk/>
            <pc:sldMk cId="1358602527" sldId="333"/>
            <ac:spMk id="2" creationId="{C186071A-97B7-8943-93F7-440E1C15ED97}"/>
          </ac:spMkLst>
        </pc:spChg>
        <pc:spChg chg="del">
          <ac:chgData name="Lei Song" userId="e77005fb-e6b4-4f46-8c86-95621a0ac549" providerId="ADAL" clId="{1CF50259-EFC0-4744-8E38-2F8F5D6FC390}" dt="2021-09-07T02:35:17.737" v="2001"/>
          <ac:spMkLst>
            <pc:docMk/>
            <pc:sldMk cId="1358602527" sldId="333"/>
            <ac:spMk id="3" creationId="{26624464-C089-B041-85D7-633A7ADB722F}"/>
          </ac:spMkLst>
        </pc:spChg>
        <pc:picChg chg="add mod ord">
          <ac:chgData name="Lei Song" userId="e77005fb-e6b4-4f46-8c86-95621a0ac549" providerId="ADAL" clId="{1CF50259-EFC0-4744-8E38-2F8F5D6FC390}" dt="2021-09-07T02:35:20.460" v="2002" actId="1076"/>
          <ac:picMkLst>
            <pc:docMk/>
            <pc:sldMk cId="1358602527" sldId="333"/>
            <ac:picMk id="5" creationId="{F8CF09AF-EC5D-004B-96F2-92E1E242615A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45:55.286" v="2163" actId="20577"/>
        <pc:sldMkLst>
          <pc:docMk/>
          <pc:sldMk cId="3924199067" sldId="334"/>
        </pc:sldMkLst>
        <pc:spChg chg="mod">
          <ac:chgData name="Lei Song" userId="e77005fb-e6b4-4f46-8c86-95621a0ac549" providerId="ADAL" clId="{1CF50259-EFC0-4744-8E38-2F8F5D6FC390}" dt="2021-09-07T02:45:55.286" v="2163" actId="20577"/>
          <ac:spMkLst>
            <pc:docMk/>
            <pc:sldMk cId="3924199067" sldId="334"/>
            <ac:spMk id="2" creationId="{477A03D1-9667-6E41-975B-1409B4AF7790}"/>
          </ac:spMkLst>
        </pc:spChg>
        <pc:spChg chg="mod">
          <ac:chgData name="Lei Song" userId="e77005fb-e6b4-4f46-8c86-95621a0ac549" providerId="ADAL" clId="{1CF50259-EFC0-4744-8E38-2F8F5D6FC390}" dt="2021-09-07T02:45:19.648" v="2066" actId="27636"/>
          <ac:spMkLst>
            <pc:docMk/>
            <pc:sldMk cId="3924199067" sldId="334"/>
            <ac:spMk id="3" creationId="{38D91F44-90D0-5D4D-AD44-FA7D3C3C100C}"/>
          </ac:spMkLst>
        </pc:spChg>
        <pc:spChg chg="add del">
          <ac:chgData name="Lei Song" userId="e77005fb-e6b4-4f46-8c86-95621a0ac549" providerId="ADAL" clId="{1CF50259-EFC0-4744-8E38-2F8F5D6FC390}" dt="2021-09-07T02:39:21.465" v="2020" actId="11529"/>
          <ac:spMkLst>
            <pc:docMk/>
            <pc:sldMk cId="3924199067" sldId="334"/>
            <ac:spMk id="6" creationId="{262CBFAB-3CD0-D04A-BC24-B9754FB274DE}"/>
          </ac:spMkLst>
        </pc:spChg>
        <pc:spChg chg="add mod">
          <ac:chgData name="Lei Song" userId="e77005fb-e6b4-4f46-8c86-95621a0ac549" providerId="ADAL" clId="{1CF50259-EFC0-4744-8E38-2F8F5D6FC390}" dt="2021-09-07T02:45:40.704" v="2132" actId="1035"/>
          <ac:spMkLst>
            <pc:docMk/>
            <pc:sldMk cId="3924199067" sldId="334"/>
            <ac:spMk id="7" creationId="{29DE0F95-BA1C-0A47-9272-88319C2E6F04}"/>
          </ac:spMkLst>
        </pc:spChg>
        <pc:spChg chg="add mod">
          <ac:chgData name="Lei Song" userId="e77005fb-e6b4-4f46-8c86-95621a0ac549" providerId="ADAL" clId="{1CF50259-EFC0-4744-8E38-2F8F5D6FC390}" dt="2021-09-07T02:45:36.941" v="2121" actId="1035"/>
          <ac:spMkLst>
            <pc:docMk/>
            <pc:sldMk cId="3924199067" sldId="334"/>
            <ac:spMk id="8" creationId="{02756C04-54F6-374A-848F-A31B589E66FD}"/>
          </ac:spMkLst>
        </pc:spChg>
        <pc:picChg chg="add mod">
          <ac:chgData name="Lei Song" userId="e77005fb-e6b4-4f46-8c86-95621a0ac549" providerId="ADAL" clId="{1CF50259-EFC0-4744-8E38-2F8F5D6FC390}" dt="2021-09-07T02:45:29.106" v="2108" actId="1035"/>
          <ac:picMkLst>
            <pc:docMk/>
            <pc:sldMk cId="3924199067" sldId="334"/>
            <ac:picMk id="5" creationId="{01EC63BD-2DE0-FF45-87CE-F6A313A6AA94}"/>
          </ac:picMkLst>
        </pc:picChg>
        <pc:cxnChg chg="add mod">
          <ac:chgData name="Lei Song" userId="e77005fb-e6b4-4f46-8c86-95621a0ac549" providerId="ADAL" clId="{1CF50259-EFC0-4744-8E38-2F8F5D6FC390}" dt="2021-09-07T02:45:46.285" v="2148" actId="1035"/>
          <ac:cxnSpMkLst>
            <pc:docMk/>
            <pc:sldMk cId="3924199067" sldId="334"/>
            <ac:cxnSpMk id="10" creationId="{0CB845E1-9947-364D-883B-6F2FAE51CD9F}"/>
          </ac:cxnSpMkLst>
        </pc:cxnChg>
      </pc:sldChg>
      <pc:sldChg chg="modSp new mod">
        <pc:chgData name="Lei Song" userId="e77005fb-e6b4-4f46-8c86-95621a0ac549" providerId="ADAL" clId="{1CF50259-EFC0-4744-8E38-2F8F5D6FC390}" dt="2021-09-07T02:48:23.883" v="2255"/>
        <pc:sldMkLst>
          <pc:docMk/>
          <pc:sldMk cId="2786043114" sldId="335"/>
        </pc:sldMkLst>
        <pc:spChg chg="mod">
          <ac:chgData name="Lei Song" userId="e77005fb-e6b4-4f46-8c86-95621a0ac549" providerId="ADAL" clId="{1CF50259-EFC0-4744-8E38-2F8F5D6FC390}" dt="2021-09-07T02:46:50.312" v="2209" actId="20577"/>
          <ac:spMkLst>
            <pc:docMk/>
            <pc:sldMk cId="2786043114" sldId="335"/>
            <ac:spMk id="2" creationId="{01582546-E2DA-834A-AD03-DB057911A98E}"/>
          </ac:spMkLst>
        </pc:spChg>
        <pc:spChg chg="mod">
          <ac:chgData name="Lei Song" userId="e77005fb-e6b4-4f46-8c86-95621a0ac549" providerId="ADAL" clId="{1CF50259-EFC0-4744-8E38-2F8F5D6FC390}" dt="2021-09-07T02:48:23.883" v="2255"/>
          <ac:spMkLst>
            <pc:docMk/>
            <pc:sldMk cId="2786043114" sldId="335"/>
            <ac:spMk id="3" creationId="{B650E2E9-D0A0-3C43-AE9A-2DE68F9D7571}"/>
          </ac:spMkLst>
        </pc:spChg>
      </pc:sldChg>
      <pc:sldChg chg="modSp new mod">
        <pc:chgData name="Lei Song" userId="e77005fb-e6b4-4f46-8c86-95621a0ac549" providerId="ADAL" clId="{1CF50259-EFC0-4744-8E38-2F8F5D6FC390}" dt="2021-09-07T02:49:31.924" v="2286"/>
        <pc:sldMkLst>
          <pc:docMk/>
          <pc:sldMk cId="3220831575" sldId="336"/>
        </pc:sldMkLst>
        <pc:spChg chg="mod">
          <ac:chgData name="Lei Song" userId="e77005fb-e6b4-4f46-8c86-95621a0ac549" providerId="ADAL" clId="{1CF50259-EFC0-4744-8E38-2F8F5D6FC390}" dt="2021-09-07T02:48:39.304" v="2285" actId="20577"/>
          <ac:spMkLst>
            <pc:docMk/>
            <pc:sldMk cId="3220831575" sldId="336"/>
            <ac:spMk id="2" creationId="{BF57DE7B-3E5C-DD44-B6C0-03F59C56BB6A}"/>
          </ac:spMkLst>
        </pc:spChg>
        <pc:spChg chg="mod">
          <ac:chgData name="Lei Song" userId="e77005fb-e6b4-4f46-8c86-95621a0ac549" providerId="ADAL" clId="{1CF50259-EFC0-4744-8E38-2F8F5D6FC390}" dt="2021-09-07T02:49:31.924" v="2286"/>
          <ac:spMkLst>
            <pc:docMk/>
            <pc:sldMk cId="3220831575" sldId="336"/>
            <ac:spMk id="3" creationId="{276B271C-9C07-8D41-9E88-C337F405DE32}"/>
          </ac:spMkLst>
        </pc:spChg>
      </pc:sldChg>
      <pc:sldChg chg="addSp delSp modSp new mod">
        <pc:chgData name="Lei Song" userId="e77005fb-e6b4-4f46-8c86-95621a0ac549" providerId="ADAL" clId="{1CF50259-EFC0-4744-8E38-2F8F5D6FC390}" dt="2021-09-07T02:50:21.881" v="2322"/>
        <pc:sldMkLst>
          <pc:docMk/>
          <pc:sldMk cId="3251644899" sldId="337"/>
        </pc:sldMkLst>
        <pc:spChg chg="mod">
          <ac:chgData name="Lei Song" userId="e77005fb-e6b4-4f46-8c86-95621a0ac549" providerId="ADAL" clId="{1CF50259-EFC0-4744-8E38-2F8F5D6FC390}" dt="2021-09-07T02:50:03.487" v="2320" actId="20577"/>
          <ac:spMkLst>
            <pc:docMk/>
            <pc:sldMk cId="3251644899" sldId="337"/>
            <ac:spMk id="2" creationId="{3D63FBBA-5822-FD42-81AE-6F5B3741FA4E}"/>
          </ac:spMkLst>
        </pc:spChg>
        <pc:spChg chg="del">
          <ac:chgData name="Lei Song" userId="e77005fb-e6b4-4f46-8c86-95621a0ac549" providerId="ADAL" clId="{1CF50259-EFC0-4744-8E38-2F8F5D6FC390}" dt="2021-09-07T02:50:21.881" v="2322"/>
          <ac:spMkLst>
            <pc:docMk/>
            <pc:sldMk cId="3251644899" sldId="337"/>
            <ac:spMk id="3" creationId="{25BFB9F9-B34D-5749-81A1-EDA2C123CD9B}"/>
          </ac:spMkLst>
        </pc:spChg>
        <pc:picChg chg="add mod ord">
          <ac:chgData name="Lei Song" userId="e77005fb-e6b4-4f46-8c86-95621a0ac549" providerId="ADAL" clId="{1CF50259-EFC0-4744-8E38-2F8F5D6FC390}" dt="2021-09-07T02:50:21.881" v="2322"/>
          <ac:picMkLst>
            <pc:docMk/>
            <pc:sldMk cId="3251644899" sldId="337"/>
            <ac:picMk id="5" creationId="{67CDD30C-CC41-7940-BEE8-C82B604AF5D1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51:47.678" v="2341" actId="1076"/>
        <pc:sldMkLst>
          <pc:docMk/>
          <pc:sldMk cId="3894154978" sldId="338"/>
        </pc:sldMkLst>
        <pc:spChg chg="mod">
          <ac:chgData name="Lei Song" userId="e77005fb-e6b4-4f46-8c86-95621a0ac549" providerId="ADAL" clId="{1CF50259-EFC0-4744-8E38-2F8F5D6FC390}" dt="2021-09-07T02:51:28.536" v="2338" actId="20577"/>
          <ac:spMkLst>
            <pc:docMk/>
            <pc:sldMk cId="3894154978" sldId="338"/>
            <ac:spMk id="2" creationId="{29FF3FE1-CE2B-A043-81CA-472EC2B05634}"/>
          </ac:spMkLst>
        </pc:spChg>
        <pc:spChg chg="del">
          <ac:chgData name="Lei Song" userId="e77005fb-e6b4-4f46-8c86-95621a0ac549" providerId="ADAL" clId="{1CF50259-EFC0-4744-8E38-2F8F5D6FC390}" dt="2021-09-07T02:51:43.519" v="2340"/>
          <ac:spMkLst>
            <pc:docMk/>
            <pc:sldMk cId="3894154978" sldId="338"/>
            <ac:spMk id="3" creationId="{C95C6B8F-AA09-D341-81FB-35EE98705B17}"/>
          </ac:spMkLst>
        </pc:spChg>
        <pc:picChg chg="add mod ord">
          <ac:chgData name="Lei Song" userId="e77005fb-e6b4-4f46-8c86-95621a0ac549" providerId="ADAL" clId="{1CF50259-EFC0-4744-8E38-2F8F5D6FC390}" dt="2021-09-07T02:51:47.678" v="2341" actId="1076"/>
          <ac:picMkLst>
            <pc:docMk/>
            <pc:sldMk cId="3894154978" sldId="338"/>
            <ac:picMk id="5" creationId="{A4B1CE30-403E-244C-9B5B-07577262D50A}"/>
          </ac:picMkLst>
        </pc:picChg>
      </pc:sldChg>
    </pc:docChg>
  </pc:docChgLst>
  <pc:docChgLst>
    <pc:chgData name="Lei Song" userId="e77005fb-e6b4-4f46-8c86-95621a0ac549" providerId="ADAL" clId="{78CD3444-22D5-9D4D-AFBD-D7EC728DD35A}"/>
    <pc:docChg chg="undo custSel addSld delSld modSld sldOrd addSection modSection">
      <pc:chgData name="Lei Song" userId="e77005fb-e6b4-4f46-8c86-95621a0ac549" providerId="ADAL" clId="{78CD3444-22D5-9D4D-AFBD-D7EC728DD35A}" dt="2021-08-21T11:43:55.707" v="2231" actId="20577"/>
      <pc:docMkLst>
        <pc:docMk/>
      </pc:docMkLst>
      <pc:sldChg chg="modSp mod">
        <pc:chgData name="Lei Song" userId="e77005fb-e6b4-4f46-8c86-95621a0ac549" providerId="ADAL" clId="{78CD3444-22D5-9D4D-AFBD-D7EC728DD35A}" dt="2021-08-21T11:23:25.346" v="2006" actId="20577"/>
        <pc:sldMkLst>
          <pc:docMk/>
          <pc:sldMk cId="4138580771" sldId="290"/>
        </pc:sldMkLst>
        <pc:spChg chg="mod">
          <ac:chgData name="Lei Song" userId="e77005fb-e6b4-4f46-8c86-95621a0ac549" providerId="ADAL" clId="{78CD3444-22D5-9D4D-AFBD-D7EC728DD35A}" dt="2021-08-20T12:09:21.963" v="684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78CD3444-22D5-9D4D-AFBD-D7EC728DD35A}" dt="2021-08-21T11:23:25.346" v="200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037057491" sldId="291"/>
        </pc:sldMkLst>
      </pc:sldChg>
      <pc:sldChg chg="modSp new mod">
        <pc:chgData name="Lei Song" userId="e77005fb-e6b4-4f46-8c86-95621a0ac549" providerId="ADAL" clId="{78CD3444-22D5-9D4D-AFBD-D7EC728DD35A}" dt="2021-08-20T11:01:25.014" v="73"/>
        <pc:sldMkLst>
          <pc:docMk/>
          <pc:sldMk cId="2197649327" sldId="291"/>
        </pc:sldMkLst>
        <pc:spChg chg="mod">
          <ac:chgData name="Lei Song" userId="e77005fb-e6b4-4f46-8c86-95621a0ac549" providerId="ADAL" clId="{78CD3444-22D5-9D4D-AFBD-D7EC728DD35A}" dt="2021-08-20T11:01:04.442" v="72" actId="20577"/>
          <ac:spMkLst>
            <pc:docMk/>
            <pc:sldMk cId="2197649327" sldId="291"/>
            <ac:spMk id="2" creationId="{05281F4A-AF56-6948-A917-AEC3E7E79DE5}"/>
          </ac:spMkLst>
        </pc:spChg>
        <pc:spChg chg="mod">
          <ac:chgData name="Lei Song" userId="e77005fb-e6b4-4f46-8c86-95621a0ac549" providerId="ADAL" clId="{78CD3444-22D5-9D4D-AFBD-D7EC728DD35A}" dt="2021-08-20T11:01:25.014" v="73"/>
          <ac:spMkLst>
            <pc:docMk/>
            <pc:sldMk cId="2197649327" sldId="291"/>
            <ac:spMk id="3" creationId="{74F46521-98C4-094B-9FCB-ABD5577957B1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580933210" sldId="292"/>
        </pc:sldMkLst>
      </pc:sldChg>
      <pc:sldChg chg="addSp delSp modSp new mod">
        <pc:chgData name="Lei Song" userId="e77005fb-e6b4-4f46-8c86-95621a0ac549" providerId="ADAL" clId="{78CD3444-22D5-9D4D-AFBD-D7EC728DD35A}" dt="2021-08-20T11:03:28.170" v="113" actId="692"/>
        <pc:sldMkLst>
          <pc:docMk/>
          <pc:sldMk cId="2743772692" sldId="292"/>
        </pc:sldMkLst>
        <pc:spChg chg="mod">
          <ac:chgData name="Lei Song" userId="e77005fb-e6b4-4f46-8c86-95621a0ac549" providerId="ADAL" clId="{78CD3444-22D5-9D4D-AFBD-D7EC728DD35A}" dt="2021-08-20T11:01:47.115" v="106" actId="20577"/>
          <ac:spMkLst>
            <pc:docMk/>
            <pc:sldMk cId="2743772692" sldId="292"/>
            <ac:spMk id="2" creationId="{34E4CB5D-AE83-AF4E-B6AD-1560A6D69717}"/>
          </ac:spMkLst>
        </pc:spChg>
        <pc:spChg chg="del">
          <ac:chgData name="Lei Song" userId="e77005fb-e6b4-4f46-8c86-95621a0ac549" providerId="ADAL" clId="{78CD3444-22D5-9D4D-AFBD-D7EC728DD35A}" dt="2021-08-20T11:02:12.594" v="108"/>
          <ac:spMkLst>
            <pc:docMk/>
            <pc:sldMk cId="2743772692" sldId="292"/>
            <ac:spMk id="3" creationId="{60A90E5F-3E13-5645-8174-276281AD3D5F}"/>
          </ac:spMkLst>
        </pc:spChg>
        <pc:spChg chg="add mod">
          <ac:chgData name="Lei Song" userId="e77005fb-e6b4-4f46-8c86-95621a0ac549" providerId="ADAL" clId="{78CD3444-22D5-9D4D-AFBD-D7EC728DD35A}" dt="2021-08-20T11:03:28.170" v="113" actId="692"/>
          <ac:spMkLst>
            <pc:docMk/>
            <pc:sldMk cId="2743772692" sldId="292"/>
            <ac:spMk id="6" creationId="{22F0F9C2-A0EE-C447-A55D-C38B1DAA674B}"/>
          </ac:spMkLst>
        </pc:spChg>
        <pc:picChg chg="add mod ord">
          <ac:chgData name="Lei Song" userId="e77005fb-e6b4-4f46-8c86-95621a0ac549" providerId="ADAL" clId="{78CD3444-22D5-9D4D-AFBD-D7EC728DD35A}" dt="2021-08-20T11:02:19.517" v="110" actId="14100"/>
          <ac:picMkLst>
            <pc:docMk/>
            <pc:sldMk cId="2743772692" sldId="292"/>
            <ac:picMk id="5" creationId="{7493CAF9-F2FF-2F4D-A41A-90836773D89C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205710933" sldId="293"/>
        </pc:sldMkLst>
      </pc:sldChg>
      <pc:sldChg chg="addSp delSp modSp new mod">
        <pc:chgData name="Lei Song" userId="e77005fb-e6b4-4f46-8c86-95621a0ac549" providerId="ADAL" clId="{78CD3444-22D5-9D4D-AFBD-D7EC728DD35A}" dt="2021-08-20T11:05:11.799" v="235" actId="1036"/>
        <pc:sldMkLst>
          <pc:docMk/>
          <pc:sldMk cId="3306113486" sldId="293"/>
        </pc:sldMkLst>
        <pc:spChg chg="mod">
          <ac:chgData name="Lei Song" userId="e77005fb-e6b4-4f46-8c86-95621a0ac549" providerId="ADAL" clId="{78CD3444-22D5-9D4D-AFBD-D7EC728DD35A}" dt="2021-08-20T11:03:57.986" v="164" actId="20577"/>
          <ac:spMkLst>
            <pc:docMk/>
            <pc:sldMk cId="3306113486" sldId="293"/>
            <ac:spMk id="2" creationId="{120B8AD6-C422-BF49-B973-F3A4614B0958}"/>
          </ac:spMkLst>
        </pc:spChg>
        <pc:spChg chg="del">
          <ac:chgData name="Lei Song" userId="e77005fb-e6b4-4f46-8c86-95621a0ac549" providerId="ADAL" clId="{78CD3444-22D5-9D4D-AFBD-D7EC728DD35A}" dt="2021-08-20T11:04:20.990" v="166"/>
          <ac:spMkLst>
            <pc:docMk/>
            <pc:sldMk cId="3306113486" sldId="293"/>
            <ac:spMk id="3" creationId="{60A171A6-0344-BE46-A85D-917872EEA1FF}"/>
          </ac:spMkLst>
        </pc:spChg>
        <pc:spChg chg="add mod">
          <ac:chgData name="Lei Song" userId="e77005fb-e6b4-4f46-8c86-95621a0ac549" providerId="ADAL" clId="{78CD3444-22D5-9D4D-AFBD-D7EC728DD35A}" dt="2021-08-20T11:05:11.799" v="235" actId="1036"/>
          <ac:spMkLst>
            <pc:docMk/>
            <pc:sldMk cId="3306113486" sldId="293"/>
            <ac:spMk id="6" creationId="{CEE5F3BE-5DFE-0D45-835C-E5C23CEB20B2}"/>
          </ac:spMkLst>
        </pc:spChg>
        <pc:picChg chg="add mod ord">
          <ac:chgData name="Lei Song" userId="e77005fb-e6b4-4f46-8c86-95621a0ac549" providerId="ADAL" clId="{78CD3444-22D5-9D4D-AFBD-D7EC728DD35A}" dt="2021-08-20T11:04:25.854" v="167" actId="1076"/>
          <ac:picMkLst>
            <pc:docMk/>
            <pc:sldMk cId="3306113486" sldId="293"/>
            <ac:picMk id="5" creationId="{A2B7285A-2E05-C546-9BB7-59DF3CB7845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9043948" sldId="294"/>
        </pc:sldMkLst>
      </pc:sldChg>
      <pc:sldChg chg="addSp delSp modSp new mod">
        <pc:chgData name="Lei Song" userId="e77005fb-e6b4-4f46-8c86-95621a0ac549" providerId="ADAL" clId="{78CD3444-22D5-9D4D-AFBD-D7EC728DD35A}" dt="2021-08-20T11:06:33.511" v="292" actId="692"/>
        <pc:sldMkLst>
          <pc:docMk/>
          <pc:sldMk cId="1106003601" sldId="294"/>
        </pc:sldMkLst>
        <pc:spChg chg="mod">
          <ac:chgData name="Lei Song" userId="e77005fb-e6b4-4f46-8c86-95621a0ac549" providerId="ADAL" clId="{78CD3444-22D5-9D4D-AFBD-D7EC728DD35A}" dt="2021-08-20T11:05:35.685" v="283" actId="20577"/>
          <ac:spMkLst>
            <pc:docMk/>
            <pc:sldMk cId="1106003601" sldId="294"/>
            <ac:spMk id="2" creationId="{EBF8F784-36FB-C041-B2D4-2357072B5AED}"/>
          </ac:spMkLst>
        </pc:spChg>
        <pc:spChg chg="del">
          <ac:chgData name="Lei Song" userId="e77005fb-e6b4-4f46-8c86-95621a0ac549" providerId="ADAL" clId="{78CD3444-22D5-9D4D-AFBD-D7EC728DD35A}" dt="2021-08-20T11:06:07.482" v="285"/>
          <ac:spMkLst>
            <pc:docMk/>
            <pc:sldMk cId="1106003601" sldId="294"/>
            <ac:spMk id="3" creationId="{C664CC2F-01ED-3641-8859-0D8F5D787388}"/>
          </ac:spMkLst>
        </pc:spChg>
        <pc:spChg chg="add mod">
          <ac:chgData name="Lei Song" userId="e77005fb-e6b4-4f46-8c86-95621a0ac549" providerId="ADAL" clId="{78CD3444-22D5-9D4D-AFBD-D7EC728DD35A}" dt="2021-08-20T11:06:33.511" v="292" actId="692"/>
          <ac:spMkLst>
            <pc:docMk/>
            <pc:sldMk cId="1106003601" sldId="294"/>
            <ac:spMk id="6" creationId="{5FF03B84-BCC5-4746-BEC9-9862FBADEC39}"/>
          </ac:spMkLst>
        </pc:spChg>
        <pc:picChg chg="add mod ord">
          <ac:chgData name="Lei Song" userId="e77005fb-e6b4-4f46-8c86-95621a0ac549" providerId="ADAL" clId="{78CD3444-22D5-9D4D-AFBD-D7EC728DD35A}" dt="2021-08-20T11:06:18.018" v="289" actId="1076"/>
          <ac:picMkLst>
            <pc:docMk/>
            <pc:sldMk cId="1106003601" sldId="294"/>
            <ac:picMk id="5" creationId="{9E83C077-139F-7949-AAF4-2974B70F9A6F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58638247" sldId="295"/>
        </pc:sldMkLst>
      </pc:sldChg>
      <pc:sldChg chg="addSp delSp modSp new mod">
        <pc:chgData name="Lei Song" userId="e77005fb-e6b4-4f46-8c86-95621a0ac549" providerId="ADAL" clId="{78CD3444-22D5-9D4D-AFBD-D7EC728DD35A}" dt="2021-08-20T11:08:06.395" v="317" actId="14100"/>
        <pc:sldMkLst>
          <pc:docMk/>
          <pc:sldMk cId="3488427976" sldId="295"/>
        </pc:sldMkLst>
        <pc:spChg chg="mod">
          <ac:chgData name="Lei Song" userId="e77005fb-e6b4-4f46-8c86-95621a0ac549" providerId="ADAL" clId="{78CD3444-22D5-9D4D-AFBD-D7EC728DD35A}" dt="2021-08-20T11:07:24.120" v="313" actId="20577"/>
          <ac:spMkLst>
            <pc:docMk/>
            <pc:sldMk cId="3488427976" sldId="295"/>
            <ac:spMk id="2" creationId="{7662BEB2-1AAC-6D47-BF97-3B8D3A8375A0}"/>
          </ac:spMkLst>
        </pc:spChg>
        <pc:spChg chg="del">
          <ac:chgData name="Lei Song" userId="e77005fb-e6b4-4f46-8c86-95621a0ac549" providerId="ADAL" clId="{78CD3444-22D5-9D4D-AFBD-D7EC728DD35A}" dt="2021-08-20T11:07:57.188" v="315"/>
          <ac:spMkLst>
            <pc:docMk/>
            <pc:sldMk cId="3488427976" sldId="295"/>
            <ac:spMk id="3" creationId="{988B446F-99B5-2441-8613-B1044B47A0E9}"/>
          </ac:spMkLst>
        </pc:spChg>
        <pc:picChg chg="add mod ord">
          <ac:chgData name="Lei Song" userId="e77005fb-e6b4-4f46-8c86-95621a0ac549" providerId="ADAL" clId="{78CD3444-22D5-9D4D-AFBD-D7EC728DD35A}" dt="2021-08-20T11:08:06.395" v="317" actId="14100"/>
          <ac:picMkLst>
            <pc:docMk/>
            <pc:sldMk cId="3488427976" sldId="295"/>
            <ac:picMk id="5" creationId="{9CAAE8B8-9314-9643-ADA4-E847C4A6C64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09:40.863" v="335"/>
        <pc:sldMkLst>
          <pc:docMk/>
          <pc:sldMk cId="85433265" sldId="296"/>
        </pc:sldMkLst>
        <pc:spChg chg="mod">
          <ac:chgData name="Lei Song" userId="e77005fb-e6b4-4f46-8c86-95621a0ac549" providerId="ADAL" clId="{78CD3444-22D5-9D4D-AFBD-D7EC728DD35A}" dt="2021-08-20T11:08:32.145" v="329" actId="20577"/>
          <ac:spMkLst>
            <pc:docMk/>
            <pc:sldMk cId="85433265" sldId="296"/>
            <ac:spMk id="2" creationId="{A380447C-B2E5-1E4D-B7B8-1623F931973D}"/>
          </ac:spMkLst>
        </pc:spChg>
        <pc:spChg chg="del">
          <ac:chgData name="Lei Song" userId="e77005fb-e6b4-4f46-8c86-95621a0ac549" providerId="ADAL" clId="{78CD3444-22D5-9D4D-AFBD-D7EC728DD35A}" dt="2021-08-20T11:09:18.555" v="331"/>
          <ac:spMkLst>
            <pc:docMk/>
            <pc:sldMk cId="85433265" sldId="296"/>
            <ac:spMk id="3" creationId="{CAFAE090-DF38-DB49-94CD-372A1C0704FF}"/>
          </ac:spMkLst>
        </pc:spChg>
        <pc:spChg chg="add del mod">
          <ac:chgData name="Lei Song" userId="e77005fb-e6b4-4f46-8c86-95621a0ac549" providerId="ADAL" clId="{78CD3444-22D5-9D4D-AFBD-D7EC728DD35A}" dt="2021-08-20T11:09:40.863" v="335"/>
          <ac:spMkLst>
            <pc:docMk/>
            <pc:sldMk cId="85433265" sldId="296"/>
            <ac:spMk id="6" creationId="{5CA865CB-5CBD-904F-8206-87398588E27A}"/>
          </ac:spMkLst>
        </pc:spChg>
        <pc:picChg chg="add mod ord">
          <ac:chgData name="Lei Song" userId="e77005fb-e6b4-4f46-8c86-95621a0ac549" providerId="ADAL" clId="{78CD3444-22D5-9D4D-AFBD-D7EC728DD35A}" dt="2021-08-20T11:09:25.323" v="333" actId="14100"/>
          <ac:picMkLst>
            <pc:docMk/>
            <pc:sldMk cId="85433265" sldId="296"/>
            <ac:picMk id="5" creationId="{B2B5432B-B880-704E-BDB5-033733570BCB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64548451" sldId="296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364691967" sldId="297"/>
        </pc:sldMkLst>
      </pc:sldChg>
      <pc:sldChg chg="addSp delSp modSp new mod">
        <pc:chgData name="Lei Song" userId="e77005fb-e6b4-4f46-8c86-95621a0ac549" providerId="ADAL" clId="{78CD3444-22D5-9D4D-AFBD-D7EC728DD35A}" dt="2021-08-20T11:11:39.089" v="378" actId="14100"/>
        <pc:sldMkLst>
          <pc:docMk/>
          <pc:sldMk cId="3025785886" sldId="297"/>
        </pc:sldMkLst>
        <pc:spChg chg="mod">
          <ac:chgData name="Lei Song" userId="e77005fb-e6b4-4f46-8c86-95621a0ac549" providerId="ADAL" clId="{78CD3444-22D5-9D4D-AFBD-D7EC728DD35A}" dt="2021-08-20T11:09:52.940" v="353" actId="20577"/>
          <ac:spMkLst>
            <pc:docMk/>
            <pc:sldMk cId="3025785886" sldId="297"/>
            <ac:spMk id="2" creationId="{0D7669EB-8F82-6644-B561-273FE423A4C9}"/>
          </ac:spMkLst>
        </pc:spChg>
        <pc:spChg chg="del">
          <ac:chgData name="Lei Song" userId="e77005fb-e6b4-4f46-8c86-95621a0ac549" providerId="ADAL" clId="{78CD3444-22D5-9D4D-AFBD-D7EC728DD35A}" dt="2021-08-20T11:11:32.297" v="376"/>
          <ac:spMkLst>
            <pc:docMk/>
            <pc:sldMk cId="3025785886" sldId="297"/>
            <ac:spMk id="3" creationId="{7A7FF190-C026-BA4F-9989-D248C96637C8}"/>
          </ac:spMkLst>
        </pc:spChg>
        <pc:picChg chg="add mod ord">
          <ac:chgData name="Lei Song" userId="e77005fb-e6b4-4f46-8c86-95621a0ac549" providerId="ADAL" clId="{78CD3444-22D5-9D4D-AFBD-D7EC728DD35A}" dt="2021-08-20T11:11:39.089" v="378" actId="14100"/>
          <ac:picMkLst>
            <pc:docMk/>
            <pc:sldMk cId="3025785886" sldId="297"/>
            <ac:picMk id="5" creationId="{C64407B7-BD68-C148-816C-375FB36F171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10:54.015" v="374" actId="1076"/>
        <pc:sldMkLst>
          <pc:docMk/>
          <pc:sldMk cId="1016292612" sldId="298"/>
        </pc:sldMkLst>
        <pc:spChg chg="mod">
          <ac:chgData name="Lei Song" userId="e77005fb-e6b4-4f46-8c86-95621a0ac549" providerId="ADAL" clId="{78CD3444-22D5-9D4D-AFBD-D7EC728DD35A}" dt="2021-08-20T11:10:20.357" v="369" actId="20577"/>
          <ac:spMkLst>
            <pc:docMk/>
            <pc:sldMk cId="1016292612" sldId="298"/>
            <ac:spMk id="2" creationId="{053B7758-6612-1946-9912-0536C5390A0B}"/>
          </ac:spMkLst>
        </pc:spChg>
        <pc:spChg chg="del">
          <ac:chgData name="Lei Song" userId="e77005fb-e6b4-4f46-8c86-95621a0ac549" providerId="ADAL" clId="{78CD3444-22D5-9D4D-AFBD-D7EC728DD35A}" dt="2021-08-20T11:10:43.314" v="371"/>
          <ac:spMkLst>
            <pc:docMk/>
            <pc:sldMk cId="1016292612" sldId="298"/>
            <ac:spMk id="3" creationId="{4F194575-9078-D041-B8AD-4384853478E3}"/>
          </ac:spMkLst>
        </pc:spChg>
        <pc:picChg chg="add mod ord">
          <ac:chgData name="Lei Song" userId="e77005fb-e6b4-4f46-8c86-95621a0ac549" providerId="ADAL" clId="{78CD3444-22D5-9D4D-AFBD-D7EC728DD35A}" dt="2021-08-20T11:10:54.015" v="374" actId="1076"/>
          <ac:picMkLst>
            <pc:docMk/>
            <pc:sldMk cId="1016292612" sldId="298"/>
            <ac:picMk id="5" creationId="{DE96EFFF-F92B-7C40-B5DB-0CF351DC613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353932820" sldId="298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759998751" sldId="299"/>
        </pc:sldMkLst>
      </pc:sldChg>
      <pc:sldChg chg="modSp new mod">
        <pc:chgData name="Lei Song" userId="e77005fb-e6b4-4f46-8c86-95621a0ac549" providerId="ADAL" clId="{78CD3444-22D5-9D4D-AFBD-D7EC728DD35A}" dt="2021-08-20T11:12:38.523" v="396"/>
        <pc:sldMkLst>
          <pc:docMk/>
          <pc:sldMk cId="1899404623" sldId="299"/>
        </pc:sldMkLst>
        <pc:spChg chg="mod">
          <ac:chgData name="Lei Song" userId="e77005fb-e6b4-4f46-8c86-95621a0ac549" providerId="ADAL" clId="{78CD3444-22D5-9D4D-AFBD-D7EC728DD35A}" dt="2021-08-20T11:12:21.796" v="394" actId="20577"/>
          <ac:spMkLst>
            <pc:docMk/>
            <pc:sldMk cId="1899404623" sldId="299"/>
            <ac:spMk id="2" creationId="{9E238211-D88C-5043-B6DD-1BD67A43183B}"/>
          </ac:spMkLst>
        </pc:spChg>
        <pc:spChg chg="mod">
          <ac:chgData name="Lei Song" userId="e77005fb-e6b4-4f46-8c86-95621a0ac549" providerId="ADAL" clId="{78CD3444-22D5-9D4D-AFBD-D7EC728DD35A}" dt="2021-08-20T11:12:38.523" v="396"/>
          <ac:spMkLst>
            <pc:docMk/>
            <pc:sldMk cId="1899404623" sldId="299"/>
            <ac:spMk id="3" creationId="{7EFECA7C-AC49-F745-8270-9B1C69193419}"/>
          </ac:spMkLst>
        </pc:spChg>
      </pc:sldChg>
      <pc:sldChg chg="modSp new mod">
        <pc:chgData name="Lei Song" userId="e77005fb-e6b4-4f46-8c86-95621a0ac549" providerId="ADAL" clId="{78CD3444-22D5-9D4D-AFBD-D7EC728DD35A}" dt="2021-08-20T11:13:33.959" v="450" actId="20577"/>
        <pc:sldMkLst>
          <pc:docMk/>
          <pc:sldMk cId="1566801071" sldId="300"/>
        </pc:sldMkLst>
        <pc:spChg chg="mod">
          <ac:chgData name="Lei Song" userId="e77005fb-e6b4-4f46-8c86-95621a0ac549" providerId="ADAL" clId="{78CD3444-22D5-9D4D-AFBD-D7EC728DD35A}" dt="2021-08-20T11:13:03.795" v="416" actId="20577"/>
          <ac:spMkLst>
            <pc:docMk/>
            <pc:sldMk cId="1566801071" sldId="300"/>
            <ac:spMk id="2" creationId="{087498CA-1094-AC42-974F-B2E88016A243}"/>
          </ac:spMkLst>
        </pc:spChg>
        <pc:spChg chg="mod">
          <ac:chgData name="Lei Song" userId="e77005fb-e6b4-4f46-8c86-95621a0ac549" providerId="ADAL" clId="{78CD3444-22D5-9D4D-AFBD-D7EC728DD35A}" dt="2021-08-20T11:13:33.959" v="450" actId="20577"/>
          <ac:spMkLst>
            <pc:docMk/>
            <pc:sldMk cId="1566801071" sldId="300"/>
            <ac:spMk id="3" creationId="{377BDB8D-9E3F-1D4B-8C94-B97BF1BB1903}"/>
          </ac:spMkLst>
        </pc:spChg>
      </pc:sldChg>
      <pc:sldChg chg="addSp modSp new mod">
        <pc:chgData name="Lei Song" userId="e77005fb-e6b4-4f46-8c86-95621a0ac549" providerId="ADAL" clId="{78CD3444-22D5-9D4D-AFBD-D7EC728DD35A}" dt="2021-08-20T11:19:40.560" v="517" actId="1076"/>
        <pc:sldMkLst>
          <pc:docMk/>
          <pc:sldMk cId="1048419854" sldId="301"/>
        </pc:sldMkLst>
        <pc:spChg chg="mod">
          <ac:chgData name="Lei Song" userId="e77005fb-e6b4-4f46-8c86-95621a0ac549" providerId="ADAL" clId="{78CD3444-22D5-9D4D-AFBD-D7EC728DD35A}" dt="2021-08-20T11:18:15.984" v="477" actId="20577"/>
          <ac:spMkLst>
            <pc:docMk/>
            <pc:sldMk cId="1048419854" sldId="301"/>
            <ac:spMk id="2" creationId="{D9618CF4-E1E3-5C49-94F9-2FD5DE10FB04}"/>
          </ac:spMkLst>
        </pc:spChg>
        <pc:spChg chg="mod">
          <ac:chgData name="Lei Song" userId="e77005fb-e6b4-4f46-8c86-95621a0ac549" providerId="ADAL" clId="{78CD3444-22D5-9D4D-AFBD-D7EC728DD35A}" dt="2021-08-20T11:18:36.814" v="514" actId="20577"/>
          <ac:spMkLst>
            <pc:docMk/>
            <pc:sldMk cId="1048419854" sldId="301"/>
            <ac:spMk id="3" creationId="{2D73E3C4-08CB-4E45-9B33-123AF71CD40C}"/>
          </ac:spMkLst>
        </pc:spChg>
        <pc:picChg chg="add mod">
          <ac:chgData name="Lei Song" userId="e77005fb-e6b4-4f46-8c86-95621a0ac549" providerId="ADAL" clId="{78CD3444-22D5-9D4D-AFBD-D7EC728DD35A}" dt="2021-08-20T11:19:40.560" v="517" actId="1076"/>
          <ac:picMkLst>
            <pc:docMk/>
            <pc:sldMk cId="1048419854" sldId="301"/>
            <ac:picMk id="5" creationId="{E813A2B2-E238-3544-975E-A4271ABE0F8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54.847" v="579" actId="14100"/>
        <pc:sldMkLst>
          <pc:docMk/>
          <pc:sldMk cId="1366748115" sldId="302"/>
        </pc:sldMkLst>
        <pc:spChg chg="mod">
          <ac:chgData name="Lei Song" userId="e77005fb-e6b4-4f46-8c86-95621a0ac549" providerId="ADAL" clId="{78CD3444-22D5-9D4D-AFBD-D7EC728DD35A}" dt="2021-08-20T11:39:35.924" v="526" actId="20577"/>
          <ac:spMkLst>
            <pc:docMk/>
            <pc:sldMk cId="1366748115" sldId="302"/>
            <ac:spMk id="2" creationId="{845E332D-14A7-E34C-B924-C5C321D016F0}"/>
          </ac:spMkLst>
        </pc:spChg>
        <pc:spChg chg="del">
          <ac:chgData name="Lei Song" userId="e77005fb-e6b4-4f46-8c86-95621a0ac549" providerId="ADAL" clId="{78CD3444-22D5-9D4D-AFBD-D7EC728DD35A}" dt="2021-08-20T11:46:30.971" v="528"/>
          <ac:spMkLst>
            <pc:docMk/>
            <pc:sldMk cId="1366748115" sldId="302"/>
            <ac:spMk id="3" creationId="{C2A6E26C-AA09-E348-9FA5-18D805713389}"/>
          </ac:spMkLst>
        </pc:spChg>
        <pc:picChg chg="add mod ord">
          <ac:chgData name="Lei Song" userId="e77005fb-e6b4-4f46-8c86-95621a0ac549" providerId="ADAL" clId="{78CD3444-22D5-9D4D-AFBD-D7EC728DD35A}" dt="2021-08-20T11:47:54.847" v="579" actId="14100"/>
          <ac:picMkLst>
            <pc:docMk/>
            <pc:sldMk cId="1366748115" sldId="302"/>
            <ac:picMk id="5" creationId="{51195BA4-C20E-E642-83F9-02DADE52396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44.036" v="577" actId="14100"/>
        <pc:sldMkLst>
          <pc:docMk/>
          <pc:sldMk cId="2523023937" sldId="303"/>
        </pc:sldMkLst>
        <pc:spChg chg="mod">
          <ac:chgData name="Lei Song" userId="e77005fb-e6b4-4f46-8c86-95621a0ac549" providerId="ADAL" clId="{78CD3444-22D5-9D4D-AFBD-D7EC728DD35A}" dt="2021-08-20T11:47:12.715" v="573" actId="20577"/>
          <ac:spMkLst>
            <pc:docMk/>
            <pc:sldMk cId="2523023937" sldId="303"/>
            <ac:spMk id="2" creationId="{3E58FC8A-9201-D244-B68E-999F1C4E3821}"/>
          </ac:spMkLst>
        </pc:spChg>
        <pc:spChg chg="del">
          <ac:chgData name="Lei Song" userId="e77005fb-e6b4-4f46-8c86-95621a0ac549" providerId="ADAL" clId="{78CD3444-22D5-9D4D-AFBD-D7EC728DD35A}" dt="2021-08-20T11:47:37.077" v="575"/>
          <ac:spMkLst>
            <pc:docMk/>
            <pc:sldMk cId="2523023937" sldId="303"/>
            <ac:spMk id="3" creationId="{18DA0806-9A50-174B-B4F2-AF5E7B7478AE}"/>
          </ac:spMkLst>
        </pc:spChg>
        <pc:picChg chg="add mod ord">
          <ac:chgData name="Lei Song" userId="e77005fb-e6b4-4f46-8c86-95621a0ac549" providerId="ADAL" clId="{78CD3444-22D5-9D4D-AFBD-D7EC728DD35A}" dt="2021-08-20T11:47:44.036" v="577" actId="14100"/>
          <ac:picMkLst>
            <pc:docMk/>
            <pc:sldMk cId="2523023937" sldId="303"/>
            <ac:picMk id="5" creationId="{B05E2BF3-1814-C542-B79F-0006E86A949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52:57.377" v="594" actId="1076"/>
        <pc:sldMkLst>
          <pc:docMk/>
          <pc:sldMk cId="3710425987" sldId="304"/>
        </pc:sldMkLst>
        <pc:spChg chg="mod">
          <ac:chgData name="Lei Song" userId="e77005fb-e6b4-4f46-8c86-95621a0ac549" providerId="ADAL" clId="{78CD3444-22D5-9D4D-AFBD-D7EC728DD35A}" dt="2021-08-20T11:51:03.318" v="584"/>
          <ac:spMkLst>
            <pc:docMk/>
            <pc:sldMk cId="3710425987" sldId="304"/>
            <ac:spMk id="2" creationId="{BAC182E8-BF78-B64C-BF19-D3303B6B1999}"/>
          </ac:spMkLst>
        </pc:spChg>
        <pc:spChg chg="mod">
          <ac:chgData name="Lei Song" userId="e77005fb-e6b4-4f46-8c86-95621a0ac549" providerId="ADAL" clId="{78CD3444-22D5-9D4D-AFBD-D7EC728DD35A}" dt="2021-08-20T11:52:03.372" v="587" actId="20577"/>
          <ac:spMkLst>
            <pc:docMk/>
            <pc:sldMk cId="3710425987" sldId="304"/>
            <ac:spMk id="3" creationId="{9FF88061-567D-F24F-AFEC-79C829951814}"/>
          </ac:spMkLst>
        </pc:spChg>
        <pc:picChg chg="add del mod">
          <ac:chgData name="Lei Song" userId="e77005fb-e6b4-4f46-8c86-95621a0ac549" providerId="ADAL" clId="{78CD3444-22D5-9D4D-AFBD-D7EC728DD35A}" dt="2021-08-20T11:52:47.755" v="591" actId="478"/>
          <ac:picMkLst>
            <pc:docMk/>
            <pc:sldMk cId="3710425987" sldId="304"/>
            <ac:picMk id="5" creationId="{35DD9234-1492-044A-9E7B-D9521E694C20}"/>
          </ac:picMkLst>
        </pc:picChg>
        <pc:picChg chg="add mod">
          <ac:chgData name="Lei Song" userId="e77005fb-e6b4-4f46-8c86-95621a0ac549" providerId="ADAL" clId="{78CD3444-22D5-9D4D-AFBD-D7EC728DD35A}" dt="2021-08-20T11:52:57.377" v="594" actId="1076"/>
          <ac:picMkLst>
            <pc:docMk/>
            <pc:sldMk cId="3710425987" sldId="304"/>
            <ac:picMk id="7" creationId="{0D90638A-9907-1744-AC8A-9B1D665C487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3:09.492" v="615" actId="14100"/>
        <pc:sldMkLst>
          <pc:docMk/>
          <pc:sldMk cId="3270622018" sldId="305"/>
        </pc:sldMkLst>
        <pc:spChg chg="mod">
          <ac:chgData name="Lei Song" userId="e77005fb-e6b4-4f46-8c86-95621a0ac549" providerId="ADAL" clId="{78CD3444-22D5-9D4D-AFBD-D7EC728DD35A}" dt="2021-08-20T12:02:56.448" v="611" actId="20577"/>
          <ac:spMkLst>
            <pc:docMk/>
            <pc:sldMk cId="3270622018" sldId="305"/>
            <ac:spMk id="2" creationId="{B49D7354-0AB5-474F-B47B-8ECFBB933734}"/>
          </ac:spMkLst>
        </pc:spChg>
        <pc:spChg chg="del">
          <ac:chgData name="Lei Song" userId="e77005fb-e6b4-4f46-8c86-95621a0ac549" providerId="ADAL" clId="{78CD3444-22D5-9D4D-AFBD-D7EC728DD35A}" dt="2021-08-20T12:03:03.469" v="613"/>
          <ac:spMkLst>
            <pc:docMk/>
            <pc:sldMk cId="3270622018" sldId="305"/>
            <ac:spMk id="3" creationId="{B17ABE2B-26F8-604C-BB53-EC5DBD5B6607}"/>
          </ac:spMkLst>
        </pc:spChg>
        <pc:picChg chg="add mod ord">
          <ac:chgData name="Lei Song" userId="e77005fb-e6b4-4f46-8c86-95621a0ac549" providerId="ADAL" clId="{78CD3444-22D5-9D4D-AFBD-D7EC728DD35A}" dt="2021-08-20T12:03:09.492" v="615" actId="14100"/>
          <ac:picMkLst>
            <pc:docMk/>
            <pc:sldMk cId="3270622018" sldId="305"/>
            <ac:picMk id="5" creationId="{51346F89-AAF2-D845-8964-D6530AA66863}"/>
          </ac:picMkLst>
        </pc:picChg>
      </pc:sldChg>
      <pc:sldChg chg="addSp modSp new mod">
        <pc:chgData name="Lei Song" userId="e77005fb-e6b4-4f46-8c86-95621a0ac549" providerId="ADAL" clId="{78CD3444-22D5-9D4D-AFBD-D7EC728DD35A}" dt="2021-08-20T12:04:04.508" v="629" actId="1076"/>
        <pc:sldMkLst>
          <pc:docMk/>
          <pc:sldMk cId="3054388547" sldId="306"/>
        </pc:sldMkLst>
        <pc:spChg chg="mod">
          <ac:chgData name="Lei Song" userId="e77005fb-e6b4-4f46-8c86-95621a0ac549" providerId="ADAL" clId="{78CD3444-22D5-9D4D-AFBD-D7EC728DD35A}" dt="2021-08-20T12:03:42.776" v="626"/>
          <ac:spMkLst>
            <pc:docMk/>
            <pc:sldMk cId="3054388547" sldId="306"/>
            <ac:spMk id="2" creationId="{E14EAA94-F0EA-984F-A443-BD9AF82A49D9}"/>
          </ac:spMkLst>
        </pc:spChg>
        <pc:spChg chg="mod">
          <ac:chgData name="Lei Song" userId="e77005fb-e6b4-4f46-8c86-95621a0ac549" providerId="ADAL" clId="{78CD3444-22D5-9D4D-AFBD-D7EC728DD35A}" dt="2021-08-20T12:03:39.177" v="625"/>
          <ac:spMkLst>
            <pc:docMk/>
            <pc:sldMk cId="3054388547" sldId="306"/>
            <ac:spMk id="3" creationId="{6E0AB943-EF96-AA48-A723-BE9D7F9FF677}"/>
          </ac:spMkLst>
        </pc:spChg>
        <pc:picChg chg="add mod">
          <ac:chgData name="Lei Song" userId="e77005fb-e6b4-4f46-8c86-95621a0ac549" providerId="ADAL" clId="{78CD3444-22D5-9D4D-AFBD-D7EC728DD35A}" dt="2021-08-20T12:04:04.508" v="629" actId="1076"/>
          <ac:picMkLst>
            <pc:docMk/>
            <pc:sldMk cId="3054388547" sldId="306"/>
            <ac:picMk id="5" creationId="{12F8C65F-0E04-4D4A-A41E-F712F5F01B7E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5:15.592" v="656" actId="14100"/>
        <pc:sldMkLst>
          <pc:docMk/>
          <pc:sldMk cId="422975036" sldId="307"/>
        </pc:sldMkLst>
        <pc:spChg chg="mod">
          <ac:chgData name="Lei Song" userId="e77005fb-e6b4-4f46-8c86-95621a0ac549" providerId="ADAL" clId="{78CD3444-22D5-9D4D-AFBD-D7EC728DD35A}" dt="2021-08-20T12:04:31.247" v="652" actId="20577"/>
          <ac:spMkLst>
            <pc:docMk/>
            <pc:sldMk cId="422975036" sldId="307"/>
            <ac:spMk id="2" creationId="{6326C671-937A-F74F-B4F0-51F518EF3E9A}"/>
          </ac:spMkLst>
        </pc:spChg>
        <pc:spChg chg="del">
          <ac:chgData name="Lei Song" userId="e77005fb-e6b4-4f46-8c86-95621a0ac549" providerId="ADAL" clId="{78CD3444-22D5-9D4D-AFBD-D7EC728DD35A}" dt="2021-08-20T12:05:09.502" v="654"/>
          <ac:spMkLst>
            <pc:docMk/>
            <pc:sldMk cId="422975036" sldId="307"/>
            <ac:spMk id="3" creationId="{BA5C9189-44F9-B246-BBA3-DC9EEC886AF3}"/>
          </ac:spMkLst>
        </pc:spChg>
        <pc:picChg chg="add mod ord">
          <ac:chgData name="Lei Song" userId="e77005fb-e6b4-4f46-8c86-95621a0ac549" providerId="ADAL" clId="{78CD3444-22D5-9D4D-AFBD-D7EC728DD35A}" dt="2021-08-20T12:05:15.592" v="656" actId="14100"/>
          <ac:picMkLst>
            <pc:docMk/>
            <pc:sldMk cId="422975036" sldId="307"/>
            <ac:picMk id="5" creationId="{9DDBBBC4-3698-E849-B8EB-625612E6773A}"/>
          </ac:picMkLst>
        </pc:picChg>
      </pc:sldChg>
      <pc:sldChg chg="addSp modSp new mod">
        <pc:chgData name="Lei Song" userId="e77005fb-e6b4-4f46-8c86-95621a0ac549" providerId="ADAL" clId="{78CD3444-22D5-9D4D-AFBD-D7EC728DD35A}" dt="2021-08-20T12:15:46.507" v="724" actId="1076"/>
        <pc:sldMkLst>
          <pc:docMk/>
          <pc:sldMk cId="527046672" sldId="308"/>
        </pc:sldMkLst>
        <pc:spChg chg="mod">
          <ac:chgData name="Lei Song" userId="e77005fb-e6b4-4f46-8c86-95621a0ac549" providerId="ADAL" clId="{78CD3444-22D5-9D4D-AFBD-D7EC728DD35A}" dt="2021-08-20T12:11:57.241" v="695" actId="20577"/>
          <ac:spMkLst>
            <pc:docMk/>
            <pc:sldMk cId="527046672" sldId="308"/>
            <ac:spMk id="2" creationId="{B4BD399B-F165-FB43-8E7B-3121A6F9C2DC}"/>
          </ac:spMkLst>
        </pc:spChg>
        <pc:spChg chg="mod">
          <ac:chgData name="Lei Song" userId="e77005fb-e6b4-4f46-8c86-95621a0ac549" providerId="ADAL" clId="{78CD3444-22D5-9D4D-AFBD-D7EC728DD35A}" dt="2021-08-20T12:15:12.606" v="721"/>
          <ac:spMkLst>
            <pc:docMk/>
            <pc:sldMk cId="527046672" sldId="308"/>
            <ac:spMk id="3" creationId="{01317148-13D1-814D-A0D7-A1680DD9A9EE}"/>
          </ac:spMkLst>
        </pc:spChg>
        <pc:picChg chg="add mod">
          <ac:chgData name="Lei Song" userId="e77005fb-e6b4-4f46-8c86-95621a0ac549" providerId="ADAL" clId="{78CD3444-22D5-9D4D-AFBD-D7EC728DD35A}" dt="2021-08-20T12:15:46.507" v="724" actId="1076"/>
          <ac:picMkLst>
            <pc:docMk/>
            <pc:sldMk cId="527046672" sldId="308"/>
            <ac:picMk id="5" creationId="{B8D7F88C-7336-5942-B6F3-6889FF2FF83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18:47.342" v="753" actId="14100"/>
        <pc:sldMkLst>
          <pc:docMk/>
          <pc:sldMk cId="3067045829" sldId="309"/>
        </pc:sldMkLst>
        <pc:spChg chg="mod">
          <ac:chgData name="Lei Song" userId="e77005fb-e6b4-4f46-8c86-95621a0ac549" providerId="ADAL" clId="{78CD3444-22D5-9D4D-AFBD-D7EC728DD35A}" dt="2021-08-20T12:17:56.973" v="749" actId="20577"/>
          <ac:spMkLst>
            <pc:docMk/>
            <pc:sldMk cId="3067045829" sldId="309"/>
            <ac:spMk id="2" creationId="{069B572C-BEE7-7748-9D0F-4AC149A1BAEC}"/>
          </ac:spMkLst>
        </pc:spChg>
        <pc:spChg chg="del">
          <ac:chgData name="Lei Song" userId="e77005fb-e6b4-4f46-8c86-95621a0ac549" providerId="ADAL" clId="{78CD3444-22D5-9D4D-AFBD-D7EC728DD35A}" dt="2021-08-20T12:18:38.326" v="751"/>
          <ac:spMkLst>
            <pc:docMk/>
            <pc:sldMk cId="3067045829" sldId="309"/>
            <ac:spMk id="3" creationId="{E018675D-C8EB-E244-9C8D-E97D95DEB115}"/>
          </ac:spMkLst>
        </pc:spChg>
        <pc:picChg chg="add mod ord">
          <ac:chgData name="Lei Song" userId="e77005fb-e6b4-4f46-8c86-95621a0ac549" providerId="ADAL" clId="{78CD3444-22D5-9D4D-AFBD-D7EC728DD35A}" dt="2021-08-20T12:18:47.342" v="753" actId="14100"/>
          <ac:picMkLst>
            <pc:docMk/>
            <pc:sldMk cId="3067045829" sldId="309"/>
            <ac:picMk id="5" creationId="{DA13F49C-E424-7E40-8E75-EFBB4FAF9DE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21:20.924" v="790" actId="14100"/>
        <pc:sldMkLst>
          <pc:docMk/>
          <pc:sldMk cId="281104529" sldId="310"/>
        </pc:sldMkLst>
        <pc:spChg chg="mod">
          <ac:chgData name="Lei Song" userId="e77005fb-e6b4-4f46-8c86-95621a0ac549" providerId="ADAL" clId="{78CD3444-22D5-9D4D-AFBD-D7EC728DD35A}" dt="2021-08-20T12:20:57.963" v="786" actId="20577"/>
          <ac:spMkLst>
            <pc:docMk/>
            <pc:sldMk cId="281104529" sldId="310"/>
            <ac:spMk id="2" creationId="{EB0988FA-947D-EE4A-AD5D-9769A15DD17C}"/>
          </ac:spMkLst>
        </pc:spChg>
        <pc:spChg chg="del">
          <ac:chgData name="Lei Song" userId="e77005fb-e6b4-4f46-8c86-95621a0ac549" providerId="ADAL" clId="{78CD3444-22D5-9D4D-AFBD-D7EC728DD35A}" dt="2021-08-20T12:21:12.976" v="788"/>
          <ac:spMkLst>
            <pc:docMk/>
            <pc:sldMk cId="281104529" sldId="310"/>
            <ac:spMk id="3" creationId="{FB81472E-9DF3-9341-A384-57719CC89E29}"/>
          </ac:spMkLst>
        </pc:spChg>
        <pc:picChg chg="add mod ord">
          <ac:chgData name="Lei Song" userId="e77005fb-e6b4-4f46-8c86-95621a0ac549" providerId="ADAL" clId="{78CD3444-22D5-9D4D-AFBD-D7EC728DD35A}" dt="2021-08-20T12:21:20.924" v="790" actId="14100"/>
          <ac:picMkLst>
            <pc:docMk/>
            <pc:sldMk cId="281104529" sldId="310"/>
            <ac:picMk id="5" creationId="{51EA1831-84EC-2040-BBC5-F669EB038E5E}"/>
          </ac:picMkLst>
        </pc:picChg>
      </pc:sldChg>
      <pc:sldChg chg="addSp modSp new mod">
        <pc:chgData name="Lei Song" userId="e77005fb-e6b4-4f46-8c86-95621a0ac549" providerId="ADAL" clId="{78CD3444-22D5-9D4D-AFBD-D7EC728DD35A}" dt="2021-08-20T12:27:36.768" v="856" actId="1076"/>
        <pc:sldMkLst>
          <pc:docMk/>
          <pc:sldMk cId="656312707" sldId="311"/>
        </pc:sldMkLst>
        <pc:spChg chg="mod">
          <ac:chgData name="Lei Song" userId="e77005fb-e6b4-4f46-8c86-95621a0ac549" providerId="ADAL" clId="{78CD3444-22D5-9D4D-AFBD-D7EC728DD35A}" dt="2021-08-20T12:24:59.312" v="804" actId="20577"/>
          <ac:spMkLst>
            <pc:docMk/>
            <pc:sldMk cId="656312707" sldId="311"/>
            <ac:spMk id="2" creationId="{C49ADD85-F7FB-E74E-B289-EAAFBA78B530}"/>
          </ac:spMkLst>
        </pc:spChg>
        <pc:spChg chg="mod">
          <ac:chgData name="Lei Song" userId="e77005fb-e6b4-4f46-8c86-95621a0ac549" providerId="ADAL" clId="{78CD3444-22D5-9D4D-AFBD-D7EC728DD35A}" dt="2021-08-20T12:27:22.775" v="853" actId="20577"/>
          <ac:spMkLst>
            <pc:docMk/>
            <pc:sldMk cId="656312707" sldId="311"/>
            <ac:spMk id="3" creationId="{2467B557-482D-2A4A-93A7-BD8E82C6B76E}"/>
          </ac:spMkLst>
        </pc:spChg>
        <pc:picChg chg="add mod">
          <ac:chgData name="Lei Song" userId="e77005fb-e6b4-4f46-8c86-95621a0ac549" providerId="ADAL" clId="{78CD3444-22D5-9D4D-AFBD-D7EC728DD35A}" dt="2021-08-20T12:27:36.768" v="856" actId="1076"/>
          <ac:picMkLst>
            <pc:docMk/>
            <pc:sldMk cId="656312707" sldId="311"/>
            <ac:picMk id="5" creationId="{ECE622F3-22DB-1640-BB72-E50C31B5A30B}"/>
          </ac:picMkLst>
        </pc:picChg>
      </pc:sldChg>
      <pc:sldChg chg="addSp modSp new mod">
        <pc:chgData name="Lei Song" userId="e77005fb-e6b4-4f46-8c86-95621a0ac549" providerId="ADAL" clId="{78CD3444-22D5-9D4D-AFBD-D7EC728DD35A}" dt="2021-08-20T12:39:10.034" v="891"/>
        <pc:sldMkLst>
          <pc:docMk/>
          <pc:sldMk cId="1016610009" sldId="312"/>
        </pc:sldMkLst>
        <pc:spChg chg="mod">
          <ac:chgData name="Lei Song" userId="e77005fb-e6b4-4f46-8c86-95621a0ac549" providerId="ADAL" clId="{78CD3444-22D5-9D4D-AFBD-D7EC728DD35A}" dt="2021-08-20T12:38:27.906" v="874" actId="20577"/>
          <ac:spMkLst>
            <pc:docMk/>
            <pc:sldMk cId="1016610009" sldId="312"/>
            <ac:spMk id="2" creationId="{219DCD27-5ED9-934F-BE2E-7A18F3D37CFD}"/>
          </ac:spMkLst>
        </pc:spChg>
        <pc:spChg chg="mod">
          <ac:chgData name="Lei Song" userId="e77005fb-e6b4-4f46-8c86-95621a0ac549" providerId="ADAL" clId="{78CD3444-22D5-9D4D-AFBD-D7EC728DD35A}" dt="2021-08-20T12:38:35.823" v="889" actId="20577"/>
          <ac:spMkLst>
            <pc:docMk/>
            <pc:sldMk cId="1016610009" sldId="312"/>
            <ac:spMk id="3" creationId="{DFC30ACE-F8A8-5841-8715-BBD7F64A83F6}"/>
          </ac:spMkLst>
        </pc:spChg>
        <pc:picChg chg="add mod">
          <ac:chgData name="Lei Song" userId="e77005fb-e6b4-4f46-8c86-95621a0ac549" providerId="ADAL" clId="{78CD3444-22D5-9D4D-AFBD-D7EC728DD35A}" dt="2021-08-20T12:39:10.034" v="891"/>
          <ac:picMkLst>
            <pc:docMk/>
            <pc:sldMk cId="1016610009" sldId="312"/>
            <ac:picMk id="5" creationId="{55F6623A-2CD4-B545-8EBC-5792C66ACC0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0:01.319" v="909"/>
        <pc:sldMkLst>
          <pc:docMk/>
          <pc:sldMk cId="1363717628" sldId="313"/>
        </pc:sldMkLst>
        <pc:spChg chg="mod">
          <ac:chgData name="Lei Song" userId="e77005fb-e6b4-4f46-8c86-95621a0ac549" providerId="ADAL" clId="{78CD3444-22D5-9D4D-AFBD-D7EC728DD35A}" dt="2021-08-20T12:39:18.795" v="904" actId="20577"/>
          <ac:spMkLst>
            <pc:docMk/>
            <pc:sldMk cId="1363717628" sldId="313"/>
            <ac:spMk id="2" creationId="{BC386920-7047-B74F-A1D2-434225F8DB57}"/>
          </ac:spMkLst>
        </pc:spChg>
        <pc:spChg chg="del">
          <ac:chgData name="Lei Song" userId="e77005fb-e6b4-4f46-8c86-95621a0ac549" providerId="ADAL" clId="{78CD3444-22D5-9D4D-AFBD-D7EC728DD35A}" dt="2021-08-20T12:39:51.051" v="906"/>
          <ac:spMkLst>
            <pc:docMk/>
            <pc:sldMk cId="1363717628" sldId="313"/>
            <ac:spMk id="3" creationId="{8FE03D20-497F-E648-B2F0-166C908BC41C}"/>
          </ac:spMkLst>
        </pc:spChg>
        <pc:spChg chg="add del mod">
          <ac:chgData name="Lei Song" userId="e77005fb-e6b4-4f46-8c86-95621a0ac549" providerId="ADAL" clId="{78CD3444-22D5-9D4D-AFBD-D7EC728DD35A}" dt="2021-08-20T12:40:01.319" v="909"/>
          <ac:spMkLst>
            <pc:docMk/>
            <pc:sldMk cId="1363717628" sldId="313"/>
            <ac:spMk id="7" creationId="{B8755659-FB6C-1848-9039-86A488110DD0}"/>
          </ac:spMkLst>
        </pc:spChg>
        <pc:picChg chg="add del mod ord">
          <ac:chgData name="Lei Song" userId="e77005fb-e6b4-4f46-8c86-95621a0ac549" providerId="ADAL" clId="{78CD3444-22D5-9D4D-AFBD-D7EC728DD35A}" dt="2021-08-20T12:39:58.819" v="907" actId="478"/>
          <ac:picMkLst>
            <pc:docMk/>
            <pc:sldMk cId="1363717628" sldId="313"/>
            <ac:picMk id="5" creationId="{1BEA97E5-7560-3F46-8F9E-D0713A7A15B2}"/>
          </ac:picMkLst>
        </pc:picChg>
        <pc:picChg chg="add mod ord">
          <ac:chgData name="Lei Song" userId="e77005fb-e6b4-4f46-8c86-95621a0ac549" providerId="ADAL" clId="{78CD3444-22D5-9D4D-AFBD-D7EC728DD35A}" dt="2021-08-20T12:40:01.319" v="909"/>
          <ac:picMkLst>
            <pc:docMk/>
            <pc:sldMk cId="1363717628" sldId="313"/>
            <ac:picMk id="9" creationId="{84267B23-2F42-7347-92AA-A2153B27CA7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1:48.017" v="928" actId="14100"/>
        <pc:sldMkLst>
          <pc:docMk/>
          <pc:sldMk cId="625989127" sldId="314"/>
        </pc:sldMkLst>
        <pc:spChg chg="mod">
          <ac:chgData name="Lei Song" userId="e77005fb-e6b4-4f46-8c86-95621a0ac549" providerId="ADAL" clId="{78CD3444-22D5-9D4D-AFBD-D7EC728DD35A}" dt="2021-08-20T12:41:33.064" v="924" actId="20577"/>
          <ac:spMkLst>
            <pc:docMk/>
            <pc:sldMk cId="625989127" sldId="314"/>
            <ac:spMk id="2" creationId="{DE3ABBB4-B524-4749-9F09-E2AEE3B04A7B}"/>
          </ac:spMkLst>
        </pc:spChg>
        <pc:spChg chg="del">
          <ac:chgData name="Lei Song" userId="e77005fb-e6b4-4f46-8c86-95621a0ac549" providerId="ADAL" clId="{78CD3444-22D5-9D4D-AFBD-D7EC728DD35A}" dt="2021-08-20T12:41:42.839" v="926"/>
          <ac:spMkLst>
            <pc:docMk/>
            <pc:sldMk cId="625989127" sldId="314"/>
            <ac:spMk id="3" creationId="{7BCFCC9C-6F0E-D64D-AE96-2739D04B7904}"/>
          </ac:spMkLst>
        </pc:spChg>
        <pc:picChg chg="add mod ord">
          <ac:chgData name="Lei Song" userId="e77005fb-e6b4-4f46-8c86-95621a0ac549" providerId="ADAL" clId="{78CD3444-22D5-9D4D-AFBD-D7EC728DD35A}" dt="2021-08-20T12:41:48.017" v="928" actId="14100"/>
          <ac:picMkLst>
            <pc:docMk/>
            <pc:sldMk cId="625989127" sldId="314"/>
            <ac:picMk id="5" creationId="{C12B43C8-84D7-AC46-A03F-3F43B4BCC0A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6:41.708" v="978"/>
        <pc:sldMkLst>
          <pc:docMk/>
          <pc:sldMk cId="1932391220" sldId="315"/>
        </pc:sldMkLst>
        <pc:spChg chg="mod">
          <ac:chgData name="Lei Song" userId="e77005fb-e6b4-4f46-8c86-95621a0ac549" providerId="ADAL" clId="{78CD3444-22D5-9D4D-AFBD-D7EC728DD35A}" dt="2021-08-20T12:43:26.294" v="960" actId="20577"/>
          <ac:spMkLst>
            <pc:docMk/>
            <pc:sldMk cId="1932391220" sldId="315"/>
            <ac:spMk id="2" creationId="{8AC8369B-5D36-414A-B04C-24A41DC7A1E2}"/>
          </ac:spMkLst>
        </pc:spChg>
        <pc:spChg chg="del">
          <ac:chgData name="Lei Song" userId="e77005fb-e6b4-4f46-8c86-95621a0ac549" providerId="ADAL" clId="{78CD3444-22D5-9D4D-AFBD-D7EC728DD35A}" dt="2021-08-20T12:43:49.661" v="962"/>
          <ac:spMkLst>
            <pc:docMk/>
            <pc:sldMk cId="1932391220" sldId="315"/>
            <ac:spMk id="3" creationId="{BEF10641-A1C2-9842-8AD0-DCE38C3F8D47}"/>
          </ac:spMkLst>
        </pc:spChg>
        <pc:spChg chg="add del mod">
          <ac:chgData name="Lei Song" userId="e77005fb-e6b4-4f46-8c86-95621a0ac549" providerId="ADAL" clId="{78CD3444-22D5-9D4D-AFBD-D7EC728DD35A}" dt="2021-08-20T12:46:41.708" v="978"/>
          <ac:spMkLst>
            <pc:docMk/>
            <pc:sldMk cId="1932391220" sldId="315"/>
            <ac:spMk id="7" creationId="{503B9474-7264-1348-9968-9AEC7F1EC13B}"/>
          </ac:spMkLst>
        </pc:spChg>
        <pc:picChg chg="add del mod ord">
          <ac:chgData name="Lei Song" userId="e77005fb-e6b4-4f46-8c86-95621a0ac549" providerId="ADAL" clId="{78CD3444-22D5-9D4D-AFBD-D7EC728DD35A}" dt="2021-08-20T12:46:17.297" v="976" actId="478"/>
          <ac:picMkLst>
            <pc:docMk/>
            <pc:sldMk cId="1932391220" sldId="315"/>
            <ac:picMk id="5" creationId="{0608DB32-7FF9-CC47-B086-7171D7EEEDE7}"/>
          </ac:picMkLst>
        </pc:picChg>
        <pc:picChg chg="add mod ord">
          <ac:chgData name="Lei Song" userId="e77005fb-e6b4-4f46-8c86-95621a0ac549" providerId="ADAL" clId="{78CD3444-22D5-9D4D-AFBD-D7EC728DD35A}" dt="2021-08-20T12:46:41.708" v="978"/>
          <ac:picMkLst>
            <pc:docMk/>
            <pc:sldMk cId="1932391220" sldId="315"/>
            <ac:picMk id="9" creationId="{BD7ECCFC-8C8D-934A-8785-8B33D87CA0D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7:36.189" v="1007" actId="14100"/>
        <pc:sldMkLst>
          <pc:docMk/>
          <pc:sldMk cId="4068202171" sldId="316"/>
        </pc:sldMkLst>
        <pc:spChg chg="mod">
          <ac:chgData name="Lei Song" userId="e77005fb-e6b4-4f46-8c86-95621a0ac549" providerId="ADAL" clId="{78CD3444-22D5-9D4D-AFBD-D7EC728DD35A}" dt="2021-08-20T12:47:01.451" v="1002" actId="20577"/>
          <ac:spMkLst>
            <pc:docMk/>
            <pc:sldMk cId="4068202171" sldId="316"/>
            <ac:spMk id="2" creationId="{171CF5A7-2E70-CC46-A2A4-5A7F805AEC29}"/>
          </ac:spMkLst>
        </pc:spChg>
        <pc:spChg chg="del">
          <ac:chgData name="Lei Song" userId="e77005fb-e6b4-4f46-8c86-95621a0ac549" providerId="ADAL" clId="{78CD3444-22D5-9D4D-AFBD-D7EC728DD35A}" dt="2021-08-20T12:47:28.288" v="1004"/>
          <ac:spMkLst>
            <pc:docMk/>
            <pc:sldMk cId="4068202171" sldId="316"/>
            <ac:spMk id="3" creationId="{165A7E9E-456A-FB4D-984D-04826202C3BA}"/>
          </ac:spMkLst>
        </pc:spChg>
        <pc:picChg chg="add mod ord">
          <ac:chgData name="Lei Song" userId="e77005fb-e6b4-4f46-8c86-95621a0ac549" providerId="ADAL" clId="{78CD3444-22D5-9D4D-AFBD-D7EC728DD35A}" dt="2021-08-20T12:47:36.189" v="1007" actId="14100"/>
          <ac:picMkLst>
            <pc:docMk/>
            <pc:sldMk cId="4068202171" sldId="316"/>
            <ac:picMk id="5" creationId="{29B4E26D-0238-B14A-A3CD-0AF29269B9A2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7:13.013" v="1088" actId="1076"/>
        <pc:sldMkLst>
          <pc:docMk/>
          <pc:sldMk cId="3484969280" sldId="317"/>
        </pc:sldMkLst>
        <pc:spChg chg="mod">
          <ac:chgData name="Lei Song" userId="e77005fb-e6b4-4f46-8c86-95621a0ac549" providerId="ADAL" clId="{78CD3444-22D5-9D4D-AFBD-D7EC728DD35A}" dt="2021-08-21T08:56:48.524" v="1085" actId="20577"/>
          <ac:spMkLst>
            <pc:docMk/>
            <pc:sldMk cId="3484969280" sldId="317"/>
            <ac:spMk id="2" creationId="{A64313C8-E964-CB42-A77B-0A78BE442F7A}"/>
          </ac:spMkLst>
        </pc:spChg>
        <pc:spChg chg="mod">
          <ac:chgData name="Lei Song" userId="e77005fb-e6b4-4f46-8c86-95621a0ac549" providerId="ADAL" clId="{78CD3444-22D5-9D4D-AFBD-D7EC728DD35A}" dt="2021-08-21T08:56:37.448" v="1083"/>
          <ac:spMkLst>
            <pc:docMk/>
            <pc:sldMk cId="3484969280" sldId="317"/>
            <ac:spMk id="3" creationId="{3798627C-8A16-444B-8A21-CA29A9067E42}"/>
          </ac:spMkLst>
        </pc:spChg>
        <pc:picChg chg="add del mod">
          <ac:chgData name="Lei Song" userId="e77005fb-e6b4-4f46-8c86-95621a0ac549" providerId="ADAL" clId="{78CD3444-22D5-9D4D-AFBD-D7EC728DD35A}" dt="2021-08-21T08:56:27.247" v="1076" actId="478"/>
          <ac:picMkLst>
            <pc:docMk/>
            <pc:sldMk cId="3484969280" sldId="317"/>
            <ac:picMk id="5" creationId="{2EA79A63-198C-1C45-9777-5A9DF18C3C91}"/>
          </ac:picMkLst>
        </pc:picChg>
        <pc:picChg chg="add mod">
          <ac:chgData name="Lei Song" userId="e77005fb-e6b4-4f46-8c86-95621a0ac549" providerId="ADAL" clId="{78CD3444-22D5-9D4D-AFBD-D7EC728DD35A}" dt="2021-08-21T08:57:13.013" v="1088" actId="1076"/>
          <ac:picMkLst>
            <pc:docMk/>
            <pc:sldMk cId="3484969280" sldId="317"/>
            <ac:picMk id="7" creationId="{EEFA11C0-817E-D94C-A34A-D9D9288819F9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9:28.186" v="1108" actId="1076"/>
        <pc:sldMkLst>
          <pc:docMk/>
          <pc:sldMk cId="1646380402" sldId="318"/>
        </pc:sldMkLst>
        <pc:spChg chg="mod">
          <ac:chgData name="Lei Song" userId="e77005fb-e6b4-4f46-8c86-95621a0ac549" providerId="ADAL" clId="{78CD3444-22D5-9D4D-AFBD-D7EC728DD35A}" dt="2021-08-21T08:59:18.988" v="1105" actId="20577"/>
          <ac:spMkLst>
            <pc:docMk/>
            <pc:sldMk cId="1646380402" sldId="318"/>
            <ac:spMk id="2" creationId="{54EFC499-D360-9D4D-B131-C91D2F3E14D2}"/>
          </ac:spMkLst>
        </pc:spChg>
        <pc:spChg chg="del">
          <ac:chgData name="Lei Song" userId="e77005fb-e6b4-4f46-8c86-95621a0ac549" providerId="ADAL" clId="{78CD3444-22D5-9D4D-AFBD-D7EC728DD35A}" dt="2021-08-21T08:59:26.042" v="1107"/>
          <ac:spMkLst>
            <pc:docMk/>
            <pc:sldMk cId="1646380402" sldId="318"/>
            <ac:spMk id="3" creationId="{5880496A-397B-6E41-883F-083F0ED0306C}"/>
          </ac:spMkLst>
        </pc:spChg>
        <pc:picChg chg="add mod ord">
          <ac:chgData name="Lei Song" userId="e77005fb-e6b4-4f46-8c86-95621a0ac549" providerId="ADAL" clId="{78CD3444-22D5-9D4D-AFBD-D7EC728DD35A}" dt="2021-08-21T08:59:28.186" v="1108" actId="1076"/>
          <ac:picMkLst>
            <pc:docMk/>
            <pc:sldMk cId="1646380402" sldId="318"/>
            <ac:picMk id="5" creationId="{ECE3535D-15FB-BF42-AEA4-097331A1C5C4}"/>
          </ac:picMkLst>
        </pc:picChg>
      </pc:sldChg>
      <pc:sldChg chg="addSp modSp new mod">
        <pc:chgData name="Lei Song" userId="e77005fb-e6b4-4f46-8c86-95621a0ac549" providerId="ADAL" clId="{78CD3444-22D5-9D4D-AFBD-D7EC728DD35A}" dt="2021-08-21T09:43:21.358" v="1410" actId="20577"/>
        <pc:sldMkLst>
          <pc:docMk/>
          <pc:sldMk cId="2475927430" sldId="319"/>
        </pc:sldMkLst>
        <pc:spChg chg="mod">
          <ac:chgData name="Lei Song" userId="e77005fb-e6b4-4f46-8c86-95621a0ac549" providerId="ADAL" clId="{78CD3444-22D5-9D4D-AFBD-D7EC728DD35A}" dt="2021-08-21T08:59:48.671" v="1138" actId="20577"/>
          <ac:spMkLst>
            <pc:docMk/>
            <pc:sldMk cId="2475927430" sldId="319"/>
            <ac:spMk id="2" creationId="{4327092B-9E95-024C-A8D3-D9BD2EC4DC4D}"/>
          </ac:spMkLst>
        </pc:spChg>
        <pc:spChg chg="mod">
          <ac:chgData name="Lei Song" userId="e77005fb-e6b4-4f46-8c86-95621a0ac549" providerId="ADAL" clId="{78CD3444-22D5-9D4D-AFBD-D7EC728DD35A}" dt="2021-08-21T09:43:21.358" v="1410" actId="20577"/>
          <ac:spMkLst>
            <pc:docMk/>
            <pc:sldMk cId="2475927430" sldId="319"/>
            <ac:spMk id="3" creationId="{1272A5A6-303E-644F-8084-FDBDB459FB8D}"/>
          </ac:spMkLst>
        </pc:spChg>
        <pc:picChg chg="add mod">
          <ac:chgData name="Lei Song" userId="e77005fb-e6b4-4f46-8c86-95621a0ac549" providerId="ADAL" clId="{78CD3444-22D5-9D4D-AFBD-D7EC728DD35A}" dt="2021-08-21T09:09:19.653" v="1158" actId="1076"/>
          <ac:picMkLst>
            <pc:docMk/>
            <pc:sldMk cId="2475927430" sldId="319"/>
            <ac:picMk id="5" creationId="{62AE93DB-52F8-9545-908F-DCADED73435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9:16:33.336" v="1193"/>
        <pc:sldMkLst>
          <pc:docMk/>
          <pc:sldMk cId="1887512549" sldId="320"/>
        </pc:sldMkLst>
        <pc:spChg chg="mod">
          <ac:chgData name="Lei Song" userId="e77005fb-e6b4-4f46-8c86-95621a0ac549" providerId="ADAL" clId="{78CD3444-22D5-9D4D-AFBD-D7EC728DD35A}" dt="2021-08-21T09:16:24.805" v="1191" actId="20577"/>
          <ac:spMkLst>
            <pc:docMk/>
            <pc:sldMk cId="1887512549" sldId="320"/>
            <ac:spMk id="2" creationId="{E51B9779-76BF-BD43-A41F-E4AEC2E16103}"/>
          </ac:spMkLst>
        </pc:spChg>
        <pc:spChg chg="del">
          <ac:chgData name="Lei Song" userId="e77005fb-e6b4-4f46-8c86-95621a0ac549" providerId="ADAL" clId="{78CD3444-22D5-9D4D-AFBD-D7EC728DD35A}" dt="2021-08-21T09:16:33.336" v="1193"/>
          <ac:spMkLst>
            <pc:docMk/>
            <pc:sldMk cId="1887512549" sldId="320"/>
            <ac:spMk id="3" creationId="{D7025DA3-FD99-5A42-930E-24EEE961BBEB}"/>
          </ac:spMkLst>
        </pc:spChg>
        <pc:picChg chg="add mod ord">
          <ac:chgData name="Lei Song" userId="e77005fb-e6b4-4f46-8c86-95621a0ac549" providerId="ADAL" clId="{78CD3444-22D5-9D4D-AFBD-D7EC728DD35A}" dt="2021-08-21T09:16:33.336" v="1193"/>
          <ac:picMkLst>
            <pc:docMk/>
            <pc:sldMk cId="1887512549" sldId="320"/>
            <ac:picMk id="5" creationId="{67DAF9CA-D3C9-BB4E-AC69-C8948D80E8D2}"/>
          </ac:picMkLst>
        </pc:picChg>
      </pc:sldChg>
      <pc:sldChg chg="modSp new mod">
        <pc:chgData name="Lei Song" userId="e77005fb-e6b4-4f46-8c86-95621a0ac549" providerId="ADAL" clId="{78CD3444-22D5-9D4D-AFBD-D7EC728DD35A}" dt="2021-08-21T09:19:51.476" v="1237"/>
        <pc:sldMkLst>
          <pc:docMk/>
          <pc:sldMk cId="4265460986" sldId="321"/>
        </pc:sldMkLst>
        <pc:spChg chg="mod">
          <ac:chgData name="Lei Song" userId="e77005fb-e6b4-4f46-8c86-95621a0ac549" providerId="ADAL" clId="{78CD3444-22D5-9D4D-AFBD-D7EC728DD35A}" dt="2021-08-21T09:19:40.134" v="1236" actId="20577"/>
          <ac:spMkLst>
            <pc:docMk/>
            <pc:sldMk cId="4265460986" sldId="321"/>
            <ac:spMk id="2" creationId="{F3121F61-2559-7640-B559-164BB6B3BF00}"/>
          </ac:spMkLst>
        </pc:spChg>
        <pc:spChg chg="mod">
          <ac:chgData name="Lei Song" userId="e77005fb-e6b4-4f46-8c86-95621a0ac549" providerId="ADAL" clId="{78CD3444-22D5-9D4D-AFBD-D7EC728DD35A}" dt="2021-08-21T09:19:51.476" v="1237"/>
          <ac:spMkLst>
            <pc:docMk/>
            <pc:sldMk cId="4265460986" sldId="321"/>
            <ac:spMk id="3" creationId="{9FA8063C-AF64-9448-B9C1-123816E609F2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21:39.317" v="1279" actId="14100"/>
        <pc:sldMkLst>
          <pc:docMk/>
          <pc:sldMk cId="792663407" sldId="322"/>
        </pc:sldMkLst>
        <pc:spChg chg="mod">
          <ac:chgData name="Lei Song" userId="e77005fb-e6b4-4f46-8c86-95621a0ac549" providerId="ADAL" clId="{78CD3444-22D5-9D4D-AFBD-D7EC728DD35A}" dt="2021-08-21T09:21:25.914" v="1275" actId="20577"/>
          <ac:spMkLst>
            <pc:docMk/>
            <pc:sldMk cId="792663407" sldId="322"/>
            <ac:spMk id="2" creationId="{F8991585-9162-9D4B-9FB7-A7BFD61F7F94}"/>
          </ac:spMkLst>
        </pc:spChg>
        <pc:spChg chg="del">
          <ac:chgData name="Lei Song" userId="e77005fb-e6b4-4f46-8c86-95621a0ac549" providerId="ADAL" clId="{78CD3444-22D5-9D4D-AFBD-D7EC728DD35A}" dt="2021-08-21T09:21:32.454" v="1277"/>
          <ac:spMkLst>
            <pc:docMk/>
            <pc:sldMk cId="792663407" sldId="322"/>
            <ac:spMk id="3" creationId="{5034C468-5BAD-EB40-BFE0-984ABBA2ECB7}"/>
          </ac:spMkLst>
        </pc:spChg>
        <pc:picChg chg="add mod ord">
          <ac:chgData name="Lei Song" userId="e77005fb-e6b4-4f46-8c86-95621a0ac549" providerId="ADAL" clId="{78CD3444-22D5-9D4D-AFBD-D7EC728DD35A}" dt="2021-08-21T09:21:39.317" v="1279" actId="14100"/>
          <ac:picMkLst>
            <pc:docMk/>
            <pc:sldMk cId="792663407" sldId="322"/>
            <ac:picMk id="5" creationId="{C930103B-6B1D-1949-800F-BCFBB7DAC814}"/>
          </ac:picMkLst>
        </pc:picChg>
      </pc:sldChg>
      <pc:sldChg chg="modSp new mod">
        <pc:chgData name="Lei Song" userId="e77005fb-e6b4-4f46-8c86-95621a0ac549" providerId="ADAL" clId="{78CD3444-22D5-9D4D-AFBD-D7EC728DD35A}" dt="2021-08-21T09:25:35.877" v="1324"/>
        <pc:sldMkLst>
          <pc:docMk/>
          <pc:sldMk cId="1918372817" sldId="323"/>
        </pc:sldMkLst>
        <pc:spChg chg="mod">
          <ac:chgData name="Lei Song" userId="e77005fb-e6b4-4f46-8c86-95621a0ac549" providerId="ADAL" clId="{78CD3444-22D5-9D4D-AFBD-D7EC728DD35A}" dt="2021-08-21T09:25:25.248" v="1323" actId="20577"/>
          <ac:spMkLst>
            <pc:docMk/>
            <pc:sldMk cId="1918372817" sldId="323"/>
            <ac:spMk id="2" creationId="{704A0E16-A87D-C947-BB8D-AB84B5716F28}"/>
          </ac:spMkLst>
        </pc:spChg>
        <pc:spChg chg="mod">
          <ac:chgData name="Lei Song" userId="e77005fb-e6b4-4f46-8c86-95621a0ac549" providerId="ADAL" clId="{78CD3444-22D5-9D4D-AFBD-D7EC728DD35A}" dt="2021-08-21T09:25:35.877" v="1324"/>
          <ac:spMkLst>
            <pc:docMk/>
            <pc:sldMk cId="1918372817" sldId="323"/>
            <ac:spMk id="3" creationId="{137DBD2D-9C1C-7A44-BF08-6E63E249403C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49:39.328" v="1413"/>
        <pc:sldMkLst>
          <pc:docMk/>
          <pc:sldMk cId="2369493822" sldId="324"/>
        </pc:sldMkLst>
        <pc:spChg chg="mod">
          <ac:chgData name="Lei Song" userId="e77005fb-e6b4-4f46-8c86-95621a0ac549" providerId="ADAL" clId="{78CD3444-22D5-9D4D-AFBD-D7EC728DD35A}" dt="2021-08-21T09:26:16.472" v="1367" actId="20577"/>
          <ac:spMkLst>
            <pc:docMk/>
            <pc:sldMk cId="2369493822" sldId="324"/>
            <ac:spMk id="2" creationId="{7255A04D-0117-8646-BEE2-FA27B024535A}"/>
          </ac:spMkLst>
        </pc:spChg>
        <pc:spChg chg="del">
          <ac:chgData name="Lei Song" userId="e77005fb-e6b4-4f46-8c86-95621a0ac549" providerId="ADAL" clId="{78CD3444-22D5-9D4D-AFBD-D7EC728DD35A}" dt="2021-08-21T09:26:46.835" v="1369"/>
          <ac:spMkLst>
            <pc:docMk/>
            <pc:sldMk cId="2369493822" sldId="324"/>
            <ac:spMk id="3" creationId="{5CF95566-A59E-E045-B3DE-AD05984C1EB2}"/>
          </ac:spMkLst>
        </pc:spChg>
        <pc:spChg chg="add del mod">
          <ac:chgData name="Lei Song" userId="e77005fb-e6b4-4f46-8c86-95621a0ac549" providerId="ADAL" clId="{78CD3444-22D5-9D4D-AFBD-D7EC728DD35A}" dt="2021-08-21T09:49:39.328" v="1413"/>
          <ac:spMkLst>
            <pc:docMk/>
            <pc:sldMk cId="2369493822" sldId="324"/>
            <ac:spMk id="6" creationId="{3E3DD678-02C0-FF44-A699-79B17F7E96A4}"/>
          </ac:spMkLst>
        </pc:spChg>
        <pc:picChg chg="add mod ord">
          <ac:chgData name="Lei Song" userId="e77005fb-e6b4-4f46-8c86-95621a0ac549" providerId="ADAL" clId="{78CD3444-22D5-9D4D-AFBD-D7EC728DD35A}" dt="2021-08-21T09:26:50.180" v="1370" actId="1076"/>
          <ac:picMkLst>
            <pc:docMk/>
            <pc:sldMk cId="2369493822" sldId="324"/>
            <ac:picMk id="5" creationId="{351354E7-CD4B-CA45-A889-D545550D8442}"/>
          </ac:picMkLst>
        </pc:picChg>
      </pc:sldChg>
      <pc:sldChg chg="addSp modSp new mod">
        <pc:chgData name="Lei Song" userId="e77005fb-e6b4-4f46-8c86-95621a0ac549" providerId="ADAL" clId="{78CD3444-22D5-9D4D-AFBD-D7EC728DD35A}" dt="2021-08-21T10:12:55.734" v="1594" actId="692"/>
        <pc:sldMkLst>
          <pc:docMk/>
          <pc:sldMk cId="637849130" sldId="325"/>
        </pc:sldMkLst>
        <pc:spChg chg="mod">
          <ac:chgData name="Lei Song" userId="e77005fb-e6b4-4f46-8c86-95621a0ac549" providerId="ADAL" clId="{78CD3444-22D5-9D4D-AFBD-D7EC728DD35A}" dt="2021-08-21T09:50:53.403" v="1426" actId="20577"/>
          <ac:spMkLst>
            <pc:docMk/>
            <pc:sldMk cId="637849130" sldId="325"/>
            <ac:spMk id="2" creationId="{48A341C2-2FB9-3D41-96E2-BA057E376787}"/>
          </ac:spMkLst>
        </pc:spChg>
        <pc:spChg chg="mod">
          <ac:chgData name="Lei Song" userId="e77005fb-e6b4-4f46-8c86-95621a0ac549" providerId="ADAL" clId="{78CD3444-22D5-9D4D-AFBD-D7EC728DD35A}" dt="2021-08-21T09:50:59.778" v="1448" actId="20577"/>
          <ac:spMkLst>
            <pc:docMk/>
            <pc:sldMk cId="637849130" sldId="325"/>
            <ac:spMk id="3" creationId="{A82C5E7F-6284-8849-B8D7-76EC09A11937}"/>
          </ac:spMkLst>
        </pc:spChg>
        <pc:spChg chg="add mod">
          <ac:chgData name="Lei Song" userId="e77005fb-e6b4-4f46-8c86-95621a0ac549" providerId="ADAL" clId="{78CD3444-22D5-9D4D-AFBD-D7EC728DD35A}" dt="2021-08-21T10:12:22.635" v="1592" actId="1035"/>
          <ac:spMkLst>
            <pc:docMk/>
            <pc:sldMk cId="637849130" sldId="325"/>
            <ac:spMk id="6" creationId="{AD17A457-10FE-3F4E-9038-F56C4183BA47}"/>
          </ac:spMkLst>
        </pc:spChg>
        <pc:picChg chg="add mod">
          <ac:chgData name="Lei Song" userId="e77005fb-e6b4-4f46-8c86-95621a0ac549" providerId="ADAL" clId="{78CD3444-22D5-9D4D-AFBD-D7EC728DD35A}" dt="2021-08-21T10:01:43.815" v="1451" actId="1076"/>
          <ac:picMkLst>
            <pc:docMk/>
            <pc:sldMk cId="637849130" sldId="325"/>
            <ac:picMk id="5" creationId="{878520A5-EC0B-C149-AC54-CF81EFD4C2BB}"/>
          </ac:picMkLst>
        </pc:picChg>
        <pc:cxnChg chg="add mod">
          <ac:chgData name="Lei Song" userId="e77005fb-e6b4-4f46-8c86-95621a0ac549" providerId="ADAL" clId="{78CD3444-22D5-9D4D-AFBD-D7EC728DD35A}" dt="2021-08-21T10:12:55.734" v="1594" actId="692"/>
          <ac:cxnSpMkLst>
            <pc:docMk/>
            <pc:sldMk cId="637849130" sldId="325"/>
            <ac:cxnSpMk id="8" creationId="{3669D20E-018E-6144-ACB3-16CC65DAF3F0}"/>
          </ac:cxnSpMkLst>
        </pc:cxnChg>
      </pc:sldChg>
      <pc:sldChg chg="addSp modSp new mod">
        <pc:chgData name="Lei Song" userId="e77005fb-e6b4-4f46-8c86-95621a0ac549" providerId="ADAL" clId="{78CD3444-22D5-9D4D-AFBD-D7EC728DD35A}" dt="2021-08-21T10:04:24.533" v="1501" actId="1076"/>
        <pc:sldMkLst>
          <pc:docMk/>
          <pc:sldMk cId="1645981848" sldId="326"/>
        </pc:sldMkLst>
        <pc:spChg chg="mod">
          <ac:chgData name="Lei Song" userId="e77005fb-e6b4-4f46-8c86-95621a0ac549" providerId="ADAL" clId="{78CD3444-22D5-9D4D-AFBD-D7EC728DD35A}" dt="2021-08-21T10:02:58.614" v="1453"/>
          <ac:spMkLst>
            <pc:docMk/>
            <pc:sldMk cId="1645981848" sldId="326"/>
            <ac:spMk id="2" creationId="{0EE1F8B2-B556-CB42-A218-C047DDCF69AB}"/>
          </ac:spMkLst>
        </pc:spChg>
        <pc:spChg chg="mod">
          <ac:chgData name="Lei Song" userId="e77005fb-e6b4-4f46-8c86-95621a0ac549" providerId="ADAL" clId="{78CD3444-22D5-9D4D-AFBD-D7EC728DD35A}" dt="2021-08-21T10:03:59.378" v="1498" actId="20577"/>
          <ac:spMkLst>
            <pc:docMk/>
            <pc:sldMk cId="1645981848" sldId="326"/>
            <ac:spMk id="3" creationId="{712D22AC-A7A8-9C4A-B316-DE088016BFE0}"/>
          </ac:spMkLst>
        </pc:spChg>
        <pc:picChg chg="add mod">
          <ac:chgData name="Lei Song" userId="e77005fb-e6b4-4f46-8c86-95621a0ac549" providerId="ADAL" clId="{78CD3444-22D5-9D4D-AFBD-D7EC728DD35A}" dt="2021-08-21T10:04:24.533" v="1501" actId="1076"/>
          <ac:picMkLst>
            <pc:docMk/>
            <pc:sldMk cId="1645981848" sldId="326"/>
            <ac:picMk id="5" creationId="{DA8F1FDA-8288-3C49-88E3-5FBD1411886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26:55.128" v="1624"/>
        <pc:sldMkLst>
          <pc:docMk/>
          <pc:sldMk cId="3868354072" sldId="327"/>
        </pc:sldMkLst>
        <pc:spChg chg="mod">
          <ac:chgData name="Lei Song" userId="e77005fb-e6b4-4f46-8c86-95621a0ac549" providerId="ADAL" clId="{78CD3444-22D5-9D4D-AFBD-D7EC728DD35A}" dt="2021-08-21T10:26:36.955" v="1622" actId="20577"/>
          <ac:spMkLst>
            <pc:docMk/>
            <pc:sldMk cId="3868354072" sldId="327"/>
            <ac:spMk id="2" creationId="{81801796-A598-7141-93BB-2FAF2A5D1067}"/>
          </ac:spMkLst>
        </pc:spChg>
        <pc:spChg chg="del">
          <ac:chgData name="Lei Song" userId="e77005fb-e6b4-4f46-8c86-95621a0ac549" providerId="ADAL" clId="{78CD3444-22D5-9D4D-AFBD-D7EC728DD35A}" dt="2021-08-21T10:26:55.128" v="1624"/>
          <ac:spMkLst>
            <pc:docMk/>
            <pc:sldMk cId="3868354072" sldId="327"/>
            <ac:spMk id="3" creationId="{E1930036-F5B4-B24B-B890-890FD66E8060}"/>
          </ac:spMkLst>
        </pc:spChg>
        <pc:picChg chg="add mod ord">
          <ac:chgData name="Lei Song" userId="e77005fb-e6b4-4f46-8c86-95621a0ac549" providerId="ADAL" clId="{78CD3444-22D5-9D4D-AFBD-D7EC728DD35A}" dt="2021-08-21T10:26:55.128" v="1624"/>
          <ac:picMkLst>
            <pc:docMk/>
            <pc:sldMk cId="3868354072" sldId="327"/>
            <ac:picMk id="5" creationId="{A7CF90E0-99E2-3F4A-A63C-68CAAE9604E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8:26.607" v="1748"/>
        <pc:sldMkLst>
          <pc:docMk/>
          <pc:sldMk cId="1431715114" sldId="328"/>
        </pc:sldMkLst>
        <pc:spChg chg="mod">
          <ac:chgData name="Lei Song" userId="e77005fb-e6b4-4f46-8c86-95621a0ac549" providerId="ADAL" clId="{78CD3444-22D5-9D4D-AFBD-D7EC728DD35A}" dt="2021-08-21T10:27:39.123" v="1639" actId="20577"/>
          <ac:spMkLst>
            <pc:docMk/>
            <pc:sldMk cId="1431715114" sldId="328"/>
            <ac:spMk id="2" creationId="{6403323B-343F-5A4E-8A53-87EC4A5C0C06}"/>
          </ac:spMkLst>
        </pc:spChg>
        <pc:spChg chg="del">
          <ac:chgData name="Lei Song" userId="e77005fb-e6b4-4f46-8c86-95621a0ac549" providerId="ADAL" clId="{78CD3444-22D5-9D4D-AFBD-D7EC728DD35A}" dt="2021-08-21T10:30:38.495" v="1641"/>
          <ac:spMkLst>
            <pc:docMk/>
            <pc:sldMk cId="1431715114" sldId="328"/>
            <ac:spMk id="3" creationId="{54DD1AD3-D2F8-884B-8A1F-8BA85E6E5FE9}"/>
          </ac:spMkLst>
        </pc:spChg>
        <pc:spChg chg="add del">
          <ac:chgData name="Lei Song" userId="e77005fb-e6b4-4f46-8c86-95621a0ac549" providerId="ADAL" clId="{78CD3444-22D5-9D4D-AFBD-D7EC728DD35A}" dt="2021-08-21T10:48:05.045" v="1746" actId="478"/>
          <ac:spMkLst>
            <pc:docMk/>
            <pc:sldMk cId="1431715114" sldId="328"/>
            <ac:spMk id="6" creationId="{BF791CD9-149C-CB41-839F-3D6D2D77EFA8}"/>
          </ac:spMkLst>
        </pc:spChg>
        <pc:spChg chg="add del mod">
          <ac:chgData name="Lei Song" userId="e77005fb-e6b4-4f46-8c86-95621a0ac549" providerId="ADAL" clId="{78CD3444-22D5-9D4D-AFBD-D7EC728DD35A}" dt="2021-08-21T10:48:03.582" v="1745" actId="478"/>
          <ac:spMkLst>
            <pc:docMk/>
            <pc:sldMk cId="1431715114" sldId="328"/>
            <ac:spMk id="8" creationId="{7F9A5502-0AD1-0F48-B75D-9BB14B6D7974}"/>
          </ac:spMkLst>
        </pc:spChg>
        <pc:picChg chg="add del mod ord">
          <ac:chgData name="Lei Song" userId="e77005fb-e6b4-4f46-8c86-95621a0ac549" providerId="ADAL" clId="{78CD3444-22D5-9D4D-AFBD-D7EC728DD35A}" dt="2021-08-21T10:47:58.257" v="1744" actId="478"/>
          <ac:picMkLst>
            <pc:docMk/>
            <pc:sldMk cId="1431715114" sldId="328"/>
            <ac:picMk id="5" creationId="{5116EB8E-5F0A-1B4E-A483-6C9DE9FFA06D}"/>
          </ac:picMkLst>
        </pc:picChg>
        <pc:picChg chg="add mod">
          <ac:chgData name="Lei Song" userId="e77005fb-e6b4-4f46-8c86-95621a0ac549" providerId="ADAL" clId="{78CD3444-22D5-9D4D-AFBD-D7EC728DD35A}" dt="2021-08-21T10:48:26.607" v="1748"/>
          <ac:picMkLst>
            <pc:docMk/>
            <pc:sldMk cId="1431715114" sldId="328"/>
            <ac:picMk id="10" creationId="{0072C7AB-E87A-C545-85DB-805B3874F93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1:42.408" v="1742" actId="1076"/>
        <pc:sldMkLst>
          <pc:docMk/>
          <pc:sldMk cId="1012341256" sldId="329"/>
        </pc:sldMkLst>
        <pc:spChg chg="mod">
          <ac:chgData name="Lei Song" userId="e77005fb-e6b4-4f46-8c86-95621a0ac549" providerId="ADAL" clId="{78CD3444-22D5-9D4D-AFBD-D7EC728DD35A}" dt="2021-08-21T10:31:03.141" v="1683" actId="20577"/>
          <ac:spMkLst>
            <pc:docMk/>
            <pc:sldMk cId="1012341256" sldId="329"/>
            <ac:spMk id="2" creationId="{F648D286-95E6-DA4E-A8E5-7F0A82455246}"/>
          </ac:spMkLst>
        </pc:spChg>
        <pc:spChg chg="del">
          <ac:chgData name="Lei Song" userId="e77005fb-e6b4-4f46-8c86-95621a0ac549" providerId="ADAL" clId="{78CD3444-22D5-9D4D-AFBD-D7EC728DD35A}" dt="2021-08-21T10:36:26.410" v="1685"/>
          <ac:spMkLst>
            <pc:docMk/>
            <pc:sldMk cId="1012341256" sldId="329"/>
            <ac:spMk id="3" creationId="{55BB9F57-5592-C248-B365-49AE18987290}"/>
          </ac:spMkLst>
        </pc:spChg>
        <pc:spChg chg="add del mod">
          <ac:chgData name="Lei Song" userId="e77005fb-e6b4-4f46-8c86-95621a0ac549" providerId="ADAL" clId="{78CD3444-22D5-9D4D-AFBD-D7EC728DD35A}" dt="2021-08-21T10:41:38.678" v="1741"/>
          <ac:spMkLst>
            <pc:docMk/>
            <pc:sldMk cId="1012341256" sldId="329"/>
            <ac:spMk id="7" creationId="{525AD36C-5AF0-AB46-9F1A-A29D8C7B0E0F}"/>
          </ac:spMkLst>
        </pc:spChg>
        <pc:picChg chg="add del mod ord">
          <ac:chgData name="Lei Song" userId="e77005fb-e6b4-4f46-8c86-95621a0ac549" providerId="ADAL" clId="{78CD3444-22D5-9D4D-AFBD-D7EC728DD35A}" dt="2021-08-21T10:41:18.298" v="1739" actId="478"/>
          <ac:picMkLst>
            <pc:docMk/>
            <pc:sldMk cId="1012341256" sldId="329"/>
            <ac:picMk id="5" creationId="{008E3D11-A807-4B45-B420-B34A95AF433C}"/>
          </ac:picMkLst>
        </pc:picChg>
        <pc:picChg chg="add mod ord">
          <ac:chgData name="Lei Song" userId="e77005fb-e6b4-4f46-8c86-95621a0ac549" providerId="ADAL" clId="{78CD3444-22D5-9D4D-AFBD-D7EC728DD35A}" dt="2021-08-21T10:41:42.408" v="1742" actId="1076"/>
          <ac:picMkLst>
            <pc:docMk/>
            <pc:sldMk cId="1012341256" sldId="329"/>
            <ac:picMk id="9" creationId="{A4088FAA-D8BE-6C4A-8D9D-B7317CA9530F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9:48.946" v="1751" actId="1076"/>
        <pc:sldMkLst>
          <pc:docMk/>
          <pc:sldMk cId="1160701703" sldId="330"/>
        </pc:sldMkLst>
        <pc:spChg chg="mod">
          <ac:chgData name="Lei Song" userId="e77005fb-e6b4-4f46-8c86-95621a0ac549" providerId="ADAL" clId="{78CD3444-22D5-9D4D-AFBD-D7EC728DD35A}" dt="2021-08-21T10:36:57.349" v="1738" actId="20577"/>
          <ac:spMkLst>
            <pc:docMk/>
            <pc:sldMk cId="1160701703" sldId="330"/>
            <ac:spMk id="2" creationId="{9AFDBB2A-79BB-544F-8C6C-4FA6AAA41292}"/>
          </ac:spMkLst>
        </pc:spChg>
        <pc:spChg chg="del">
          <ac:chgData name="Lei Song" userId="e77005fb-e6b4-4f46-8c86-95621a0ac549" providerId="ADAL" clId="{78CD3444-22D5-9D4D-AFBD-D7EC728DD35A}" dt="2021-08-21T10:49:46.202" v="1750"/>
          <ac:spMkLst>
            <pc:docMk/>
            <pc:sldMk cId="1160701703" sldId="330"/>
            <ac:spMk id="3" creationId="{FA2C5163-EE31-2E49-94C1-4A889FD27B0D}"/>
          </ac:spMkLst>
        </pc:spChg>
        <pc:picChg chg="add mod ord">
          <ac:chgData name="Lei Song" userId="e77005fb-e6b4-4f46-8c86-95621a0ac549" providerId="ADAL" clId="{78CD3444-22D5-9D4D-AFBD-D7EC728DD35A}" dt="2021-08-21T10:49:48.946" v="1751" actId="1076"/>
          <ac:picMkLst>
            <pc:docMk/>
            <pc:sldMk cId="1160701703" sldId="330"/>
            <ac:picMk id="5" creationId="{1D63BF0D-E6E4-B345-A469-BBBEA4E5AAC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3:14.927" v="1783"/>
        <pc:sldMkLst>
          <pc:docMk/>
          <pc:sldMk cId="130277566" sldId="331"/>
        </pc:sldMkLst>
        <pc:spChg chg="mod">
          <ac:chgData name="Lei Song" userId="e77005fb-e6b4-4f46-8c86-95621a0ac549" providerId="ADAL" clId="{78CD3444-22D5-9D4D-AFBD-D7EC728DD35A}" dt="2021-08-21T10:52:55.658" v="1781" actId="20577"/>
          <ac:spMkLst>
            <pc:docMk/>
            <pc:sldMk cId="130277566" sldId="331"/>
            <ac:spMk id="2" creationId="{B7E19E51-0FE7-4F49-AF98-4C5075953445}"/>
          </ac:spMkLst>
        </pc:spChg>
        <pc:spChg chg="del">
          <ac:chgData name="Lei Song" userId="e77005fb-e6b4-4f46-8c86-95621a0ac549" providerId="ADAL" clId="{78CD3444-22D5-9D4D-AFBD-D7EC728DD35A}" dt="2021-08-21T10:53:14.927" v="1783"/>
          <ac:spMkLst>
            <pc:docMk/>
            <pc:sldMk cId="130277566" sldId="331"/>
            <ac:spMk id="3" creationId="{440000EC-C324-504A-8CAE-D49A34126C20}"/>
          </ac:spMkLst>
        </pc:spChg>
        <pc:picChg chg="add mod ord">
          <ac:chgData name="Lei Song" userId="e77005fb-e6b4-4f46-8c86-95621a0ac549" providerId="ADAL" clId="{78CD3444-22D5-9D4D-AFBD-D7EC728DD35A}" dt="2021-08-21T10:53:14.927" v="1783"/>
          <ac:picMkLst>
            <pc:docMk/>
            <pc:sldMk cId="130277566" sldId="331"/>
            <ac:picMk id="5" creationId="{A949B18C-5B6E-DB49-B1E6-C0C5CE23BD1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16.725" v="1797" actId="1076"/>
        <pc:sldMkLst>
          <pc:docMk/>
          <pc:sldMk cId="1117427943" sldId="332"/>
        </pc:sldMkLst>
        <pc:spChg chg="mod">
          <ac:chgData name="Lei Song" userId="e77005fb-e6b4-4f46-8c86-95621a0ac549" providerId="ADAL" clId="{78CD3444-22D5-9D4D-AFBD-D7EC728DD35A}" dt="2021-08-21T10:56:50.627" v="1794" actId="20577"/>
          <ac:spMkLst>
            <pc:docMk/>
            <pc:sldMk cId="1117427943" sldId="332"/>
            <ac:spMk id="2" creationId="{06CE7226-B643-484B-958C-CDDC2B951D6D}"/>
          </ac:spMkLst>
        </pc:spChg>
        <pc:spChg chg="del">
          <ac:chgData name="Lei Song" userId="e77005fb-e6b4-4f46-8c86-95621a0ac549" providerId="ADAL" clId="{78CD3444-22D5-9D4D-AFBD-D7EC728DD35A}" dt="2021-08-21T10:57:13.294" v="1796"/>
          <ac:spMkLst>
            <pc:docMk/>
            <pc:sldMk cId="1117427943" sldId="332"/>
            <ac:spMk id="3" creationId="{555D0886-9988-3B44-89C7-B9AEB75A5299}"/>
          </ac:spMkLst>
        </pc:spChg>
        <pc:picChg chg="add mod ord">
          <ac:chgData name="Lei Song" userId="e77005fb-e6b4-4f46-8c86-95621a0ac549" providerId="ADAL" clId="{78CD3444-22D5-9D4D-AFBD-D7EC728DD35A}" dt="2021-08-21T10:57:16.725" v="1797" actId="1076"/>
          <ac:picMkLst>
            <pc:docMk/>
            <pc:sldMk cId="1117427943" sldId="332"/>
            <ac:picMk id="5" creationId="{E0E1C304-7866-CA43-88C6-75D8D03F544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50.186" v="1809" actId="1076"/>
        <pc:sldMkLst>
          <pc:docMk/>
          <pc:sldMk cId="2519078055" sldId="333"/>
        </pc:sldMkLst>
        <pc:spChg chg="mod">
          <ac:chgData name="Lei Song" userId="e77005fb-e6b4-4f46-8c86-95621a0ac549" providerId="ADAL" clId="{78CD3444-22D5-9D4D-AFBD-D7EC728DD35A}" dt="2021-08-21T10:57:29.241" v="1806" actId="20577"/>
          <ac:spMkLst>
            <pc:docMk/>
            <pc:sldMk cId="2519078055" sldId="333"/>
            <ac:spMk id="2" creationId="{5386D581-39BB-3E42-A933-D8218AACDDDF}"/>
          </ac:spMkLst>
        </pc:spChg>
        <pc:spChg chg="del">
          <ac:chgData name="Lei Song" userId="e77005fb-e6b4-4f46-8c86-95621a0ac549" providerId="ADAL" clId="{78CD3444-22D5-9D4D-AFBD-D7EC728DD35A}" dt="2021-08-21T10:57:48.260" v="1808"/>
          <ac:spMkLst>
            <pc:docMk/>
            <pc:sldMk cId="2519078055" sldId="333"/>
            <ac:spMk id="3" creationId="{240F0FD0-663A-2241-80D3-4B9AE9A310F1}"/>
          </ac:spMkLst>
        </pc:spChg>
        <pc:picChg chg="add mod ord">
          <ac:chgData name="Lei Song" userId="e77005fb-e6b4-4f46-8c86-95621a0ac549" providerId="ADAL" clId="{78CD3444-22D5-9D4D-AFBD-D7EC728DD35A}" dt="2021-08-21T10:57:50.186" v="1809" actId="1076"/>
          <ac:picMkLst>
            <pc:docMk/>
            <pc:sldMk cId="2519078055" sldId="333"/>
            <ac:picMk id="5" creationId="{DC2CE433-EBE1-524D-AE14-544793D6994A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9:48.304" v="1947" actId="1076"/>
        <pc:sldMkLst>
          <pc:docMk/>
          <pc:sldMk cId="3859629620" sldId="334"/>
        </pc:sldMkLst>
        <pc:spChg chg="mod">
          <ac:chgData name="Lei Song" userId="e77005fb-e6b4-4f46-8c86-95621a0ac549" providerId="ADAL" clId="{78CD3444-22D5-9D4D-AFBD-D7EC728DD35A}" dt="2021-08-21T11:04:37.901" v="1828" actId="20577"/>
          <ac:spMkLst>
            <pc:docMk/>
            <pc:sldMk cId="3859629620" sldId="334"/>
            <ac:spMk id="2" creationId="{283F1238-AD58-2C49-81C6-3BFBA55EF482}"/>
          </ac:spMkLst>
        </pc:spChg>
        <pc:spChg chg="del">
          <ac:chgData name="Lei Song" userId="e77005fb-e6b4-4f46-8c86-95621a0ac549" providerId="ADAL" clId="{78CD3444-22D5-9D4D-AFBD-D7EC728DD35A}" dt="2021-08-21T11:06:16.763" v="1830"/>
          <ac:spMkLst>
            <pc:docMk/>
            <pc:sldMk cId="3859629620" sldId="334"/>
            <ac:spMk id="3" creationId="{7F661FE4-8FEE-FE4F-857C-88CE7A2C1FE8}"/>
          </ac:spMkLst>
        </pc:spChg>
        <pc:spChg chg="add mod">
          <ac:chgData name="Lei Song" userId="e77005fb-e6b4-4f46-8c86-95621a0ac549" providerId="ADAL" clId="{78CD3444-22D5-9D4D-AFBD-D7EC728DD35A}" dt="2021-08-21T11:15:26.319" v="1912" actId="20577"/>
          <ac:spMkLst>
            <pc:docMk/>
            <pc:sldMk cId="3859629620" sldId="334"/>
            <ac:spMk id="7" creationId="{BFBCCF17-61C1-1B44-A4C3-FD13C3823B62}"/>
          </ac:spMkLst>
        </pc:spChg>
        <pc:picChg chg="add del mod ord">
          <ac:chgData name="Lei Song" userId="e77005fb-e6b4-4f46-8c86-95621a0ac549" providerId="ADAL" clId="{78CD3444-22D5-9D4D-AFBD-D7EC728DD35A}" dt="2021-08-21T11:14:59.210" v="1868" actId="478"/>
          <ac:picMkLst>
            <pc:docMk/>
            <pc:sldMk cId="3859629620" sldId="334"/>
            <ac:picMk id="5" creationId="{827A9E6F-1866-1F47-9A20-4CCA7A9F454F}"/>
          </ac:picMkLst>
        </pc:picChg>
        <pc:picChg chg="add mod">
          <ac:chgData name="Lei Song" userId="e77005fb-e6b4-4f46-8c86-95621a0ac549" providerId="ADAL" clId="{78CD3444-22D5-9D4D-AFBD-D7EC728DD35A}" dt="2021-08-21T11:19:48.304" v="1947" actId="1076"/>
          <ac:picMkLst>
            <pc:docMk/>
            <pc:sldMk cId="3859629620" sldId="334"/>
            <ac:picMk id="9" creationId="{17252081-CE1A-D44E-B67E-42D4E008AC0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10.608" v="1844"/>
        <pc:sldMkLst>
          <pc:docMk/>
          <pc:sldMk cId="3627609136" sldId="335"/>
        </pc:sldMkLst>
        <pc:spChg chg="mod">
          <ac:chgData name="Lei Song" userId="e77005fb-e6b4-4f46-8c86-95621a0ac549" providerId="ADAL" clId="{78CD3444-22D5-9D4D-AFBD-D7EC728DD35A}" dt="2021-08-21T11:10:57.810" v="1842" actId="20577"/>
          <ac:spMkLst>
            <pc:docMk/>
            <pc:sldMk cId="3627609136" sldId="335"/>
            <ac:spMk id="2" creationId="{2F33F616-41FD-3C47-8F1D-BCC589499804}"/>
          </ac:spMkLst>
        </pc:spChg>
        <pc:spChg chg="del">
          <ac:chgData name="Lei Song" userId="e77005fb-e6b4-4f46-8c86-95621a0ac549" providerId="ADAL" clId="{78CD3444-22D5-9D4D-AFBD-D7EC728DD35A}" dt="2021-08-21T11:11:10.608" v="1844"/>
          <ac:spMkLst>
            <pc:docMk/>
            <pc:sldMk cId="3627609136" sldId="335"/>
            <ac:spMk id="3" creationId="{40684AE2-548B-7249-86FF-2CD1480D4262}"/>
          </ac:spMkLst>
        </pc:spChg>
        <pc:picChg chg="add mod ord">
          <ac:chgData name="Lei Song" userId="e77005fb-e6b4-4f46-8c86-95621a0ac549" providerId="ADAL" clId="{78CD3444-22D5-9D4D-AFBD-D7EC728DD35A}" dt="2021-08-21T11:11:10.608" v="1844"/>
          <ac:picMkLst>
            <pc:docMk/>
            <pc:sldMk cId="3627609136" sldId="335"/>
            <ac:picMk id="5" creationId="{9084CF78-3FC0-1940-9504-24EFBA10D85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53.888" v="1866" actId="20577"/>
        <pc:sldMkLst>
          <pc:docMk/>
          <pc:sldMk cId="2030091460" sldId="336"/>
        </pc:sldMkLst>
        <pc:spChg chg="mod">
          <ac:chgData name="Lei Song" userId="e77005fb-e6b4-4f46-8c86-95621a0ac549" providerId="ADAL" clId="{78CD3444-22D5-9D4D-AFBD-D7EC728DD35A}" dt="2021-08-21T11:11:53.888" v="1866" actId="20577"/>
          <ac:spMkLst>
            <pc:docMk/>
            <pc:sldMk cId="2030091460" sldId="336"/>
            <ac:spMk id="2" creationId="{1E9876B4-C321-B747-B7A2-02DA2513714F}"/>
          </ac:spMkLst>
        </pc:spChg>
        <pc:spChg chg="del">
          <ac:chgData name="Lei Song" userId="e77005fb-e6b4-4f46-8c86-95621a0ac549" providerId="ADAL" clId="{78CD3444-22D5-9D4D-AFBD-D7EC728DD35A}" dt="2021-08-21T11:11:42.062" v="1847"/>
          <ac:spMkLst>
            <pc:docMk/>
            <pc:sldMk cId="2030091460" sldId="336"/>
            <ac:spMk id="3" creationId="{C5CB9A48-B903-D04D-8B5E-8B3F56CE1CDC}"/>
          </ac:spMkLst>
        </pc:spChg>
        <pc:picChg chg="add mod ord">
          <ac:chgData name="Lei Song" userId="e77005fb-e6b4-4f46-8c86-95621a0ac549" providerId="ADAL" clId="{78CD3444-22D5-9D4D-AFBD-D7EC728DD35A}" dt="2021-08-21T11:11:42.062" v="1847"/>
          <ac:picMkLst>
            <pc:docMk/>
            <pc:sldMk cId="2030091460" sldId="336"/>
            <ac:picMk id="5" creationId="{5D4CD28D-AE9F-EC4B-BB83-55FCD7987F7A}"/>
          </ac:picMkLst>
        </pc:picChg>
      </pc:sldChg>
      <pc:sldChg chg="modSp new mod ord">
        <pc:chgData name="Lei Song" userId="e77005fb-e6b4-4f46-8c86-95621a0ac549" providerId="ADAL" clId="{78CD3444-22D5-9D4D-AFBD-D7EC728DD35A}" dt="2021-08-21T11:19:21.648" v="1944" actId="20578"/>
        <pc:sldMkLst>
          <pc:docMk/>
          <pc:sldMk cId="1136539743" sldId="337"/>
        </pc:sldMkLst>
        <pc:spChg chg="mod">
          <ac:chgData name="Lei Song" userId="e77005fb-e6b4-4f46-8c86-95621a0ac549" providerId="ADAL" clId="{78CD3444-22D5-9D4D-AFBD-D7EC728DD35A}" dt="2021-08-21T11:18:20.276" v="1941" actId="20577"/>
          <ac:spMkLst>
            <pc:docMk/>
            <pc:sldMk cId="1136539743" sldId="337"/>
            <ac:spMk id="2" creationId="{34A51666-F2F5-4346-8798-C9F2C43FA758}"/>
          </ac:spMkLst>
        </pc:spChg>
        <pc:spChg chg="mod">
          <ac:chgData name="Lei Song" userId="e77005fb-e6b4-4f46-8c86-95621a0ac549" providerId="ADAL" clId="{78CD3444-22D5-9D4D-AFBD-D7EC728DD35A}" dt="2021-08-21T11:18:48.479" v="1943" actId="20577"/>
          <ac:spMkLst>
            <pc:docMk/>
            <pc:sldMk cId="1136539743" sldId="337"/>
            <ac:spMk id="3" creationId="{1E268667-138E-3245-9443-20182F2DBE47}"/>
          </ac:spMkLst>
        </pc:spChg>
      </pc:sldChg>
      <pc:sldChg chg="addSp delSp modSp new mod">
        <pc:chgData name="Lei Song" userId="e77005fb-e6b4-4f46-8c86-95621a0ac549" providerId="ADAL" clId="{78CD3444-22D5-9D4D-AFBD-D7EC728DD35A}" dt="2021-08-21T11:22:08.366" v="1985" actId="14100"/>
        <pc:sldMkLst>
          <pc:docMk/>
          <pc:sldMk cId="2344910608" sldId="338"/>
        </pc:sldMkLst>
        <pc:spChg chg="mod">
          <ac:chgData name="Lei Song" userId="e77005fb-e6b4-4f46-8c86-95621a0ac549" providerId="ADAL" clId="{78CD3444-22D5-9D4D-AFBD-D7EC728DD35A}" dt="2021-08-21T11:21:21.504" v="1981" actId="20577"/>
          <ac:spMkLst>
            <pc:docMk/>
            <pc:sldMk cId="2344910608" sldId="338"/>
            <ac:spMk id="2" creationId="{484CF70D-7B8E-3941-89C1-D6D2E186722E}"/>
          </ac:spMkLst>
        </pc:spChg>
        <pc:spChg chg="del">
          <ac:chgData name="Lei Song" userId="e77005fb-e6b4-4f46-8c86-95621a0ac549" providerId="ADAL" clId="{78CD3444-22D5-9D4D-AFBD-D7EC728DD35A}" dt="2021-08-21T11:22:01.007" v="1983"/>
          <ac:spMkLst>
            <pc:docMk/>
            <pc:sldMk cId="2344910608" sldId="338"/>
            <ac:spMk id="3" creationId="{86178815-C34E-F34E-820B-E1519C07BDF2}"/>
          </ac:spMkLst>
        </pc:spChg>
        <pc:picChg chg="add mod ord">
          <ac:chgData name="Lei Song" userId="e77005fb-e6b4-4f46-8c86-95621a0ac549" providerId="ADAL" clId="{78CD3444-22D5-9D4D-AFBD-D7EC728DD35A}" dt="2021-08-21T11:22:08.366" v="1985" actId="14100"/>
          <ac:picMkLst>
            <pc:docMk/>
            <pc:sldMk cId="2344910608" sldId="338"/>
            <ac:picMk id="5" creationId="{DD78E4CB-C873-0745-8E7F-77DFFEF37DD9}"/>
          </ac:picMkLst>
        </pc:picChg>
      </pc:sldChg>
      <pc:sldChg chg="addSp modSp new mod">
        <pc:chgData name="Lei Song" userId="e77005fb-e6b4-4f46-8c86-95621a0ac549" providerId="ADAL" clId="{78CD3444-22D5-9D4D-AFBD-D7EC728DD35A}" dt="2021-08-21T11:36:27.502" v="2140" actId="14100"/>
        <pc:sldMkLst>
          <pc:docMk/>
          <pc:sldMk cId="808632249" sldId="339"/>
        </pc:sldMkLst>
        <pc:spChg chg="mod">
          <ac:chgData name="Lei Song" userId="e77005fb-e6b4-4f46-8c86-95621a0ac549" providerId="ADAL" clId="{78CD3444-22D5-9D4D-AFBD-D7EC728DD35A}" dt="2021-08-21T11:27:23.623" v="2063" actId="20577"/>
          <ac:spMkLst>
            <pc:docMk/>
            <pc:sldMk cId="808632249" sldId="339"/>
            <ac:spMk id="2" creationId="{85C096CD-C583-8D43-B877-44B7271AE8CD}"/>
          </ac:spMkLst>
        </pc:spChg>
        <pc:spChg chg="mod">
          <ac:chgData name="Lei Song" userId="e77005fb-e6b4-4f46-8c86-95621a0ac549" providerId="ADAL" clId="{78CD3444-22D5-9D4D-AFBD-D7EC728DD35A}" dt="2021-08-21T11:32:31.246" v="2136" actId="20577"/>
          <ac:spMkLst>
            <pc:docMk/>
            <pc:sldMk cId="808632249" sldId="339"/>
            <ac:spMk id="3" creationId="{5D1DF562-6FB7-8C49-99A1-CEDD257133BC}"/>
          </ac:spMkLst>
        </pc:spChg>
        <pc:picChg chg="add mod">
          <ac:chgData name="Lei Song" userId="e77005fb-e6b4-4f46-8c86-95621a0ac549" providerId="ADAL" clId="{78CD3444-22D5-9D4D-AFBD-D7EC728DD35A}" dt="2021-08-21T11:36:27.502" v="2140" actId="14100"/>
          <ac:picMkLst>
            <pc:docMk/>
            <pc:sldMk cId="808632249" sldId="339"/>
            <ac:picMk id="5" creationId="{BE27DA9F-F392-5D41-A074-67780C751953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25:37.168" v="2050" actId="1035"/>
        <pc:sldMkLst>
          <pc:docMk/>
          <pc:sldMk cId="3308639898" sldId="340"/>
        </pc:sldMkLst>
        <pc:spChg chg="mod">
          <ac:chgData name="Lei Song" userId="e77005fb-e6b4-4f46-8c86-95621a0ac549" providerId="ADAL" clId="{78CD3444-22D5-9D4D-AFBD-D7EC728DD35A}" dt="2021-08-21T11:24:27.299" v="2014" actId="20577"/>
          <ac:spMkLst>
            <pc:docMk/>
            <pc:sldMk cId="3308639898" sldId="340"/>
            <ac:spMk id="2" creationId="{F315A967-BC83-3C41-A1D2-6D6761AC7BF3}"/>
          </ac:spMkLst>
        </pc:spChg>
        <pc:spChg chg="del">
          <ac:chgData name="Lei Song" userId="e77005fb-e6b4-4f46-8c86-95621a0ac549" providerId="ADAL" clId="{78CD3444-22D5-9D4D-AFBD-D7EC728DD35A}" dt="2021-08-21T11:24:35.014" v="2016"/>
          <ac:spMkLst>
            <pc:docMk/>
            <pc:sldMk cId="3308639898" sldId="340"/>
            <ac:spMk id="3" creationId="{69467EA8-00DA-F145-BB96-33789870AA63}"/>
          </ac:spMkLst>
        </pc:spChg>
        <pc:spChg chg="add mod">
          <ac:chgData name="Lei Song" userId="e77005fb-e6b4-4f46-8c86-95621a0ac549" providerId="ADAL" clId="{78CD3444-22D5-9D4D-AFBD-D7EC728DD35A}" dt="2021-08-21T11:25:11.922" v="2024" actId="692"/>
          <ac:spMkLst>
            <pc:docMk/>
            <pc:sldMk cId="3308639898" sldId="340"/>
            <ac:spMk id="6" creationId="{2B984A6C-C4ED-D945-8E2C-373EA5F311E8}"/>
          </ac:spMkLst>
        </pc:spChg>
        <pc:spChg chg="add mod">
          <ac:chgData name="Lei Song" userId="e77005fb-e6b4-4f46-8c86-95621a0ac549" providerId="ADAL" clId="{78CD3444-22D5-9D4D-AFBD-D7EC728DD35A}" dt="2021-08-21T11:25:37.168" v="2050" actId="1035"/>
          <ac:spMkLst>
            <pc:docMk/>
            <pc:sldMk cId="3308639898" sldId="340"/>
            <ac:spMk id="7" creationId="{670D9C04-901C-DA4F-B54C-0959B99630AF}"/>
          </ac:spMkLst>
        </pc:spChg>
        <pc:picChg chg="add mod ord">
          <ac:chgData name="Lei Song" userId="e77005fb-e6b4-4f46-8c86-95621a0ac549" providerId="ADAL" clId="{78CD3444-22D5-9D4D-AFBD-D7EC728DD35A}" dt="2021-08-21T11:24:41.877" v="2019" actId="14100"/>
          <ac:picMkLst>
            <pc:docMk/>
            <pc:sldMk cId="3308639898" sldId="340"/>
            <ac:picMk id="5" creationId="{EF1D59A9-8C1B-7244-954A-61761D48BAA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2:39.997" v="2191"/>
        <pc:sldMkLst>
          <pc:docMk/>
          <pc:sldMk cId="1489155267" sldId="341"/>
        </pc:sldMkLst>
        <pc:spChg chg="mod">
          <ac:chgData name="Lei Song" userId="e77005fb-e6b4-4f46-8c86-95621a0ac549" providerId="ADAL" clId="{78CD3444-22D5-9D4D-AFBD-D7EC728DD35A}" dt="2021-08-21T11:42:12.586" v="2189" actId="20577"/>
          <ac:spMkLst>
            <pc:docMk/>
            <pc:sldMk cId="1489155267" sldId="341"/>
            <ac:spMk id="2" creationId="{457383A8-F353-BB45-8F19-563D8A9B4BED}"/>
          </ac:spMkLst>
        </pc:spChg>
        <pc:spChg chg="del">
          <ac:chgData name="Lei Song" userId="e77005fb-e6b4-4f46-8c86-95621a0ac549" providerId="ADAL" clId="{78CD3444-22D5-9D4D-AFBD-D7EC728DD35A}" dt="2021-08-21T11:42:39.997" v="2191"/>
          <ac:spMkLst>
            <pc:docMk/>
            <pc:sldMk cId="1489155267" sldId="341"/>
            <ac:spMk id="3" creationId="{EA3D7C3C-88A4-4944-9D72-C0A65862F9F0}"/>
          </ac:spMkLst>
        </pc:spChg>
        <pc:picChg chg="add mod ord">
          <ac:chgData name="Lei Song" userId="e77005fb-e6b4-4f46-8c86-95621a0ac549" providerId="ADAL" clId="{78CD3444-22D5-9D4D-AFBD-D7EC728DD35A}" dt="2021-08-21T11:42:39.997" v="2191"/>
          <ac:picMkLst>
            <pc:docMk/>
            <pc:sldMk cId="1489155267" sldId="341"/>
            <ac:picMk id="5" creationId="{8620B21E-9FF1-D347-B850-AAC7E388F55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3:24.018" v="2216" actId="14100"/>
        <pc:sldMkLst>
          <pc:docMk/>
          <pc:sldMk cId="4146870913" sldId="342"/>
        </pc:sldMkLst>
        <pc:spChg chg="mod">
          <ac:chgData name="Lei Song" userId="e77005fb-e6b4-4f46-8c86-95621a0ac549" providerId="ADAL" clId="{78CD3444-22D5-9D4D-AFBD-D7EC728DD35A}" dt="2021-08-21T11:42:53.781" v="2212" actId="20577"/>
          <ac:spMkLst>
            <pc:docMk/>
            <pc:sldMk cId="4146870913" sldId="342"/>
            <ac:spMk id="2" creationId="{683E3A6C-DF97-5D40-A6E7-FD5F9777BE2B}"/>
          </ac:spMkLst>
        </pc:spChg>
        <pc:spChg chg="del">
          <ac:chgData name="Lei Song" userId="e77005fb-e6b4-4f46-8c86-95621a0ac549" providerId="ADAL" clId="{78CD3444-22D5-9D4D-AFBD-D7EC728DD35A}" dt="2021-08-21T11:43:17.045" v="2214"/>
          <ac:spMkLst>
            <pc:docMk/>
            <pc:sldMk cId="4146870913" sldId="342"/>
            <ac:spMk id="3" creationId="{9DCAA0C0-D9BC-9045-B86D-CFC17C0DF281}"/>
          </ac:spMkLst>
        </pc:spChg>
        <pc:picChg chg="add mod ord">
          <ac:chgData name="Lei Song" userId="e77005fb-e6b4-4f46-8c86-95621a0ac549" providerId="ADAL" clId="{78CD3444-22D5-9D4D-AFBD-D7EC728DD35A}" dt="2021-08-21T11:43:24.018" v="2216" actId="14100"/>
          <ac:picMkLst>
            <pc:docMk/>
            <pc:sldMk cId="4146870913" sldId="342"/>
            <ac:picMk id="5" creationId="{86E19162-6BD5-494D-A0F4-688532B9B5DF}"/>
          </ac:picMkLst>
        </pc:picChg>
      </pc:sldChg>
      <pc:sldChg chg="modSp new mod">
        <pc:chgData name="Lei Song" userId="e77005fb-e6b4-4f46-8c86-95621a0ac549" providerId="ADAL" clId="{78CD3444-22D5-9D4D-AFBD-D7EC728DD35A}" dt="2021-08-21T11:43:55.707" v="2231" actId="20577"/>
        <pc:sldMkLst>
          <pc:docMk/>
          <pc:sldMk cId="815330286" sldId="343"/>
        </pc:sldMkLst>
        <pc:spChg chg="mod">
          <ac:chgData name="Lei Song" userId="e77005fb-e6b4-4f46-8c86-95621a0ac549" providerId="ADAL" clId="{78CD3444-22D5-9D4D-AFBD-D7EC728DD35A}" dt="2021-08-21T11:43:35.377" v="2223" actId="20577"/>
          <ac:spMkLst>
            <pc:docMk/>
            <pc:sldMk cId="815330286" sldId="343"/>
            <ac:spMk id="2" creationId="{699D9FCF-3E4B-EC44-BF15-3A17BC81F368}"/>
          </ac:spMkLst>
        </pc:spChg>
        <pc:spChg chg="mod">
          <ac:chgData name="Lei Song" userId="e77005fb-e6b4-4f46-8c86-95621a0ac549" providerId="ADAL" clId="{78CD3444-22D5-9D4D-AFBD-D7EC728DD35A}" dt="2021-08-21T11:43:55.707" v="2231" actId="20577"/>
          <ac:spMkLst>
            <pc:docMk/>
            <pc:sldMk cId="815330286" sldId="343"/>
            <ac:spMk id="3" creationId="{E853D5E4-4330-534E-92DC-FE5DFA00988D}"/>
          </ac:spMkLst>
        </pc:spChg>
      </pc:sldChg>
    </pc:docChg>
  </pc:docChgLst>
  <pc:docChgLst>
    <pc:chgData name="Lei Song" userId="e77005fb-e6b4-4f46-8c86-95621a0ac549" providerId="ADAL" clId="{9141E0EE-7D86-2E4B-A5A0-90C4406B7319}"/>
    <pc:docChg chg="custSel addSld delSld modSld addSection delSection modSection">
      <pc:chgData name="Lei Song" userId="e77005fb-e6b4-4f46-8c86-95621a0ac549" providerId="ADAL" clId="{9141E0EE-7D86-2E4B-A5A0-90C4406B7319}" dt="2021-08-30T11:21:32.969" v="2008" actId="20577"/>
      <pc:docMkLst>
        <pc:docMk/>
      </pc:docMkLst>
      <pc:sldChg chg="modSp mod">
        <pc:chgData name="Lei Song" userId="e77005fb-e6b4-4f46-8c86-95621a0ac549" providerId="ADAL" clId="{9141E0EE-7D86-2E4B-A5A0-90C4406B7319}" dt="2021-08-30T10:37:22.152" v="1743" actId="20577"/>
        <pc:sldMkLst>
          <pc:docMk/>
          <pc:sldMk cId="4138580771" sldId="290"/>
        </pc:sldMkLst>
        <pc:spChg chg="mod">
          <ac:chgData name="Lei Song" userId="e77005fb-e6b4-4f46-8c86-95621a0ac549" providerId="ADAL" clId="{9141E0EE-7D86-2E4B-A5A0-90C4406B7319}" dt="2021-08-30T10:37:22.152" v="1743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07669153" sldId="291"/>
        </pc:sldMkLst>
      </pc:sldChg>
      <pc:sldChg chg="addSp delSp modSp new mod">
        <pc:chgData name="Lei Song" userId="e77005fb-e6b4-4f46-8c86-95621a0ac549" providerId="ADAL" clId="{9141E0EE-7D86-2E4B-A5A0-90C4406B7319}" dt="2021-08-27T02:59:44.273" v="104" actId="20577"/>
        <pc:sldMkLst>
          <pc:docMk/>
          <pc:sldMk cId="3105050115" sldId="291"/>
        </pc:sldMkLst>
        <pc:spChg chg="mod">
          <ac:chgData name="Lei Song" userId="e77005fb-e6b4-4f46-8c86-95621a0ac549" providerId="ADAL" clId="{9141E0EE-7D86-2E4B-A5A0-90C4406B7319}" dt="2021-08-27T02:59:16.768" v="75" actId="20577"/>
          <ac:spMkLst>
            <pc:docMk/>
            <pc:sldMk cId="3105050115" sldId="291"/>
            <ac:spMk id="2" creationId="{62823F12-AA00-CE4B-B513-10E859390421}"/>
          </ac:spMkLst>
        </pc:spChg>
        <pc:spChg chg="del">
          <ac:chgData name="Lei Song" userId="e77005fb-e6b4-4f46-8c86-95621a0ac549" providerId="ADAL" clId="{9141E0EE-7D86-2E4B-A5A0-90C4406B7319}" dt="2021-08-27T02:58:50.761" v="59"/>
          <ac:spMkLst>
            <pc:docMk/>
            <pc:sldMk cId="3105050115" sldId="291"/>
            <ac:spMk id="3" creationId="{36CA515E-5F06-0C47-A33A-73E6505434DB}"/>
          </ac:spMkLst>
        </pc:spChg>
        <pc:spChg chg="add mod">
          <ac:chgData name="Lei Song" userId="e77005fb-e6b4-4f46-8c86-95621a0ac549" providerId="ADAL" clId="{9141E0EE-7D86-2E4B-A5A0-90C4406B7319}" dt="2021-08-27T02:59:44.273" v="104" actId="20577"/>
          <ac:spMkLst>
            <pc:docMk/>
            <pc:sldMk cId="3105050115" sldId="291"/>
            <ac:spMk id="6" creationId="{A24BD9D7-847E-B54D-95D3-32898F004E74}"/>
          </ac:spMkLst>
        </pc:spChg>
        <pc:picChg chg="add mod ord">
          <ac:chgData name="Lei Song" userId="e77005fb-e6b4-4f46-8c86-95621a0ac549" providerId="ADAL" clId="{9141E0EE-7D86-2E4B-A5A0-90C4406B7319}" dt="2021-08-27T02:59:22.670" v="76" actId="1076"/>
          <ac:picMkLst>
            <pc:docMk/>
            <pc:sldMk cId="3105050115" sldId="291"/>
            <ac:picMk id="5" creationId="{CC425ED5-D379-A74C-AD36-F69D6F1F193B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3:00:17.708" v="130"/>
        <pc:sldMkLst>
          <pc:docMk/>
          <pc:sldMk cId="2622343395" sldId="292"/>
        </pc:sldMkLst>
        <pc:spChg chg="mod">
          <ac:chgData name="Lei Song" userId="e77005fb-e6b4-4f46-8c86-95621a0ac549" providerId="ADAL" clId="{9141E0EE-7D86-2E4B-A5A0-90C4406B7319}" dt="2021-08-27T02:59:58.744" v="128" actId="20577"/>
          <ac:spMkLst>
            <pc:docMk/>
            <pc:sldMk cId="2622343395" sldId="292"/>
            <ac:spMk id="2" creationId="{24AAAAEC-7F10-D148-AADA-3759ECBE29A4}"/>
          </ac:spMkLst>
        </pc:spChg>
        <pc:spChg chg="del">
          <ac:chgData name="Lei Song" userId="e77005fb-e6b4-4f46-8c86-95621a0ac549" providerId="ADAL" clId="{9141E0EE-7D86-2E4B-A5A0-90C4406B7319}" dt="2021-08-27T03:00:17.708" v="130"/>
          <ac:spMkLst>
            <pc:docMk/>
            <pc:sldMk cId="2622343395" sldId="292"/>
            <ac:spMk id="3" creationId="{03E56F27-C136-F84E-96B0-5E3F07444544}"/>
          </ac:spMkLst>
        </pc:spChg>
        <pc:picChg chg="add mod ord">
          <ac:chgData name="Lei Song" userId="e77005fb-e6b4-4f46-8c86-95621a0ac549" providerId="ADAL" clId="{9141E0EE-7D86-2E4B-A5A0-90C4406B7319}" dt="2021-08-27T03:00:17.708" v="130"/>
          <ac:picMkLst>
            <pc:docMk/>
            <pc:sldMk cId="2622343395" sldId="292"/>
            <ac:picMk id="5" creationId="{AF84EF1A-C6D4-F44F-8B30-C0BF6296593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468860139" sldId="29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1346169" sldId="293"/>
        </pc:sldMkLst>
      </pc:sldChg>
      <pc:sldChg chg="addSp delSp modSp new mod">
        <pc:chgData name="Lei Song" userId="e77005fb-e6b4-4f46-8c86-95621a0ac549" providerId="ADAL" clId="{9141E0EE-7D86-2E4B-A5A0-90C4406B7319}" dt="2021-08-27T03:03:00.789" v="167"/>
        <pc:sldMkLst>
          <pc:docMk/>
          <pc:sldMk cId="3025653033" sldId="293"/>
        </pc:sldMkLst>
        <pc:spChg chg="mod">
          <ac:chgData name="Lei Song" userId="e77005fb-e6b4-4f46-8c86-95621a0ac549" providerId="ADAL" clId="{9141E0EE-7D86-2E4B-A5A0-90C4406B7319}" dt="2021-08-27T03:02:36.722" v="165" actId="20577"/>
          <ac:spMkLst>
            <pc:docMk/>
            <pc:sldMk cId="3025653033" sldId="293"/>
            <ac:spMk id="2" creationId="{7658CBA8-A0BA-064C-A23B-A66F8EDCA2CB}"/>
          </ac:spMkLst>
        </pc:spChg>
        <pc:spChg chg="del">
          <ac:chgData name="Lei Song" userId="e77005fb-e6b4-4f46-8c86-95621a0ac549" providerId="ADAL" clId="{9141E0EE-7D86-2E4B-A5A0-90C4406B7319}" dt="2021-08-27T03:03:00.789" v="167"/>
          <ac:spMkLst>
            <pc:docMk/>
            <pc:sldMk cId="3025653033" sldId="293"/>
            <ac:spMk id="3" creationId="{D7FFB197-C5A3-6F4B-AC79-57869171BB3D}"/>
          </ac:spMkLst>
        </pc:spChg>
        <pc:picChg chg="add mod ord">
          <ac:chgData name="Lei Song" userId="e77005fb-e6b4-4f46-8c86-95621a0ac549" providerId="ADAL" clId="{9141E0EE-7D86-2E4B-A5A0-90C4406B7319}" dt="2021-08-27T03:03:00.789" v="167"/>
          <ac:picMkLst>
            <pc:docMk/>
            <pc:sldMk cId="3025653033" sldId="293"/>
            <ac:picMk id="5" creationId="{C1BC6B9B-BAF1-3E46-9039-ABE41538F16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370376976" sldId="294"/>
        </pc:sldMkLst>
      </pc:sldChg>
      <pc:sldChg chg="addSp delSp modSp new mod">
        <pc:chgData name="Lei Song" userId="e77005fb-e6b4-4f46-8c86-95621a0ac549" providerId="ADAL" clId="{9141E0EE-7D86-2E4B-A5A0-90C4406B7319}" dt="2021-08-27T03:32:49.200" v="175"/>
        <pc:sldMkLst>
          <pc:docMk/>
          <pc:sldMk cId="2967792432" sldId="294"/>
        </pc:sldMkLst>
        <pc:spChg chg="mod">
          <ac:chgData name="Lei Song" userId="e77005fb-e6b4-4f46-8c86-95621a0ac549" providerId="ADAL" clId="{9141E0EE-7D86-2E4B-A5A0-90C4406B7319}" dt="2021-08-27T03:32:19.795" v="173" actId="20577"/>
          <ac:spMkLst>
            <pc:docMk/>
            <pc:sldMk cId="2967792432" sldId="294"/>
            <ac:spMk id="2" creationId="{405166E2-BF8B-7B42-AF0A-8C684BFF11EC}"/>
          </ac:spMkLst>
        </pc:spChg>
        <pc:spChg chg="del">
          <ac:chgData name="Lei Song" userId="e77005fb-e6b4-4f46-8c86-95621a0ac549" providerId="ADAL" clId="{9141E0EE-7D86-2E4B-A5A0-90C4406B7319}" dt="2021-08-27T03:32:49.200" v="175"/>
          <ac:spMkLst>
            <pc:docMk/>
            <pc:sldMk cId="2967792432" sldId="294"/>
            <ac:spMk id="3" creationId="{60791C3F-8CEA-5B45-A305-1835ABEC6A0B}"/>
          </ac:spMkLst>
        </pc:spChg>
        <pc:picChg chg="add mod ord">
          <ac:chgData name="Lei Song" userId="e77005fb-e6b4-4f46-8c86-95621a0ac549" providerId="ADAL" clId="{9141E0EE-7D86-2E4B-A5A0-90C4406B7319}" dt="2021-08-27T03:32:49.200" v="175"/>
          <ac:picMkLst>
            <pc:docMk/>
            <pc:sldMk cId="2967792432" sldId="294"/>
            <ac:picMk id="5" creationId="{5DE09238-896D-4440-AF53-8CB046D21B3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846281878" sldId="295"/>
        </pc:sldMkLst>
      </pc:sldChg>
      <pc:sldChg chg="addSp modSp new mod">
        <pc:chgData name="Lei Song" userId="e77005fb-e6b4-4f46-8c86-95621a0ac549" providerId="ADAL" clId="{9141E0EE-7D86-2E4B-A5A0-90C4406B7319}" dt="2021-08-27T03:35:47.296" v="211" actId="1076"/>
        <pc:sldMkLst>
          <pc:docMk/>
          <pc:sldMk cId="2873245558" sldId="295"/>
        </pc:sldMkLst>
        <pc:spChg chg="mod">
          <ac:chgData name="Lei Song" userId="e77005fb-e6b4-4f46-8c86-95621a0ac549" providerId="ADAL" clId="{9141E0EE-7D86-2E4B-A5A0-90C4406B7319}" dt="2021-08-27T03:33:01.100" v="186" actId="20577"/>
          <ac:spMkLst>
            <pc:docMk/>
            <pc:sldMk cId="2873245558" sldId="295"/>
            <ac:spMk id="2" creationId="{2C9537F1-C6E7-854C-8874-EA9B42E1E9D4}"/>
          </ac:spMkLst>
        </pc:spChg>
        <pc:spChg chg="mod">
          <ac:chgData name="Lei Song" userId="e77005fb-e6b4-4f46-8c86-95621a0ac549" providerId="ADAL" clId="{9141E0EE-7D86-2E4B-A5A0-90C4406B7319}" dt="2021-08-27T03:35:34.835" v="208" actId="20577"/>
          <ac:spMkLst>
            <pc:docMk/>
            <pc:sldMk cId="2873245558" sldId="295"/>
            <ac:spMk id="3" creationId="{3B34EF94-2203-B44A-BAB7-5B7B3FF850A2}"/>
          </ac:spMkLst>
        </pc:spChg>
        <pc:picChg chg="add mod">
          <ac:chgData name="Lei Song" userId="e77005fb-e6b4-4f46-8c86-95621a0ac549" providerId="ADAL" clId="{9141E0EE-7D86-2E4B-A5A0-90C4406B7319}" dt="2021-08-27T03:35:47.296" v="211" actId="1076"/>
          <ac:picMkLst>
            <pc:docMk/>
            <pc:sldMk cId="2873245558" sldId="295"/>
            <ac:picMk id="5" creationId="{A5631124-70BC-D448-9455-067339CFF33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72608599" sldId="296"/>
        </pc:sldMkLst>
      </pc:sldChg>
      <pc:sldChg chg="addSp delSp modSp new mod">
        <pc:chgData name="Lei Song" userId="e77005fb-e6b4-4f46-8c86-95621a0ac549" providerId="ADAL" clId="{9141E0EE-7D86-2E4B-A5A0-90C4406B7319}" dt="2021-08-27T03:43:20.134" v="289" actId="1036"/>
        <pc:sldMkLst>
          <pc:docMk/>
          <pc:sldMk cId="3051765008" sldId="296"/>
        </pc:sldMkLst>
        <pc:spChg chg="mod">
          <ac:chgData name="Lei Song" userId="e77005fb-e6b4-4f46-8c86-95621a0ac549" providerId="ADAL" clId="{9141E0EE-7D86-2E4B-A5A0-90C4406B7319}" dt="2021-08-27T03:42:46.174" v="250" actId="20577"/>
          <ac:spMkLst>
            <pc:docMk/>
            <pc:sldMk cId="3051765008" sldId="296"/>
            <ac:spMk id="2" creationId="{27ABD3BE-69EF-A247-AE8A-143A65316FA3}"/>
          </ac:spMkLst>
        </pc:spChg>
        <pc:spChg chg="del">
          <ac:chgData name="Lei Song" userId="e77005fb-e6b4-4f46-8c86-95621a0ac549" providerId="ADAL" clId="{9141E0EE-7D86-2E4B-A5A0-90C4406B7319}" dt="2021-08-27T03:42:57.839" v="252"/>
          <ac:spMkLst>
            <pc:docMk/>
            <pc:sldMk cId="3051765008" sldId="296"/>
            <ac:spMk id="3" creationId="{1E7E065F-B4C7-D340-8F07-A4465F03FD7F}"/>
          </ac:spMkLst>
        </pc:spChg>
        <pc:spChg chg="add mod">
          <ac:chgData name="Lei Song" userId="e77005fb-e6b4-4f46-8c86-95621a0ac549" providerId="ADAL" clId="{9141E0EE-7D86-2E4B-A5A0-90C4406B7319}" dt="2021-08-27T03:43:20.134" v="289" actId="1036"/>
          <ac:spMkLst>
            <pc:docMk/>
            <pc:sldMk cId="3051765008" sldId="296"/>
            <ac:spMk id="6" creationId="{927E0F0A-4C45-F643-8711-462316933AE4}"/>
          </ac:spMkLst>
        </pc:spChg>
        <pc:picChg chg="add mod ord">
          <ac:chgData name="Lei Song" userId="e77005fb-e6b4-4f46-8c86-95621a0ac549" providerId="ADAL" clId="{9141E0EE-7D86-2E4B-A5A0-90C4406B7319}" dt="2021-08-27T03:42:57.839" v="252"/>
          <ac:picMkLst>
            <pc:docMk/>
            <pc:sldMk cId="3051765008" sldId="296"/>
            <ac:picMk id="5" creationId="{1BA102EB-AF6E-8E43-98C3-41AC11748AB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90598085" sldId="297"/>
        </pc:sldMkLst>
      </pc:sldChg>
      <pc:sldChg chg="addSp delSp modSp new mod">
        <pc:chgData name="Lei Song" userId="e77005fb-e6b4-4f46-8c86-95621a0ac549" providerId="ADAL" clId="{9141E0EE-7D86-2E4B-A5A0-90C4406B7319}" dt="2021-08-27T03:46:57.057" v="318"/>
        <pc:sldMkLst>
          <pc:docMk/>
          <pc:sldMk cId="2666842885" sldId="297"/>
        </pc:sldMkLst>
        <pc:spChg chg="mod">
          <ac:chgData name="Lei Song" userId="e77005fb-e6b4-4f46-8c86-95621a0ac549" providerId="ADAL" clId="{9141E0EE-7D86-2E4B-A5A0-90C4406B7319}" dt="2021-08-27T03:43:46.134" v="299" actId="20577"/>
          <ac:spMkLst>
            <pc:docMk/>
            <pc:sldMk cId="2666842885" sldId="297"/>
            <ac:spMk id="2" creationId="{D289720C-42F7-F447-B2A6-A08F7D80F82C}"/>
          </ac:spMkLst>
        </pc:spChg>
        <pc:spChg chg="del">
          <ac:chgData name="Lei Song" userId="e77005fb-e6b4-4f46-8c86-95621a0ac549" providerId="ADAL" clId="{9141E0EE-7D86-2E4B-A5A0-90C4406B7319}" dt="2021-08-27T03:43:59.236" v="301"/>
          <ac:spMkLst>
            <pc:docMk/>
            <pc:sldMk cId="2666842885" sldId="297"/>
            <ac:spMk id="3" creationId="{09A8300B-BCC4-2846-A73E-E31B300FE927}"/>
          </ac:spMkLst>
        </pc:spChg>
        <pc:spChg chg="add del mod">
          <ac:chgData name="Lei Song" userId="e77005fb-e6b4-4f46-8c86-95621a0ac549" providerId="ADAL" clId="{9141E0EE-7D86-2E4B-A5A0-90C4406B7319}" dt="2021-08-27T03:46:20.847" v="315" actId="478"/>
          <ac:spMkLst>
            <pc:docMk/>
            <pc:sldMk cId="2666842885" sldId="297"/>
            <ac:spMk id="6" creationId="{46E4866B-7FA1-B945-9323-8C1564B65521}"/>
          </ac:spMkLst>
        </pc:spChg>
        <pc:spChg chg="add del mod">
          <ac:chgData name="Lei Song" userId="e77005fb-e6b4-4f46-8c86-95621a0ac549" providerId="ADAL" clId="{9141E0EE-7D86-2E4B-A5A0-90C4406B7319}" dt="2021-08-27T03:46:57.057" v="318"/>
          <ac:spMkLst>
            <pc:docMk/>
            <pc:sldMk cId="2666842885" sldId="297"/>
            <ac:spMk id="8" creationId="{6DC220B7-D922-B240-B754-FB5B36659024}"/>
          </ac:spMkLst>
        </pc:spChg>
        <pc:picChg chg="add del mod ord">
          <ac:chgData name="Lei Song" userId="e77005fb-e6b4-4f46-8c86-95621a0ac549" providerId="ADAL" clId="{9141E0EE-7D86-2E4B-A5A0-90C4406B7319}" dt="2021-08-27T03:46:23.324" v="316" actId="478"/>
          <ac:picMkLst>
            <pc:docMk/>
            <pc:sldMk cId="2666842885" sldId="297"/>
            <ac:picMk id="5" creationId="{FCD87A84-676B-3947-8ED5-B810AD0F23FA}"/>
          </ac:picMkLst>
        </pc:picChg>
        <pc:picChg chg="add mod ord">
          <ac:chgData name="Lei Song" userId="e77005fb-e6b4-4f46-8c86-95621a0ac549" providerId="ADAL" clId="{9141E0EE-7D86-2E4B-A5A0-90C4406B7319}" dt="2021-08-27T03:46:57.057" v="318"/>
          <ac:picMkLst>
            <pc:docMk/>
            <pc:sldMk cId="2666842885" sldId="297"/>
            <ac:picMk id="10" creationId="{0C13209F-52CC-D44D-87B3-F1DB117048C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8825936" sldId="298"/>
        </pc:sldMkLst>
      </pc:sldChg>
      <pc:sldChg chg="addSp delSp modSp new mod">
        <pc:chgData name="Lei Song" userId="e77005fb-e6b4-4f46-8c86-95621a0ac549" providerId="ADAL" clId="{9141E0EE-7D86-2E4B-A5A0-90C4406B7319}" dt="2021-08-27T04:08:44.361" v="349"/>
        <pc:sldMkLst>
          <pc:docMk/>
          <pc:sldMk cId="2615451824" sldId="298"/>
        </pc:sldMkLst>
        <pc:spChg chg="mod">
          <ac:chgData name="Lei Song" userId="e77005fb-e6b4-4f46-8c86-95621a0ac549" providerId="ADAL" clId="{9141E0EE-7D86-2E4B-A5A0-90C4406B7319}" dt="2021-08-27T04:08:22.651" v="347" actId="20577"/>
          <ac:spMkLst>
            <pc:docMk/>
            <pc:sldMk cId="2615451824" sldId="298"/>
            <ac:spMk id="2" creationId="{8B7B4872-1914-874D-A84A-EF553D46FE6F}"/>
          </ac:spMkLst>
        </pc:spChg>
        <pc:spChg chg="del">
          <ac:chgData name="Lei Song" userId="e77005fb-e6b4-4f46-8c86-95621a0ac549" providerId="ADAL" clId="{9141E0EE-7D86-2E4B-A5A0-90C4406B7319}" dt="2021-08-27T04:08:44.361" v="349"/>
          <ac:spMkLst>
            <pc:docMk/>
            <pc:sldMk cId="2615451824" sldId="298"/>
            <ac:spMk id="3" creationId="{573E607F-6BF2-7F46-8CDB-A5D2D42CA51D}"/>
          </ac:spMkLst>
        </pc:spChg>
        <pc:picChg chg="add mod ord">
          <ac:chgData name="Lei Song" userId="e77005fb-e6b4-4f46-8c86-95621a0ac549" providerId="ADAL" clId="{9141E0EE-7D86-2E4B-A5A0-90C4406B7319}" dt="2021-08-27T04:08:44.361" v="349"/>
          <ac:picMkLst>
            <pc:docMk/>
            <pc:sldMk cId="2615451824" sldId="298"/>
            <ac:picMk id="5" creationId="{05BED5FD-5780-5E46-BEA2-64299809BFEC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09:35.269" v="372"/>
        <pc:sldMkLst>
          <pc:docMk/>
          <pc:sldMk cId="1839050343" sldId="299"/>
        </pc:sldMkLst>
        <pc:spChg chg="mod">
          <ac:chgData name="Lei Song" userId="e77005fb-e6b4-4f46-8c86-95621a0ac549" providerId="ADAL" clId="{9141E0EE-7D86-2E4B-A5A0-90C4406B7319}" dt="2021-08-27T04:09:14.754" v="370" actId="20577"/>
          <ac:spMkLst>
            <pc:docMk/>
            <pc:sldMk cId="1839050343" sldId="299"/>
            <ac:spMk id="2" creationId="{BD3469CA-A1A7-0A4A-8727-F79A202E80EE}"/>
          </ac:spMkLst>
        </pc:spChg>
        <pc:spChg chg="del">
          <ac:chgData name="Lei Song" userId="e77005fb-e6b4-4f46-8c86-95621a0ac549" providerId="ADAL" clId="{9141E0EE-7D86-2E4B-A5A0-90C4406B7319}" dt="2021-08-27T04:09:35.269" v="372"/>
          <ac:spMkLst>
            <pc:docMk/>
            <pc:sldMk cId="1839050343" sldId="299"/>
            <ac:spMk id="3" creationId="{7046E5EF-7941-CD4E-84C1-45975F2F7A77}"/>
          </ac:spMkLst>
        </pc:spChg>
        <pc:picChg chg="add mod ord">
          <ac:chgData name="Lei Song" userId="e77005fb-e6b4-4f46-8c86-95621a0ac549" providerId="ADAL" clId="{9141E0EE-7D86-2E4B-A5A0-90C4406B7319}" dt="2021-08-27T04:09:35.269" v="372"/>
          <ac:picMkLst>
            <pc:docMk/>
            <pc:sldMk cId="1839050343" sldId="299"/>
            <ac:picMk id="5" creationId="{95989C0E-9726-8540-A51B-57D44784A0C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52760281" sldId="29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68357508" sldId="300"/>
        </pc:sldMkLst>
      </pc:sldChg>
      <pc:sldChg chg="addSp delSp modSp new mod">
        <pc:chgData name="Lei Song" userId="e77005fb-e6b4-4f46-8c86-95621a0ac549" providerId="ADAL" clId="{9141E0EE-7D86-2E4B-A5A0-90C4406B7319}" dt="2021-08-27T04:11:00.743" v="435" actId="20577"/>
        <pc:sldMkLst>
          <pc:docMk/>
          <pc:sldMk cId="1686734699" sldId="300"/>
        </pc:sldMkLst>
        <pc:spChg chg="mod">
          <ac:chgData name="Lei Song" userId="e77005fb-e6b4-4f46-8c86-95621a0ac549" providerId="ADAL" clId="{9141E0EE-7D86-2E4B-A5A0-90C4406B7319}" dt="2021-08-27T04:09:49.586" v="405" actId="20577"/>
          <ac:spMkLst>
            <pc:docMk/>
            <pc:sldMk cId="1686734699" sldId="300"/>
            <ac:spMk id="2" creationId="{70F039C5-F4F2-2E43-AA98-BCB909715D69}"/>
          </ac:spMkLst>
        </pc:spChg>
        <pc:spChg chg="del">
          <ac:chgData name="Lei Song" userId="e77005fb-e6b4-4f46-8c86-95621a0ac549" providerId="ADAL" clId="{9141E0EE-7D86-2E4B-A5A0-90C4406B7319}" dt="2021-08-27T04:10:34.684" v="407"/>
          <ac:spMkLst>
            <pc:docMk/>
            <pc:sldMk cId="1686734699" sldId="300"/>
            <ac:spMk id="3" creationId="{E147BC1B-8ACC-E04B-AC5E-4B2524C96E2C}"/>
          </ac:spMkLst>
        </pc:spChg>
        <pc:spChg chg="add mod">
          <ac:chgData name="Lei Song" userId="e77005fb-e6b4-4f46-8c86-95621a0ac549" providerId="ADAL" clId="{9141E0EE-7D86-2E4B-A5A0-90C4406B7319}" dt="2021-08-27T04:11:00.743" v="435" actId="20577"/>
          <ac:spMkLst>
            <pc:docMk/>
            <pc:sldMk cId="1686734699" sldId="300"/>
            <ac:spMk id="6" creationId="{A9DD798C-03AD-BF45-AF8F-568973CBEF53}"/>
          </ac:spMkLst>
        </pc:spChg>
        <pc:picChg chg="add mod ord">
          <ac:chgData name="Lei Song" userId="e77005fb-e6b4-4f46-8c86-95621a0ac549" providerId="ADAL" clId="{9141E0EE-7D86-2E4B-A5A0-90C4406B7319}" dt="2021-08-27T04:10:34.684" v="407"/>
          <ac:picMkLst>
            <pc:docMk/>
            <pc:sldMk cId="1686734699" sldId="300"/>
            <ac:picMk id="5" creationId="{722ABDDE-260A-AA40-8685-600B0FDDD751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17:38.844" v="481"/>
        <pc:sldMkLst>
          <pc:docMk/>
          <pc:sldMk cId="2456207252" sldId="301"/>
        </pc:sldMkLst>
        <pc:spChg chg="mod">
          <ac:chgData name="Lei Song" userId="e77005fb-e6b4-4f46-8c86-95621a0ac549" providerId="ADAL" clId="{9141E0EE-7D86-2E4B-A5A0-90C4406B7319}" dt="2021-08-27T04:12:24.625" v="479" actId="20577"/>
          <ac:spMkLst>
            <pc:docMk/>
            <pc:sldMk cId="2456207252" sldId="301"/>
            <ac:spMk id="2" creationId="{5A1E8088-C980-D04C-8E0D-F8EC9B786E13}"/>
          </ac:spMkLst>
        </pc:spChg>
        <pc:spChg chg="del">
          <ac:chgData name="Lei Song" userId="e77005fb-e6b4-4f46-8c86-95621a0ac549" providerId="ADAL" clId="{9141E0EE-7D86-2E4B-A5A0-90C4406B7319}" dt="2021-08-27T04:17:38.844" v="481"/>
          <ac:spMkLst>
            <pc:docMk/>
            <pc:sldMk cId="2456207252" sldId="301"/>
            <ac:spMk id="3" creationId="{EBEF98CC-AFF9-7349-AC60-D81533F729BB}"/>
          </ac:spMkLst>
        </pc:spChg>
        <pc:picChg chg="add mod ord">
          <ac:chgData name="Lei Song" userId="e77005fb-e6b4-4f46-8c86-95621a0ac549" providerId="ADAL" clId="{9141E0EE-7D86-2E4B-A5A0-90C4406B7319}" dt="2021-08-27T04:17:38.844" v="481"/>
          <ac:picMkLst>
            <pc:docMk/>
            <pc:sldMk cId="2456207252" sldId="301"/>
            <ac:picMk id="5" creationId="{266590CB-C9A9-7940-A0F8-4CA4CD857E0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40698962" sldId="301"/>
        </pc:sldMkLst>
      </pc:sldChg>
      <pc:sldChg chg="addSp modSp new mod">
        <pc:chgData name="Lei Song" userId="e77005fb-e6b4-4f46-8c86-95621a0ac549" providerId="ADAL" clId="{9141E0EE-7D86-2E4B-A5A0-90C4406B7319}" dt="2021-08-29T04:00:37.209" v="621" actId="1076"/>
        <pc:sldMkLst>
          <pc:docMk/>
          <pc:sldMk cId="770278279" sldId="302"/>
        </pc:sldMkLst>
        <pc:spChg chg="mod">
          <ac:chgData name="Lei Song" userId="e77005fb-e6b4-4f46-8c86-95621a0ac549" providerId="ADAL" clId="{9141E0EE-7D86-2E4B-A5A0-90C4406B7319}" dt="2021-08-29T03:59:18.988" v="530" actId="20577"/>
          <ac:spMkLst>
            <pc:docMk/>
            <pc:sldMk cId="770278279" sldId="302"/>
            <ac:spMk id="2" creationId="{D9CDBDAE-939B-6242-AC05-0254D946BCDB}"/>
          </ac:spMkLst>
        </pc:spChg>
        <pc:spChg chg="mod">
          <ac:chgData name="Lei Song" userId="e77005fb-e6b4-4f46-8c86-95621a0ac549" providerId="ADAL" clId="{9141E0EE-7D86-2E4B-A5A0-90C4406B7319}" dt="2021-08-29T03:59:55.059" v="617" actId="20577"/>
          <ac:spMkLst>
            <pc:docMk/>
            <pc:sldMk cId="770278279" sldId="302"/>
            <ac:spMk id="3" creationId="{B8A53696-77DA-5E4D-BBE0-632FAB80FDAC}"/>
          </ac:spMkLst>
        </pc:spChg>
        <pc:picChg chg="add mod">
          <ac:chgData name="Lei Song" userId="e77005fb-e6b4-4f46-8c86-95621a0ac549" providerId="ADAL" clId="{9141E0EE-7D86-2E4B-A5A0-90C4406B7319}" dt="2021-08-29T04:00:37.209" v="621" actId="1076"/>
          <ac:picMkLst>
            <pc:docMk/>
            <pc:sldMk cId="770278279" sldId="302"/>
            <ac:picMk id="5" creationId="{FC2BCBF8-87BE-C24B-8EFE-5CFFF181F8F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969787049" sldId="30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4275214" sldId="303"/>
        </pc:sldMkLst>
      </pc:sldChg>
      <pc:sldChg chg="modSp new mod">
        <pc:chgData name="Lei Song" userId="e77005fb-e6b4-4f46-8c86-95621a0ac549" providerId="ADAL" clId="{9141E0EE-7D86-2E4B-A5A0-90C4406B7319}" dt="2021-08-29T03:58:59.767" v="528" actId="20577"/>
        <pc:sldMkLst>
          <pc:docMk/>
          <pc:sldMk cId="3108390578" sldId="303"/>
        </pc:sldMkLst>
        <pc:spChg chg="mod">
          <ac:chgData name="Lei Song" userId="e77005fb-e6b4-4f46-8c86-95621a0ac549" providerId="ADAL" clId="{9141E0EE-7D86-2E4B-A5A0-90C4406B7319}" dt="2021-08-29T03:58:59.767" v="528" actId="20577"/>
          <ac:spMkLst>
            <pc:docMk/>
            <pc:sldMk cId="3108390578" sldId="303"/>
            <ac:spMk id="2" creationId="{36A5C1F5-4D3F-264B-81BD-AADAA14C5EE2}"/>
          </ac:spMkLst>
        </pc:spChg>
        <pc:spChg chg="mod">
          <ac:chgData name="Lei Song" userId="e77005fb-e6b4-4f46-8c86-95621a0ac549" providerId="ADAL" clId="{9141E0EE-7D86-2E4B-A5A0-90C4406B7319}" dt="2021-08-29T03:58:55.139" v="520"/>
          <ac:spMkLst>
            <pc:docMk/>
            <pc:sldMk cId="3108390578" sldId="303"/>
            <ac:spMk id="3" creationId="{DBE625D5-CAFD-2546-804B-F096D702910E}"/>
          </ac:spMkLst>
        </pc:spChg>
      </pc:sldChg>
      <pc:sldChg chg="addSp delSp modSp new mod">
        <pc:chgData name="Lei Song" userId="e77005fb-e6b4-4f46-8c86-95621a0ac549" providerId="ADAL" clId="{9141E0EE-7D86-2E4B-A5A0-90C4406B7319}" dt="2021-08-29T04:01:49.012" v="701"/>
        <pc:sldMkLst>
          <pc:docMk/>
          <pc:sldMk cId="2188438945" sldId="304"/>
        </pc:sldMkLst>
        <pc:spChg chg="mod">
          <ac:chgData name="Lei Song" userId="e77005fb-e6b4-4f46-8c86-95621a0ac549" providerId="ADAL" clId="{9141E0EE-7D86-2E4B-A5A0-90C4406B7319}" dt="2021-08-29T04:01:31.478" v="699" actId="20577"/>
          <ac:spMkLst>
            <pc:docMk/>
            <pc:sldMk cId="2188438945" sldId="304"/>
            <ac:spMk id="2" creationId="{996FA33A-EB0D-E64C-AA7C-A906ED07787F}"/>
          </ac:spMkLst>
        </pc:spChg>
        <pc:spChg chg="del">
          <ac:chgData name="Lei Song" userId="e77005fb-e6b4-4f46-8c86-95621a0ac549" providerId="ADAL" clId="{9141E0EE-7D86-2E4B-A5A0-90C4406B7319}" dt="2021-08-29T04:01:49.012" v="701"/>
          <ac:spMkLst>
            <pc:docMk/>
            <pc:sldMk cId="2188438945" sldId="304"/>
            <ac:spMk id="3" creationId="{D487431D-6DBC-1A4E-A47E-CD31BD529737}"/>
          </ac:spMkLst>
        </pc:spChg>
        <pc:picChg chg="add mod ord">
          <ac:chgData name="Lei Song" userId="e77005fb-e6b4-4f46-8c86-95621a0ac549" providerId="ADAL" clId="{9141E0EE-7D86-2E4B-A5A0-90C4406B7319}" dt="2021-08-29T04:01:49.012" v="701"/>
          <ac:picMkLst>
            <pc:docMk/>
            <pc:sldMk cId="2188438945" sldId="304"/>
            <ac:picMk id="5" creationId="{790B1CE7-050E-EF44-9489-2D2D137E814E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674886900" sldId="304"/>
        </pc:sldMkLst>
      </pc:sldChg>
      <pc:sldChg chg="addSp delSp modSp new mod">
        <pc:chgData name="Lei Song" userId="e77005fb-e6b4-4f46-8c86-95621a0ac549" providerId="ADAL" clId="{9141E0EE-7D86-2E4B-A5A0-90C4406B7319}" dt="2021-08-30T02:26:39.751" v="794" actId="21"/>
        <pc:sldMkLst>
          <pc:docMk/>
          <pc:sldMk cId="2308173081" sldId="305"/>
        </pc:sldMkLst>
        <pc:spChg chg="mod">
          <ac:chgData name="Lei Song" userId="e77005fb-e6b4-4f46-8c86-95621a0ac549" providerId="ADAL" clId="{9141E0EE-7D86-2E4B-A5A0-90C4406B7319}" dt="2021-08-30T02:22:39.657" v="730" actId="20577"/>
          <ac:spMkLst>
            <pc:docMk/>
            <pc:sldMk cId="2308173081" sldId="305"/>
            <ac:spMk id="2" creationId="{D22E6955-276E-1548-9C49-C4D22D66308C}"/>
          </ac:spMkLst>
        </pc:spChg>
        <pc:spChg chg="mod">
          <ac:chgData name="Lei Song" userId="e77005fb-e6b4-4f46-8c86-95621a0ac549" providerId="ADAL" clId="{9141E0EE-7D86-2E4B-A5A0-90C4406B7319}" dt="2021-08-30T02:24:20.426" v="790" actId="5793"/>
          <ac:spMkLst>
            <pc:docMk/>
            <pc:sldMk cId="2308173081" sldId="305"/>
            <ac:spMk id="3" creationId="{D1ABAF89-477A-5846-BDAD-1DB6264CF54F}"/>
          </ac:spMkLst>
        </pc:spChg>
        <pc:picChg chg="add del mod">
          <ac:chgData name="Lei Song" userId="e77005fb-e6b4-4f46-8c86-95621a0ac549" providerId="ADAL" clId="{9141E0EE-7D86-2E4B-A5A0-90C4406B7319}" dt="2021-08-30T02:26:39.751" v="794" actId="21"/>
          <ac:picMkLst>
            <pc:docMk/>
            <pc:sldMk cId="2308173081" sldId="305"/>
            <ac:picMk id="5" creationId="{35B97750-571F-A54D-9C26-A76C0678224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24157461" sldId="305"/>
        </pc:sldMkLst>
      </pc:sldChg>
      <pc:sldChg chg="addSp modSp new mod">
        <pc:chgData name="Lei Song" userId="e77005fb-e6b4-4f46-8c86-95621a0ac549" providerId="ADAL" clId="{9141E0EE-7D86-2E4B-A5A0-90C4406B7319}" dt="2021-08-30T02:27:45.798" v="885" actId="20577"/>
        <pc:sldMkLst>
          <pc:docMk/>
          <pc:sldMk cId="3521025554" sldId="306"/>
        </pc:sldMkLst>
        <pc:spChg chg="mod">
          <ac:chgData name="Lei Song" userId="e77005fb-e6b4-4f46-8c86-95621a0ac549" providerId="ADAL" clId="{9141E0EE-7D86-2E4B-A5A0-90C4406B7319}" dt="2021-08-30T02:27:08.148" v="851" actId="20577"/>
          <ac:spMkLst>
            <pc:docMk/>
            <pc:sldMk cId="3521025554" sldId="306"/>
            <ac:spMk id="2" creationId="{6CFB3063-C8D5-864A-84A9-E6D074C13100}"/>
          </ac:spMkLst>
        </pc:spChg>
        <pc:spChg chg="add mod">
          <ac:chgData name="Lei Song" userId="e77005fb-e6b4-4f46-8c86-95621a0ac549" providerId="ADAL" clId="{9141E0EE-7D86-2E4B-A5A0-90C4406B7319}" dt="2021-08-30T02:27:45.798" v="885" actId="20577"/>
          <ac:spMkLst>
            <pc:docMk/>
            <pc:sldMk cId="3521025554" sldId="306"/>
            <ac:spMk id="5" creationId="{67E07D13-62EA-E24D-B057-AD2F3B163016}"/>
          </ac:spMkLst>
        </pc:spChg>
        <pc:picChg chg="add mod">
          <ac:chgData name="Lei Song" userId="e77005fb-e6b4-4f46-8c86-95621a0ac549" providerId="ADAL" clId="{9141E0EE-7D86-2E4B-A5A0-90C4406B7319}" dt="2021-08-30T02:26:44.247" v="796" actId="1076"/>
          <ac:picMkLst>
            <pc:docMk/>
            <pc:sldMk cId="3521025554" sldId="306"/>
            <ac:picMk id="4" creationId="{181E64E4-7AC2-D84B-AB79-3FE2D6284A6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73447270" sldId="306"/>
        </pc:sldMkLst>
      </pc:sldChg>
      <pc:sldChg chg="addSp delSp modSp new mod">
        <pc:chgData name="Lei Song" userId="e77005fb-e6b4-4f46-8c86-95621a0ac549" providerId="ADAL" clId="{9141E0EE-7D86-2E4B-A5A0-90C4406B7319}" dt="2021-08-30T02:30:10.154" v="917" actId="20577"/>
        <pc:sldMkLst>
          <pc:docMk/>
          <pc:sldMk cId="760147866" sldId="307"/>
        </pc:sldMkLst>
        <pc:spChg chg="mod">
          <ac:chgData name="Lei Song" userId="e77005fb-e6b4-4f46-8c86-95621a0ac549" providerId="ADAL" clId="{9141E0EE-7D86-2E4B-A5A0-90C4406B7319}" dt="2021-08-30T02:30:10.154" v="917" actId="20577"/>
          <ac:spMkLst>
            <pc:docMk/>
            <pc:sldMk cId="760147866" sldId="307"/>
            <ac:spMk id="2" creationId="{0C12F1D2-A59E-0C4B-A153-12E0DDDAA45C}"/>
          </ac:spMkLst>
        </pc:spChg>
        <pc:spChg chg="del">
          <ac:chgData name="Lei Song" userId="e77005fb-e6b4-4f46-8c86-95621a0ac549" providerId="ADAL" clId="{9141E0EE-7D86-2E4B-A5A0-90C4406B7319}" dt="2021-08-30T02:29:57.372" v="888"/>
          <ac:spMkLst>
            <pc:docMk/>
            <pc:sldMk cId="760147866" sldId="307"/>
            <ac:spMk id="3" creationId="{F0582996-9774-D640-8F1C-D2E7F6AD0882}"/>
          </ac:spMkLst>
        </pc:spChg>
        <pc:picChg chg="add mod ord">
          <ac:chgData name="Lei Song" userId="e77005fb-e6b4-4f46-8c86-95621a0ac549" providerId="ADAL" clId="{9141E0EE-7D86-2E4B-A5A0-90C4406B7319}" dt="2021-08-30T02:29:57.372" v="888"/>
          <ac:picMkLst>
            <pc:docMk/>
            <pc:sldMk cId="760147866" sldId="307"/>
            <ac:picMk id="5" creationId="{DA6B740D-3896-EA48-A06E-86C56F50362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827348475" sldId="30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73217634" sldId="308"/>
        </pc:sldMkLst>
      </pc:sldChg>
      <pc:sldChg chg="addSp delSp modSp new mod">
        <pc:chgData name="Lei Song" userId="e77005fb-e6b4-4f46-8c86-95621a0ac549" providerId="ADAL" clId="{9141E0EE-7D86-2E4B-A5A0-90C4406B7319}" dt="2021-08-30T02:56:58.363" v="981" actId="20577"/>
        <pc:sldMkLst>
          <pc:docMk/>
          <pc:sldMk cId="2283513213" sldId="308"/>
        </pc:sldMkLst>
        <pc:spChg chg="mod">
          <ac:chgData name="Lei Song" userId="e77005fb-e6b4-4f46-8c86-95621a0ac549" providerId="ADAL" clId="{9141E0EE-7D86-2E4B-A5A0-90C4406B7319}" dt="2021-08-30T02:55:55.749" v="955" actId="20577"/>
          <ac:spMkLst>
            <pc:docMk/>
            <pc:sldMk cId="2283513213" sldId="308"/>
            <ac:spMk id="2" creationId="{E453F0A4-78BF-A04F-AABA-12A248B3059C}"/>
          </ac:spMkLst>
        </pc:spChg>
        <pc:spChg chg="del">
          <ac:chgData name="Lei Song" userId="e77005fb-e6b4-4f46-8c86-95621a0ac549" providerId="ADAL" clId="{9141E0EE-7D86-2E4B-A5A0-90C4406B7319}" dt="2021-08-30T02:55:39.483" v="920"/>
          <ac:spMkLst>
            <pc:docMk/>
            <pc:sldMk cId="2283513213" sldId="308"/>
            <ac:spMk id="3" creationId="{F7D20231-AD34-CA40-951B-F0B184476435}"/>
          </ac:spMkLst>
        </pc:spChg>
        <pc:spChg chg="add mod">
          <ac:chgData name="Lei Song" userId="e77005fb-e6b4-4f46-8c86-95621a0ac549" providerId="ADAL" clId="{9141E0EE-7D86-2E4B-A5A0-90C4406B7319}" dt="2021-08-30T02:56:58.363" v="981" actId="20577"/>
          <ac:spMkLst>
            <pc:docMk/>
            <pc:sldMk cId="2283513213" sldId="308"/>
            <ac:spMk id="6" creationId="{A85E91B2-1CEA-B346-A840-45BDAB60AB93}"/>
          </ac:spMkLst>
        </pc:spChg>
        <pc:picChg chg="add mod ord">
          <ac:chgData name="Lei Song" userId="e77005fb-e6b4-4f46-8c86-95621a0ac549" providerId="ADAL" clId="{9141E0EE-7D86-2E4B-A5A0-90C4406B7319}" dt="2021-08-30T02:55:39.483" v="920"/>
          <ac:picMkLst>
            <pc:docMk/>
            <pc:sldMk cId="2283513213" sldId="308"/>
            <ac:picMk id="5" creationId="{046162A4-2E7D-2942-ACEB-FCE87F93A2C4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2:59:17.653" v="1048" actId="208"/>
        <pc:sldMkLst>
          <pc:docMk/>
          <pc:sldMk cId="1995585163" sldId="309"/>
        </pc:sldMkLst>
        <pc:spChg chg="mod">
          <ac:chgData name="Lei Song" userId="e77005fb-e6b4-4f46-8c86-95621a0ac549" providerId="ADAL" clId="{9141E0EE-7D86-2E4B-A5A0-90C4406B7319}" dt="2021-08-30T02:58:42.958" v="1042" actId="20577"/>
          <ac:spMkLst>
            <pc:docMk/>
            <pc:sldMk cId="1995585163" sldId="309"/>
            <ac:spMk id="2" creationId="{277FB4FA-F8F0-A341-87D7-23D510D5681C}"/>
          </ac:spMkLst>
        </pc:spChg>
        <pc:spChg chg="del">
          <ac:chgData name="Lei Song" userId="e77005fb-e6b4-4f46-8c86-95621a0ac549" providerId="ADAL" clId="{9141E0EE-7D86-2E4B-A5A0-90C4406B7319}" dt="2021-08-30T02:58:29.332" v="983"/>
          <ac:spMkLst>
            <pc:docMk/>
            <pc:sldMk cId="1995585163" sldId="309"/>
            <ac:spMk id="3" creationId="{E0D6ADF9-B283-6B42-9B49-11115ED6C40E}"/>
          </ac:spMkLst>
        </pc:spChg>
        <pc:spChg chg="add mod">
          <ac:chgData name="Lei Song" userId="e77005fb-e6b4-4f46-8c86-95621a0ac549" providerId="ADAL" clId="{9141E0EE-7D86-2E4B-A5A0-90C4406B7319}" dt="2021-08-30T02:59:17.653" v="1048" actId="208"/>
          <ac:spMkLst>
            <pc:docMk/>
            <pc:sldMk cId="1995585163" sldId="309"/>
            <ac:spMk id="6" creationId="{9CB07A88-AEBF-FE41-8E31-1693DEDEF7E9}"/>
          </ac:spMkLst>
        </pc:spChg>
        <pc:picChg chg="add mod ord">
          <ac:chgData name="Lei Song" userId="e77005fb-e6b4-4f46-8c86-95621a0ac549" providerId="ADAL" clId="{9141E0EE-7D86-2E4B-A5A0-90C4406B7319}" dt="2021-08-30T02:58:49.190" v="1045" actId="1076"/>
          <ac:picMkLst>
            <pc:docMk/>
            <pc:sldMk cId="1995585163" sldId="309"/>
            <ac:picMk id="5" creationId="{3BD8B0ED-2BBA-2B4F-AFEC-69388F2C59D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35641396" sldId="309"/>
        </pc:sldMkLst>
      </pc:sldChg>
      <pc:sldChg chg="addSp modSp new mod">
        <pc:chgData name="Lei Song" userId="e77005fb-e6b4-4f46-8c86-95621a0ac549" providerId="ADAL" clId="{9141E0EE-7D86-2E4B-A5A0-90C4406B7319}" dt="2021-08-30T03:08:07.630" v="1127" actId="1076"/>
        <pc:sldMkLst>
          <pc:docMk/>
          <pc:sldMk cId="1459385180" sldId="310"/>
        </pc:sldMkLst>
        <pc:spChg chg="mod">
          <ac:chgData name="Lei Song" userId="e77005fb-e6b4-4f46-8c86-95621a0ac549" providerId="ADAL" clId="{9141E0EE-7D86-2E4B-A5A0-90C4406B7319}" dt="2021-08-30T03:05:16.204" v="1056" actId="20577"/>
          <ac:spMkLst>
            <pc:docMk/>
            <pc:sldMk cId="1459385180" sldId="310"/>
            <ac:spMk id="2" creationId="{176744C1-BEBE-9B40-B384-96B0DC4A8E4E}"/>
          </ac:spMkLst>
        </pc:spChg>
        <pc:spChg chg="mod">
          <ac:chgData name="Lei Song" userId="e77005fb-e6b4-4f46-8c86-95621a0ac549" providerId="ADAL" clId="{9141E0EE-7D86-2E4B-A5A0-90C4406B7319}" dt="2021-08-30T03:07:38.207" v="1122" actId="20577"/>
          <ac:spMkLst>
            <pc:docMk/>
            <pc:sldMk cId="1459385180" sldId="310"/>
            <ac:spMk id="3" creationId="{F35621C6-3FA2-F149-8FA5-74F59A64126D}"/>
          </ac:spMkLst>
        </pc:spChg>
        <pc:spChg chg="add mod">
          <ac:chgData name="Lei Song" userId="e77005fb-e6b4-4f46-8c86-95621a0ac549" providerId="ADAL" clId="{9141E0EE-7D86-2E4B-A5A0-90C4406B7319}" dt="2021-08-30T03:08:07.630" v="1127" actId="1076"/>
          <ac:spMkLst>
            <pc:docMk/>
            <pc:sldMk cId="1459385180" sldId="310"/>
            <ac:spMk id="6" creationId="{3D96A510-44FA-074C-BDCA-7C8138B00A09}"/>
          </ac:spMkLst>
        </pc:spChg>
        <pc:picChg chg="add mod">
          <ac:chgData name="Lei Song" userId="e77005fb-e6b4-4f46-8c86-95621a0ac549" providerId="ADAL" clId="{9141E0EE-7D86-2E4B-A5A0-90C4406B7319}" dt="2021-08-30T03:07:46.886" v="1125" actId="1076"/>
          <ac:picMkLst>
            <pc:docMk/>
            <pc:sldMk cId="1459385180" sldId="310"/>
            <ac:picMk id="5" creationId="{5D7D9189-E022-9B44-8D5D-EB7572D11DF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41409692" sldId="310"/>
        </pc:sldMkLst>
      </pc:sldChg>
      <pc:sldChg chg="addSp delSp modSp new mod">
        <pc:chgData name="Lei Song" userId="e77005fb-e6b4-4f46-8c86-95621a0ac549" providerId="ADAL" clId="{9141E0EE-7D86-2E4B-A5A0-90C4406B7319}" dt="2021-08-30T03:28:29.060" v="1149" actId="1076"/>
        <pc:sldMkLst>
          <pc:docMk/>
          <pc:sldMk cId="2189344306" sldId="311"/>
        </pc:sldMkLst>
        <pc:spChg chg="mod">
          <ac:chgData name="Lei Song" userId="e77005fb-e6b4-4f46-8c86-95621a0ac549" providerId="ADAL" clId="{9141E0EE-7D86-2E4B-A5A0-90C4406B7319}" dt="2021-08-30T03:28:22.784" v="1146" actId="20577"/>
          <ac:spMkLst>
            <pc:docMk/>
            <pc:sldMk cId="2189344306" sldId="311"/>
            <ac:spMk id="2" creationId="{8CBA91A9-6876-2A4B-8312-A7AAA37120EE}"/>
          </ac:spMkLst>
        </pc:spChg>
        <pc:spChg chg="del">
          <ac:chgData name="Lei Song" userId="e77005fb-e6b4-4f46-8c86-95621a0ac549" providerId="ADAL" clId="{9141E0EE-7D86-2E4B-A5A0-90C4406B7319}" dt="2021-08-30T03:28:26.449" v="1148"/>
          <ac:spMkLst>
            <pc:docMk/>
            <pc:sldMk cId="2189344306" sldId="311"/>
            <ac:spMk id="3" creationId="{8E106908-3F13-BE4A-B4F5-4EEBEA8C4348}"/>
          </ac:spMkLst>
        </pc:spChg>
        <pc:picChg chg="add mod ord">
          <ac:chgData name="Lei Song" userId="e77005fb-e6b4-4f46-8c86-95621a0ac549" providerId="ADAL" clId="{9141E0EE-7D86-2E4B-A5A0-90C4406B7319}" dt="2021-08-30T03:28:29.060" v="1149" actId="1076"/>
          <ac:picMkLst>
            <pc:docMk/>
            <pc:sldMk cId="2189344306" sldId="311"/>
            <ac:picMk id="5" creationId="{EDA339A1-FB2A-E948-9251-DE0E4EEC200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10206341" sldId="311"/>
        </pc:sldMkLst>
      </pc:sldChg>
      <pc:sldChg chg="addSp delSp modSp new mod">
        <pc:chgData name="Lei Song" userId="e77005fb-e6b4-4f46-8c86-95621a0ac549" providerId="ADAL" clId="{9141E0EE-7D86-2E4B-A5A0-90C4406B7319}" dt="2021-08-30T03:32:38.452" v="1203"/>
        <pc:sldMkLst>
          <pc:docMk/>
          <pc:sldMk cId="2957849553" sldId="312"/>
        </pc:sldMkLst>
        <pc:spChg chg="mod">
          <ac:chgData name="Lei Song" userId="e77005fb-e6b4-4f46-8c86-95621a0ac549" providerId="ADAL" clId="{9141E0EE-7D86-2E4B-A5A0-90C4406B7319}" dt="2021-08-30T03:32:21.686" v="1201" actId="20577"/>
          <ac:spMkLst>
            <pc:docMk/>
            <pc:sldMk cId="2957849553" sldId="312"/>
            <ac:spMk id="2" creationId="{97E3D111-DC7F-A444-B35B-A3B300A421E6}"/>
          </ac:spMkLst>
        </pc:spChg>
        <pc:spChg chg="del">
          <ac:chgData name="Lei Song" userId="e77005fb-e6b4-4f46-8c86-95621a0ac549" providerId="ADAL" clId="{9141E0EE-7D86-2E4B-A5A0-90C4406B7319}" dt="2021-08-30T03:32:38.452" v="1203"/>
          <ac:spMkLst>
            <pc:docMk/>
            <pc:sldMk cId="2957849553" sldId="312"/>
            <ac:spMk id="3" creationId="{341D26E8-E38E-2745-82A8-935532388F7A}"/>
          </ac:spMkLst>
        </pc:spChg>
        <pc:picChg chg="add mod ord">
          <ac:chgData name="Lei Song" userId="e77005fb-e6b4-4f46-8c86-95621a0ac549" providerId="ADAL" clId="{9141E0EE-7D86-2E4B-A5A0-90C4406B7319}" dt="2021-08-30T03:32:38.452" v="1203"/>
          <ac:picMkLst>
            <pc:docMk/>
            <pc:sldMk cId="2957849553" sldId="312"/>
            <ac:picMk id="5" creationId="{51493866-0627-5449-9EB2-1719C319C660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11048021" sldId="312"/>
        </pc:sldMkLst>
      </pc:sldChg>
      <pc:sldChg chg="addSp delSp modSp new mod">
        <pc:chgData name="Lei Song" userId="e77005fb-e6b4-4f46-8c86-95621a0ac549" providerId="ADAL" clId="{9141E0EE-7D86-2E4B-A5A0-90C4406B7319}" dt="2021-08-30T03:47:14.098" v="1254" actId="1076"/>
        <pc:sldMkLst>
          <pc:docMk/>
          <pc:sldMk cId="2404179080" sldId="313"/>
        </pc:sldMkLst>
        <pc:spChg chg="mod">
          <ac:chgData name="Lei Song" userId="e77005fb-e6b4-4f46-8c86-95621a0ac549" providerId="ADAL" clId="{9141E0EE-7D86-2E4B-A5A0-90C4406B7319}" dt="2021-08-30T03:33:13.932" v="1250" actId="20577"/>
          <ac:spMkLst>
            <pc:docMk/>
            <pc:sldMk cId="2404179080" sldId="313"/>
            <ac:spMk id="2" creationId="{3DB6B947-F11E-2344-A7E1-5A50FE15C84F}"/>
          </ac:spMkLst>
        </pc:spChg>
        <pc:spChg chg="del">
          <ac:chgData name="Lei Song" userId="e77005fb-e6b4-4f46-8c86-95621a0ac549" providerId="ADAL" clId="{9141E0EE-7D86-2E4B-A5A0-90C4406B7319}" dt="2021-08-30T03:47:06.128" v="1252"/>
          <ac:spMkLst>
            <pc:docMk/>
            <pc:sldMk cId="2404179080" sldId="313"/>
            <ac:spMk id="3" creationId="{47CEFD66-C975-8C45-9A7D-2F7EADE90532}"/>
          </ac:spMkLst>
        </pc:spChg>
        <pc:picChg chg="add mod ord">
          <ac:chgData name="Lei Song" userId="e77005fb-e6b4-4f46-8c86-95621a0ac549" providerId="ADAL" clId="{9141E0EE-7D86-2E4B-A5A0-90C4406B7319}" dt="2021-08-30T03:47:14.098" v="1254" actId="1076"/>
          <ac:picMkLst>
            <pc:docMk/>
            <pc:sldMk cId="2404179080" sldId="313"/>
            <ac:picMk id="5" creationId="{3602EF6B-70C3-B149-9DCC-981212CF55A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803562939" sldId="31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33102774" sldId="314"/>
        </pc:sldMkLst>
      </pc:sldChg>
      <pc:sldChg chg="addSp delSp modSp new mod">
        <pc:chgData name="Lei Song" userId="e77005fb-e6b4-4f46-8c86-95621a0ac549" providerId="ADAL" clId="{9141E0EE-7D86-2E4B-A5A0-90C4406B7319}" dt="2021-08-30T04:11:25.019" v="1350"/>
        <pc:sldMkLst>
          <pc:docMk/>
          <pc:sldMk cId="2224244717" sldId="314"/>
        </pc:sldMkLst>
        <pc:spChg chg="mod">
          <ac:chgData name="Lei Song" userId="e77005fb-e6b4-4f46-8c86-95621a0ac549" providerId="ADAL" clId="{9141E0EE-7D86-2E4B-A5A0-90C4406B7319}" dt="2021-08-30T04:11:02.686" v="1348" actId="20577"/>
          <ac:spMkLst>
            <pc:docMk/>
            <pc:sldMk cId="2224244717" sldId="314"/>
            <ac:spMk id="2" creationId="{8AF09E99-A565-AB47-8424-EEBEF0126818}"/>
          </ac:spMkLst>
        </pc:spChg>
        <pc:spChg chg="del">
          <ac:chgData name="Lei Song" userId="e77005fb-e6b4-4f46-8c86-95621a0ac549" providerId="ADAL" clId="{9141E0EE-7D86-2E4B-A5A0-90C4406B7319}" dt="2021-08-30T04:11:25.019" v="1350"/>
          <ac:spMkLst>
            <pc:docMk/>
            <pc:sldMk cId="2224244717" sldId="314"/>
            <ac:spMk id="3" creationId="{704BF7C6-885F-AC41-81C9-72D5B1DBA83D}"/>
          </ac:spMkLst>
        </pc:spChg>
        <pc:picChg chg="add mod ord">
          <ac:chgData name="Lei Song" userId="e77005fb-e6b4-4f46-8c86-95621a0ac549" providerId="ADAL" clId="{9141E0EE-7D86-2E4B-A5A0-90C4406B7319}" dt="2021-08-30T04:11:25.019" v="1350"/>
          <ac:picMkLst>
            <pc:docMk/>
            <pc:sldMk cId="2224244717" sldId="314"/>
            <ac:picMk id="5" creationId="{46E38246-4242-104D-9BAE-AE02D7AA43E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77793966" sldId="315"/>
        </pc:sldMkLst>
      </pc:sldChg>
      <pc:sldChg chg="addSp delSp modSp new mod">
        <pc:chgData name="Lei Song" userId="e77005fb-e6b4-4f46-8c86-95621a0ac549" providerId="ADAL" clId="{9141E0EE-7D86-2E4B-A5A0-90C4406B7319}" dt="2021-08-30T04:10:00.132" v="1321"/>
        <pc:sldMkLst>
          <pc:docMk/>
          <pc:sldMk cId="2608701367" sldId="315"/>
        </pc:sldMkLst>
        <pc:spChg chg="mod">
          <ac:chgData name="Lei Song" userId="e77005fb-e6b4-4f46-8c86-95621a0ac549" providerId="ADAL" clId="{9141E0EE-7D86-2E4B-A5A0-90C4406B7319}" dt="2021-08-30T04:09:31.099" v="1319" actId="20577"/>
          <ac:spMkLst>
            <pc:docMk/>
            <pc:sldMk cId="2608701367" sldId="315"/>
            <ac:spMk id="2" creationId="{1DECC6B7-018E-C843-B374-D484B3E05728}"/>
          </ac:spMkLst>
        </pc:spChg>
        <pc:spChg chg="del">
          <ac:chgData name="Lei Song" userId="e77005fb-e6b4-4f46-8c86-95621a0ac549" providerId="ADAL" clId="{9141E0EE-7D86-2E4B-A5A0-90C4406B7319}" dt="2021-08-30T04:10:00.132" v="1321"/>
          <ac:spMkLst>
            <pc:docMk/>
            <pc:sldMk cId="2608701367" sldId="315"/>
            <ac:spMk id="3" creationId="{CA6418EA-F0D7-EC46-BC6E-941EFD93DEA8}"/>
          </ac:spMkLst>
        </pc:spChg>
        <pc:picChg chg="add mod ord">
          <ac:chgData name="Lei Song" userId="e77005fb-e6b4-4f46-8c86-95621a0ac549" providerId="ADAL" clId="{9141E0EE-7D86-2E4B-A5A0-90C4406B7319}" dt="2021-08-30T04:10:00.132" v="1321"/>
          <ac:picMkLst>
            <pc:docMk/>
            <pc:sldMk cId="2608701367" sldId="315"/>
            <ac:picMk id="5" creationId="{6ED02C35-9C3C-D843-9CFF-CD6B393A1CED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4:15:14.653" v="1385"/>
        <pc:sldMkLst>
          <pc:docMk/>
          <pc:sldMk cId="881312327" sldId="316"/>
        </pc:sldMkLst>
        <pc:spChg chg="mod">
          <ac:chgData name="Lei Song" userId="e77005fb-e6b4-4f46-8c86-95621a0ac549" providerId="ADAL" clId="{9141E0EE-7D86-2E4B-A5A0-90C4406B7319}" dt="2021-08-30T04:11:58.435" v="1383" actId="20577"/>
          <ac:spMkLst>
            <pc:docMk/>
            <pc:sldMk cId="881312327" sldId="316"/>
            <ac:spMk id="2" creationId="{76E3E5A2-6F8B-6545-8A49-913F5CF3BDF1}"/>
          </ac:spMkLst>
        </pc:spChg>
        <pc:spChg chg="del">
          <ac:chgData name="Lei Song" userId="e77005fb-e6b4-4f46-8c86-95621a0ac549" providerId="ADAL" clId="{9141E0EE-7D86-2E4B-A5A0-90C4406B7319}" dt="2021-08-30T04:15:14.653" v="1385"/>
          <ac:spMkLst>
            <pc:docMk/>
            <pc:sldMk cId="881312327" sldId="316"/>
            <ac:spMk id="3" creationId="{AB746678-A0A6-B44F-B8D3-ED0D3C3E990C}"/>
          </ac:spMkLst>
        </pc:spChg>
        <pc:picChg chg="add mod ord">
          <ac:chgData name="Lei Song" userId="e77005fb-e6b4-4f46-8c86-95621a0ac549" providerId="ADAL" clId="{9141E0EE-7D86-2E4B-A5A0-90C4406B7319}" dt="2021-08-30T04:15:14.653" v="1385"/>
          <ac:picMkLst>
            <pc:docMk/>
            <pc:sldMk cId="881312327" sldId="316"/>
            <ac:picMk id="5" creationId="{BAF73532-17E9-6E4A-A423-D6093B79C3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705753375" sldId="31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327215702" sldId="317"/>
        </pc:sldMkLst>
      </pc:sldChg>
      <pc:sldChg chg="addSp delSp modSp new mod">
        <pc:chgData name="Lei Song" userId="e77005fb-e6b4-4f46-8c86-95621a0ac549" providerId="ADAL" clId="{9141E0EE-7D86-2E4B-A5A0-90C4406B7319}" dt="2021-08-30T05:48:19.489" v="1422" actId="20577"/>
        <pc:sldMkLst>
          <pc:docMk/>
          <pc:sldMk cId="3327344043" sldId="317"/>
        </pc:sldMkLst>
        <pc:spChg chg="mod">
          <ac:chgData name="Lei Song" userId="e77005fb-e6b4-4f46-8c86-95621a0ac549" providerId="ADAL" clId="{9141E0EE-7D86-2E4B-A5A0-90C4406B7319}" dt="2021-08-30T05:48:19.489" v="1422" actId="20577"/>
          <ac:spMkLst>
            <pc:docMk/>
            <pc:sldMk cId="3327344043" sldId="317"/>
            <ac:spMk id="2" creationId="{4140D76C-3937-5A4F-A0F0-1DE7C218A121}"/>
          </ac:spMkLst>
        </pc:spChg>
        <pc:spChg chg="del">
          <ac:chgData name="Lei Song" userId="e77005fb-e6b4-4f46-8c86-95621a0ac549" providerId="ADAL" clId="{9141E0EE-7D86-2E4B-A5A0-90C4406B7319}" dt="2021-08-30T05:47:59.385" v="1388"/>
          <ac:spMkLst>
            <pc:docMk/>
            <pc:sldMk cId="3327344043" sldId="317"/>
            <ac:spMk id="3" creationId="{3AD39143-05F2-E449-B4F7-B84AE5C76A91}"/>
          </ac:spMkLst>
        </pc:spChg>
        <pc:picChg chg="add mod ord">
          <ac:chgData name="Lei Song" userId="e77005fb-e6b4-4f46-8c86-95621a0ac549" providerId="ADAL" clId="{9141E0EE-7D86-2E4B-A5A0-90C4406B7319}" dt="2021-08-30T05:47:59.385" v="1388"/>
          <ac:picMkLst>
            <pc:docMk/>
            <pc:sldMk cId="3327344043" sldId="317"/>
            <ac:picMk id="5" creationId="{0CB97580-65B8-894B-B2EC-CBBD0BA64EFA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5:49:18.952" v="1477" actId="20577"/>
        <pc:sldMkLst>
          <pc:docMk/>
          <pc:sldMk cId="3038844339" sldId="318"/>
        </pc:sldMkLst>
        <pc:spChg chg="mod">
          <ac:chgData name="Lei Song" userId="e77005fb-e6b4-4f46-8c86-95621a0ac549" providerId="ADAL" clId="{9141E0EE-7D86-2E4B-A5A0-90C4406B7319}" dt="2021-08-30T05:49:18.952" v="1477" actId="20577"/>
          <ac:spMkLst>
            <pc:docMk/>
            <pc:sldMk cId="3038844339" sldId="318"/>
            <ac:spMk id="2" creationId="{4AEDB3EA-9C3B-5644-8240-00B33EA49D99}"/>
          </ac:spMkLst>
        </pc:spChg>
        <pc:spChg chg="del">
          <ac:chgData name="Lei Song" userId="e77005fb-e6b4-4f46-8c86-95621a0ac549" providerId="ADAL" clId="{9141E0EE-7D86-2E4B-A5A0-90C4406B7319}" dt="2021-08-30T05:48:53.700" v="1425"/>
          <ac:spMkLst>
            <pc:docMk/>
            <pc:sldMk cId="3038844339" sldId="318"/>
            <ac:spMk id="3" creationId="{E745ED0A-88EC-714B-9CD4-9A8060D0A2FE}"/>
          </ac:spMkLst>
        </pc:spChg>
        <pc:picChg chg="add mod ord">
          <ac:chgData name="Lei Song" userId="e77005fb-e6b4-4f46-8c86-95621a0ac549" providerId="ADAL" clId="{9141E0EE-7D86-2E4B-A5A0-90C4406B7319}" dt="2021-08-30T05:48:53.700" v="1425"/>
          <ac:picMkLst>
            <pc:docMk/>
            <pc:sldMk cId="3038844339" sldId="318"/>
            <ac:picMk id="5" creationId="{45FEEF90-C5B8-8644-8930-4C1A178199A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516420391" sldId="318"/>
        </pc:sldMkLst>
      </pc:sldChg>
      <pc:sldChg chg="addSp delSp modSp new mod">
        <pc:chgData name="Lei Song" userId="e77005fb-e6b4-4f46-8c86-95621a0ac549" providerId="ADAL" clId="{9141E0EE-7D86-2E4B-A5A0-90C4406B7319}" dt="2021-08-30T05:56:55.012" v="1513" actId="1076"/>
        <pc:sldMkLst>
          <pc:docMk/>
          <pc:sldMk cId="618743337" sldId="319"/>
        </pc:sldMkLst>
        <pc:spChg chg="mod">
          <ac:chgData name="Lei Song" userId="e77005fb-e6b4-4f46-8c86-95621a0ac549" providerId="ADAL" clId="{9141E0EE-7D86-2E4B-A5A0-90C4406B7319}" dt="2021-08-30T05:56:24.871" v="1509" actId="20577"/>
          <ac:spMkLst>
            <pc:docMk/>
            <pc:sldMk cId="618743337" sldId="319"/>
            <ac:spMk id="2" creationId="{E6B9AC67-1BE1-5440-AB03-2F22BC1D8E78}"/>
          </ac:spMkLst>
        </pc:spChg>
        <pc:spChg chg="del">
          <ac:chgData name="Lei Song" userId="e77005fb-e6b4-4f46-8c86-95621a0ac549" providerId="ADAL" clId="{9141E0EE-7D86-2E4B-A5A0-90C4406B7319}" dt="2021-08-30T05:56:44.515" v="1511"/>
          <ac:spMkLst>
            <pc:docMk/>
            <pc:sldMk cId="618743337" sldId="319"/>
            <ac:spMk id="3" creationId="{4D0FC3DA-79FE-BD4D-8BF3-6F6C2E5EA4D4}"/>
          </ac:spMkLst>
        </pc:spChg>
        <pc:picChg chg="add mod ord">
          <ac:chgData name="Lei Song" userId="e77005fb-e6b4-4f46-8c86-95621a0ac549" providerId="ADAL" clId="{9141E0EE-7D86-2E4B-A5A0-90C4406B7319}" dt="2021-08-30T05:56:55.012" v="1513" actId="1076"/>
          <ac:picMkLst>
            <pc:docMk/>
            <pc:sldMk cId="618743337" sldId="319"/>
            <ac:picMk id="5" creationId="{44E52C4F-F9F7-4A46-A61C-1B3DA74B75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18498115" sldId="319"/>
        </pc:sldMkLst>
      </pc:sldChg>
      <pc:sldChg chg="addSp delSp modSp new mod">
        <pc:chgData name="Lei Song" userId="e77005fb-e6b4-4f46-8c86-95621a0ac549" providerId="ADAL" clId="{9141E0EE-7D86-2E4B-A5A0-90C4406B7319}" dt="2021-08-30T06:01:52.303" v="1567"/>
        <pc:sldMkLst>
          <pc:docMk/>
          <pc:sldMk cId="2174375472" sldId="320"/>
        </pc:sldMkLst>
        <pc:spChg chg="mod">
          <ac:chgData name="Lei Song" userId="e77005fb-e6b4-4f46-8c86-95621a0ac549" providerId="ADAL" clId="{9141E0EE-7D86-2E4B-A5A0-90C4406B7319}" dt="2021-08-30T06:01:34.645" v="1565" actId="20577"/>
          <ac:spMkLst>
            <pc:docMk/>
            <pc:sldMk cId="2174375472" sldId="320"/>
            <ac:spMk id="2" creationId="{AA6CA97F-E4DB-044A-9AEC-28435299265B}"/>
          </ac:spMkLst>
        </pc:spChg>
        <pc:spChg chg="del">
          <ac:chgData name="Lei Song" userId="e77005fb-e6b4-4f46-8c86-95621a0ac549" providerId="ADAL" clId="{9141E0EE-7D86-2E4B-A5A0-90C4406B7319}" dt="2021-08-30T06:01:52.303" v="1567"/>
          <ac:spMkLst>
            <pc:docMk/>
            <pc:sldMk cId="2174375472" sldId="320"/>
            <ac:spMk id="3" creationId="{616B9B76-576D-5444-9882-DA17FC0EC83A}"/>
          </ac:spMkLst>
        </pc:spChg>
        <pc:picChg chg="add mod ord">
          <ac:chgData name="Lei Song" userId="e77005fb-e6b4-4f46-8c86-95621a0ac549" providerId="ADAL" clId="{9141E0EE-7D86-2E4B-A5A0-90C4406B7319}" dt="2021-08-30T06:01:52.303" v="1567"/>
          <ac:picMkLst>
            <pc:docMk/>
            <pc:sldMk cId="2174375472" sldId="320"/>
            <ac:picMk id="5" creationId="{8A9073B3-6C6D-CB4D-A169-40C388713C2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9211955" sldId="320"/>
        </pc:sldMkLst>
      </pc:sldChg>
      <pc:sldChg chg="addSp delSp modSp new mod">
        <pc:chgData name="Lei Song" userId="e77005fb-e6b4-4f46-8c86-95621a0ac549" providerId="ADAL" clId="{9141E0EE-7D86-2E4B-A5A0-90C4406B7319}" dt="2021-08-30T06:02:45.505" v="1603"/>
        <pc:sldMkLst>
          <pc:docMk/>
          <pc:sldMk cId="436435642" sldId="321"/>
        </pc:sldMkLst>
        <pc:spChg chg="mod">
          <ac:chgData name="Lei Song" userId="e77005fb-e6b4-4f46-8c86-95621a0ac549" providerId="ADAL" clId="{9141E0EE-7D86-2E4B-A5A0-90C4406B7319}" dt="2021-08-30T06:02:14.285" v="1601" actId="20577"/>
          <ac:spMkLst>
            <pc:docMk/>
            <pc:sldMk cId="436435642" sldId="321"/>
            <ac:spMk id="2" creationId="{ADE00F1A-B30D-F64E-AE85-6B00486246AA}"/>
          </ac:spMkLst>
        </pc:spChg>
        <pc:spChg chg="del">
          <ac:chgData name="Lei Song" userId="e77005fb-e6b4-4f46-8c86-95621a0ac549" providerId="ADAL" clId="{9141E0EE-7D86-2E4B-A5A0-90C4406B7319}" dt="2021-08-30T06:02:45.505" v="1603"/>
          <ac:spMkLst>
            <pc:docMk/>
            <pc:sldMk cId="436435642" sldId="321"/>
            <ac:spMk id="3" creationId="{F59FE0AA-C2F0-BB41-BB20-9E2D772FF87E}"/>
          </ac:spMkLst>
        </pc:spChg>
        <pc:picChg chg="add mod ord">
          <ac:chgData name="Lei Song" userId="e77005fb-e6b4-4f46-8c86-95621a0ac549" providerId="ADAL" clId="{9141E0EE-7D86-2E4B-A5A0-90C4406B7319}" dt="2021-08-30T06:02:45.505" v="1603"/>
          <ac:picMkLst>
            <pc:docMk/>
            <pc:sldMk cId="436435642" sldId="321"/>
            <ac:picMk id="5" creationId="{80BA447A-B00E-9C41-9EA2-D5E543D9D57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98510430" sldId="32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44947377" sldId="322"/>
        </pc:sldMkLst>
      </pc:sldChg>
      <pc:sldChg chg="addSp delSp modSp new mod">
        <pc:chgData name="Lei Song" userId="e77005fb-e6b4-4f46-8c86-95621a0ac549" providerId="ADAL" clId="{9141E0EE-7D86-2E4B-A5A0-90C4406B7319}" dt="2021-08-30T06:29:20.642" v="1626"/>
        <pc:sldMkLst>
          <pc:docMk/>
          <pc:sldMk cId="1321775707" sldId="322"/>
        </pc:sldMkLst>
        <pc:spChg chg="mod">
          <ac:chgData name="Lei Song" userId="e77005fb-e6b4-4f46-8c86-95621a0ac549" providerId="ADAL" clId="{9141E0EE-7D86-2E4B-A5A0-90C4406B7319}" dt="2021-08-30T06:29:09.205" v="1624" actId="20577"/>
          <ac:spMkLst>
            <pc:docMk/>
            <pc:sldMk cId="1321775707" sldId="322"/>
            <ac:spMk id="2" creationId="{69392DC1-5651-A142-8119-82F72D67D8A9}"/>
          </ac:spMkLst>
        </pc:spChg>
        <pc:spChg chg="del">
          <ac:chgData name="Lei Song" userId="e77005fb-e6b4-4f46-8c86-95621a0ac549" providerId="ADAL" clId="{9141E0EE-7D86-2E4B-A5A0-90C4406B7319}" dt="2021-08-30T06:29:20.642" v="1626"/>
          <ac:spMkLst>
            <pc:docMk/>
            <pc:sldMk cId="1321775707" sldId="322"/>
            <ac:spMk id="3" creationId="{3B41E84C-4C87-E24B-A79B-A54230DAAA39}"/>
          </ac:spMkLst>
        </pc:spChg>
        <pc:picChg chg="add mod ord">
          <ac:chgData name="Lei Song" userId="e77005fb-e6b4-4f46-8c86-95621a0ac549" providerId="ADAL" clId="{9141E0EE-7D86-2E4B-A5A0-90C4406B7319}" dt="2021-08-30T06:29:20.642" v="1626"/>
          <ac:picMkLst>
            <pc:docMk/>
            <pc:sldMk cId="1321775707" sldId="322"/>
            <ac:picMk id="5" creationId="{90A0FDF8-38C3-284B-9A1B-1220BC37E16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484760975" sldId="323"/>
        </pc:sldMkLst>
      </pc:sldChg>
      <pc:sldChg chg="addSp delSp modSp new mod">
        <pc:chgData name="Lei Song" userId="e77005fb-e6b4-4f46-8c86-95621a0ac549" providerId="ADAL" clId="{9141E0EE-7D86-2E4B-A5A0-90C4406B7319}" dt="2021-08-30T06:29:52.274" v="1647"/>
        <pc:sldMkLst>
          <pc:docMk/>
          <pc:sldMk cId="2746229668" sldId="323"/>
        </pc:sldMkLst>
        <pc:spChg chg="mod">
          <ac:chgData name="Lei Song" userId="e77005fb-e6b4-4f46-8c86-95621a0ac549" providerId="ADAL" clId="{9141E0EE-7D86-2E4B-A5A0-90C4406B7319}" dt="2021-08-30T06:29:32.289" v="1645" actId="20577"/>
          <ac:spMkLst>
            <pc:docMk/>
            <pc:sldMk cId="2746229668" sldId="323"/>
            <ac:spMk id="2" creationId="{CA81DC08-97A2-FA49-8A4A-9859A91B8394}"/>
          </ac:spMkLst>
        </pc:spChg>
        <pc:spChg chg="del">
          <ac:chgData name="Lei Song" userId="e77005fb-e6b4-4f46-8c86-95621a0ac549" providerId="ADAL" clId="{9141E0EE-7D86-2E4B-A5A0-90C4406B7319}" dt="2021-08-30T06:29:52.274" v="1647"/>
          <ac:spMkLst>
            <pc:docMk/>
            <pc:sldMk cId="2746229668" sldId="323"/>
            <ac:spMk id="3" creationId="{043F1244-3B6D-204A-9AD6-688E84B14645}"/>
          </ac:spMkLst>
        </pc:spChg>
        <pc:picChg chg="add mod ord">
          <ac:chgData name="Lei Song" userId="e77005fb-e6b4-4f46-8c86-95621a0ac549" providerId="ADAL" clId="{9141E0EE-7D86-2E4B-A5A0-90C4406B7319}" dt="2021-08-30T06:29:52.274" v="1647"/>
          <ac:picMkLst>
            <pc:docMk/>
            <pc:sldMk cId="2746229668" sldId="323"/>
            <ac:picMk id="5" creationId="{FC8D0FD0-09AB-B041-ABB1-5ED584C8F0FE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6:30:28.165" v="1692"/>
        <pc:sldMkLst>
          <pc:docMk/>
          <pc:sldMk cId="821220623" sldId="324"/>
        </pc:sldMkLst>
        <pc:spChg chg="mod">
          <ac:chgData name="Lei Song" userId="e77005fb-e6b4-4f46-8c86-95621a0ac549" providerId="ADAL" clId="{9141E0EE-7D86-2E4B-A5A0-90C4406B7319}" dt="2021-08-30T06:30:07.149" v="1690" actId="20577"/>
          <ac:spMkLst>
            <pc:docMk/>
            <pc:sldMk cId="821220623" sldId="324"/>
            <ac:spMk id="2" creationId="{40E1A5C9-C58E-AF4F-AF46-C0E04A0E3852}"/>
          </ac:spMkLst>
        </pc:spChg>
        <pc:spChg chg="del">
          <ac:chgData name="Lei Song" userId="e77005fb-e6b4-4f46-8c86-95621a0ac549" providerId="ADAL" clId="{9141E0EE-7D86-2E4B-A5A0-90C4406B7319}" dt="2021-08-30T06:30:28.165" v="1692"/>
          <ac:spMkLst>
            <pc:docMk/>
            <pc:sldMk cId="821220623" sldId="324"/>
            <ac:spMk id="3" creationId="{FB0C7F66-04DE-CF4F-A7B7-3D06700F4AEF}"/>
          </ac:spMkLst>
        </pc:spChg>
        <pc:picChg chg="add mod ord">
          <ac:chgData name="Lei Song" userId="e77005fb-e6b4-4f46-8c86-95621a0ac549" providerId="ADAL" clId="{9141E0EE-7D86-2E4B-A5A0-90C4406B7319}" dt="2021-08-30T06:30:28.165" v="1692"/>
          <ac:picMkLst>
            <pc:docMk/>
            <pc:sldMk cId="821220623" sldId="324"/>
            <ac:picMk id="5" creationId="{D64EC410-DEAB-4244-9E2D-007E9F68E35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66817397" sldId="324"/>
        </pc:sldMkLst>
      </pc:sldChg>
      <pc:sldChg chg="addSp delSp modSp new mod">
        <pc:chgData name="Lei Song" userId="e77005fb-e6b4-4f46-8c86-95621a0ac549" providerId="ADAL" clId="{9141E0EE-7D86-2E4B-A5A0-90C4406B7319}" dt="2021-08-30T06:38:14.274" v="1725" actId="1076"/>
        <pc:sldMkLst>
          <pc:docMk/>
          <pc:sldMk cId="3424262870" sldId="325"/>
        </pc:sldMkLst>
        <pc:spChg chg="mod">
          <ac:chgData name="Lei Song" userId="e77005fb-e6b4-4f46-8c86-95621a0ac549" providerId="ADAL" clId="{9141E0EE-7D86-2E4B-A5A0-90C4406B7319}" dt="2021-08-30T06:37:40.366" v="1718" actId="20577"/>
          <ac:spMkLst>
            <pc:docMk/>
            <pc:sldMk cId="3424262870" sldId="325"/>
            <ac:spMk id="2" creationId="{62076E25-2602-6043-993B-C985C8CD423A}"/>
          </ac:spMkLst>
        </pc:spChg>
        <pc:spChg chg="del">
          <ac:chgData name="Lei Song" userId="e77005fb-e6b4-4f46-8c86-95621a0ac549" providerId="ADAL" clId="{9141E0EE-7D86-2E4B-A5A0-90C4406B7319}" dt="2021-08-30T06:37:45.108" v="1720"/>
          <ac:spMkLst>
            <pc:docMk/>
            <pc:sldMk cId="3424262870" sldId="325"/>
            <ac:spMk id="3" creationId="{4D3A2908-09F2-4443-B685-88D114E19E27}"/>
          </ac:spMkLst>
        </pc:spChg>
        <pc:picChg chg="add mod ord">
          <ac:chgData name="Lei Song" userId="e77005fb-e6b4-4f46-8c86-95621a0ac549" providerId="ADAL" clId="{9141E0EE-7D86-2E4B-A5A0-90C4406B7319}" dt="2021-08-30T06:37:49.587" v="1722" actId="1076"/>
          <ac:picMkLst>
            <pc:docMk/>
            <pc:sldMk cId="3424262870" sldId="325"/>
            <ac:picMk id="5" creationId="{BA887497-8E23-3945-8059-FBBB87504565}"/>
          </ac:picMkLst>
        </pc:picChg>
        <pc:picChg chg="add mod">
          <ac:chgData name="Lei Song" userId="e77005fb-e6b4-4f46-8c86-95621a0ac549" providerId="ADAL" clId="{9141E0EE-7D86-2E4B-A5A0-90C4406B7319}" dt="2021-08-30T06:38:14.274" v="1725" actId="1076"/>
          <ac:picMkLst>
            <pc:docMk/>
            <pc:sldMk cId="3424262870" sldId="325"/>
            <ac:picMk id="7" creationId="{802674BD-B7F0-7A46-80F9-B2A675F4549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8959668" sldId="32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27343887" sldId="326"/>
        </pc:sldMkLst>
      </pc:sldChg>
      <pc:sldChg chg="addSp delSp modSp new mod">
        <pc:chgData name="Lei Song" userId="e77005fb-e6b4-4f46-8c86-95621a0ac549" providerId="ADAL" clId="{9141E0EE-7D86-2E4B-A5A0-90C4406B7319}" dt="2021-08-30T10:53:43.086" v="1821" actId="1076"/>
        <pc:sldMkLst>
          <pc:docMk/>
          <pc:sldMk cId="2717167889" sldId="326"/>
        </pc:sldMkLst>
        <pc:spChg chg="mod">
          <ac:chgData name="Lei Song" userId="e77005fb-e6b4-4f46-8c86-95621a0ac549" providerId="ADAL" clId="{9141E0EE-7D86-2E4B-A5A0-90C4406B7319}" dt="2021-08-30T10:50:01.328" v="1811" actId="20577"/>
          <ac:spMkLst>
            <pc:docMk/>
            <pc:sldMk cId="2717167889" sldId="326"/>
            <ac:spMk id="2" creationId="{7721AE1D-535C-C94C-A6E8-4738A7BBE586}"/>
          </ac:spMkLst>
        </pc:spChg>
        <pc:spChg chg="del">
          <ac:chgData name="Lei Song" userId="e77005fb-e6b4-4f46-8c86-95621a0ac549" providerId="ADAL" clId="{9141E0EE-7D86-2E4B-A5A0-90C4406B7319}" dt="2021-08-30T10:50:07.902" v="1813"/>
          <ac:spMkLst>
            <pc:docMk/>
            <pc:sldMk cId="2717167889" sldId="326"/>
            <ac:spMk id="3" creationId="{DCE95B0A-BC12-A040-A205-ED753552D7A6}"/>
          </ac:spMkLst>
        </pc:spChg>
        <pc:spChg chg="add del mod">
          <ac:chgData name="Lei Song" userId="e77005fb-e6b4-4f46-8c86-95621a0ac549" providerId="ADAL" clId="{9141E0EE-7D86-2E4B-A5A0-90C4406B7319}" dt="2021-08-30T10:50:17.509" v="1816"/>
          <ac:spMkLst>
            <pc:docMk/>
            <pc:sldMk cId="2717167889" sldId="326"/>
            <ac:spMk id="7" creationId="{EC890442-82F3-A243-B011-B93194EFE430}"/>
          </ac:spMkLst>
        </pc:spChg>
        <pc:spChg chg="add mod">
          <ac:chgData name="Lei Song" userId="e77005fb-e6b4-4f46-8c86-95621a0ac549" providerId="ADAL" clId="{9141E0EE-7D86-2E4B-A5A0-90C4406B7319}" dt="2021-08-30T10:51:44.305" v="1819"/>
          <ac:spMkLst>
            <pc:docMk/>
            <pc:sldMk cId="2717167889" sldId="326"/>
            <ac:spMk id="10" creationId="{490F6AB4-D0BF-8647-826D-C1F26CC72B4B}"/>
          </ac:spMkLst>
        </pc:spChg>
        <pc:spChg chg="add mod">
          <ac:chgData name="Lei Song" userId="e77005fb-e6b4-4f46-8c86-95621a0ac549" providerId="ADAL" clId="{9141E0EE-7D86-2E4B-A5A0-90C4406B7319}" dt="2021-08-30T10:53:43.086" v="1821" actId="1076"/>
          <ac:spMkLst>
            <pc:docMk/>
            <pc:sldMk cId="2717167889" sldId="326"/>
            <ac:spMk id="11" creationId="{AD836FAE-5C4D-2443-AA2D-A69B491FB20F}"/>
          </ac:spMkLst>
        </pc:spChg>
        <pc:picChg chg="add del mod ord">
          <ac:chgData name="Lei Song" userId="e77005fb-e6b4-4f46-8c86-95621a0ac549" providerId="ADAL" clId="{9141E0EE-7D86-2E4B-A5A0-90C4406B7319}" dt="2021-08-30T10:50:13.350" v="1814" actId="478"/>
          <ac:picMkLst>
            <pc:docMk/>
            <pc:sldMk cId="2717167889" sldId="326"/>
            <ac:picMk id="5" creationId="{0719AE28-CC22-D947-8FAB-8A6AD6C78AE9}"/>
          </ac:picMkLst>
        </pc:picChg>
        <pc:picChg chg="add mod ord">
          <ac:chgData name="Lei Song" userId="e77005fb-e6b4-4f46-8c86-95621a0ac549" providerId="ADAL" clId="{9141E0EE-7D86-2E4B-A5A0-90C4406B7319}" dt="2021-08-30T10:51:22.652" v="1818" actId="1076"/>
          <ac:picMkLst>
            <pc:docMk/>
            <pc:sldMk cId="2717167889" sldId="326"/>
            <ac:picMk id="9" creationId="{53EEDA53-2EF2-714F-B2F6-B796320575CC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2:29.478" v="1878" actId="1076"/>
        <pc:sldMkLst>
          <pc:docMk/>
          <pc:sldMk cId="1256920419" sldId="327"/>
        </pc:sldMkLst>
        <pc:spChg chg="mod">
          <ac:chgData name="Lei Song" userId="e77005fb-e6b4-4f46-8c86-95621a0ac549" providerId="ADAL" clId="{9141E0EE-7D86-2E4B-A5A0-90C4406B7319}" dt="2021-08-30T11:02:11.161" v="1873" actId="20577"/>
          <ac:spMkLst>
            <pc:docMk/>
            <pc:sldMk cId="1256920419" sldId="327"/>
            <ac:spMk id="2" creationId="{D142188F-C89A-004A-9377-1C862C1351D2}"/>
          </ac:spMkLst>
        </pc:spChg>
        <pc:spChg chg="del">
          <ac:chgData name="Lei Song" userId="e77005fb-e6b4-4f46-8c86-95621a0ac549" providerId="ADAL" clId="{9141E0EE-7D86-2E4B-A5A0-90C4406B7319}" dt="2021-08-30T11:02:23.636" v="1875"/>
          <ac:spMkLst>
            <pc:docMk/>
            <pc:sldMk cId="1256920419" sldId="327"/>
            <ac:spMk id="3" creationId="{3E3D6300-E79F-9749-B1D8-6E8246AC53BE}"/>
          </ac:spMkLst>
        </pc:spChg>
        <pc:picChg chg="add mod ord">
          <ac:chgData name="Lei Song" userId="e77005fb-e6b4-4f46-8c86-95621a0ac549" providerId="ADAL" clId="{9141E0EE-7D86-2E4B-A5A0-90C4406B7319}" dt="2021-08-30T11:02:29.478" v="1878" actId="1076"/>
          <ac:picMkLst>
            <pc:docMk/>
            <pc:sldMk cId="1256920419" sldId="327"/>
            <ac:picMk id="5" creationId="{40FCA3FC-26C7-9142-B1C7-842C6F873A6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166075534" sldId="327"/>
        </pc:sldMkLst>
      </pc:sldChg>
      <pc:sldChg chg="addSp delSp modSp new mod">
        <pc:chgData name="Lei Song" userId="e77005fb-e6b4-4f46-8c86-95621a0ac549" providerId="ADAL" clId="{9141E0EE-7D86-2E4B-A5A0-90C4406B7319}" dt="2021-08-30T11:03:30.759" v="1897" actId="208"/>
        <pc:sldMkLst>
          <pc:docMk/>
          <pc:sldMk cId="4006575864" sldId="328"/>
        </pc:sldMkLst>
        <pc:spChg chg="mod">
          <ac:chgData name="Lei Song" userId="e77005fb-e6b4-4f46-8c86-95621a0ac549" providerId="ADAL" clId="{9141E0EE-7D86-2E4B-A5A0-90C4406B7319}" dt="2021-08-30T11:02:45.329" v="1890" actId="20577"/>
          <ac:spMkLst>
            <pc:docMk/>
            <pc:sldMk cId="4006575864" sldId="328"/>
            <ac:spMk id="2" creationId="{252D05CE-1201-1E4A-8487-B0CF38775333}"/>
          </ac:spMkLst>
        </pc:spChg>
        <pc:spChg chg="del">
          <ac:chgData name="Lei Song" userId="e77005fb-e6b4-4f46-8c86-95621a0ac549" providerId="ADAL" clId="{9141E0EE-7D86-2E4B-A5A0-90C4406B7319}" dt="2021-08-30T11:03:08.397" v="1892"/>
          <ac:spMkLst>
            <pc:docMk/>
            <pc:sldMk cId="4006575864" sldId="328"/>
            <ac:spMk id="3" creationId="{FEDC1CE0-9024-E249-A93D-014E09C41368}"/>
          </ac:spMkLst>
        </pc:spChg>
        <pc:spChg chg="add mod">
          <ac:chgData name="Lei Song" userId="e77005fb-e6b4-4f46-8c86-95621a0ac549" providerId="ADAL" clId="{9141E0EE-7D86-2E4B-A5A0-90C4406B7319}" dt="2021-08-30T11:03:30.759" v="1897" actId="208"/>
          <ac:spMkLst>
            <pc:docMk/>
            <pc:sldMk cId="4006575864" sldId="328"/>
            <ac:spMk id="6" creationId="{3F5F9A01-3165-3E41-93D5-4B0A39A40861}"/>
          </ac:spMkLst>
        </pc:spChg>
        <pc:picChg chg="add mod ord">
          <ac:chgData name="Lei Song" userId="e77005fb-e6b4-4f46-8c86-95621a0ac549" providerId="ADAL" clId="{9141E0EE-7D86-2E4B-A5A0-90C4406B7319}" dt="2021-08-30T11:03:15.597" v="1894" actId="1076"/>
          <ac:picMkLst>
            <pc:docMk/>
            <pc:sldMk cId="4006575864" sldId="328"/>
            <ac:picMk id="5" creationId="{82AF9048-0A7D-294F-9695-1D12A88984C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11714359" sldId="32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86738687" sldId="329"/>
        </pc:sldMkLst>
      </pc:sldChg>
      <pc:sldChg chg="addSp delSp modSp new mod">
        <pc:chgData name="Lei Song" userId="e77005fb-e6b4-4f46-8c86-95621a0ac549" providerId="ADAL" clId="{9141E0EE-7D86-2E4B-A5A0-90C4406B7319}" dt="2021-08-30T11:04:21.028" v="1917" actId="1076"/>
        <pc:sldMkLst>
          <pc:docMk/>
          <pc:sldMk cId="2258412334" sldId="329"/>
        </pc:sldMkLst>
        <pc:spChg chg="mod">
          <ac:chgData name="Lei Song" userId="e77005fb-e6b4-4f46-8c86-95621a0ac549" providerId="ADAL" clId="{9141E0EE-7D86-2E4B-A5A0-90C4406B7319}" dt="2021-08-30T11:03:46.129" v="1913" actId="20577"/>
          <ac:spMkLst>
            <pc:docMk/>
            <pc:sldMk cId="2258412334" sldId="329"/>
            <ac:spMk id="2" creationId="{FC7051A1-F4A9-2B42-938A-012FE7F67046}"/>
          </ac:spMkLst>
        </pc:spChg>
        <pc:spChg chg="del">
          <ac:chgData name="Lei Song" userId="e77005fb-e6b4-4f46-8c86-95621a0ac549" providerId="ADAL" clId="{9141E0EE-7D86-2E4B-A5A0-90C4406B7319}" dt="2021-08-30T11:04:16.963" v="1915"/>
          <ac:spMkLst>
            <pc:docMk/>
            <pc:sldMk cId="2258412334" sldId="329"/>
            <ac:spMk id="3" creationId="{D65719CB-E74C-B94E-85AC-1DB6E714C41C}"/>
          </ac:spMkLst>
        </pc:spChg>
        <pc:picChg chg="add mod ord">
          <ac:chgData name="Lei Song" userId="e77005fb-e6b4-4f46-8c86-95621a0ac549" providerId="ADAL" clId="{9141E0EE-7D86-2E4B-A5A0-90C4406B7319}" dt="2021-08-30T11:04:21.028" v="1917" actId="1076"/>
          <ac:picMkLst>
            <pc:docMk/>
            <pc:sldMk cId="2258412334" sldId="329"/>
            <ac:picMk id="5" creationId="{486776D4-2BB2-0345-A688-38933CD34F52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7:03.242" v="1953" actId="1076"/>
        <pc:sldMkLst>
          <pc:docMk/>
          <pc:sldMk cId="2258327292" sldId="330"/>
        </pc:sldMkLst>
        <pc:spChg chg="mod">
          <ac:chgData name="Lei Song" userId="e77005fb-e6b4-4f46-8c86-95621a0ac549" providerId="ADAL" clId="{9141E0EE-7D86-2E4B-A5A0-90C4406B7319}" dt="2021-08-30T11:06:47.328" v="1950" actId="20577"/>
          <ac:spMkLst>
            <pc:docMk/>
            <pc:sldMk cId="2258327292" sldId="330"/>
            <ac:spMk id="2" creationId="{36DBB9B4-F27E-8949-B384-04B8F6710B71}"/>
          </ac:spMkLst>
        </pc:spChg>
        <pc:spChg chg="del">
          <ac:chgData name="Lei Song" userId="e77005fb-e6b4-4f46-8c86-95621a0ac549" providerId="ADAL" clId="{9141E0EE-7D86-2E4B-A5A0-90C4406B7319}" dt="2021-08-30T11:07:00.726" v="1952"/>
          <ac:spMkLst>
            <pc:docMk/>
            <pc:sldMk cId="2258327292" sldId="330"/>
            <ac:spMk id="3" creationId="{99AA696F-B7D2-7242-8755-FC74208A0477}"/>
          </ac:spMkLst>
        </pc:spChg>
        <pc:picChg chg="add mod ord">
          <ac:chgData name="Lei Song" userId="e77005fb-e6b4-4f46-8c86-95621a0ac549" providerId="ADAL" clId="{9141E0EE-7D86-2E4B-A5A0-90C4406B7319}" dt="2021-08-30T11:07:03.242" v="1953" actId="1076"/>
          <ac:picMkLst>
            <pc:docMk/>
            <pc:sldMk cId="2258327292" sldId="330"/>
            <ac:picMk id="5" creationId="{09FE6B38-06BA-5A4D-9EFE-0215282ECCA7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40081769" sldId="330"/>
        </pc:sldMkLst>
      </pc:sldChg>
      <pc:sldChg chg="addSp delSp modSp new mod">
        <pc:chgData name="Lei Song" userId="e77005fb-e6b4-4f46-8c86-95621a0ac549" providerId="ADAL" clId="{9141E0EE-7D86-2E4B-A5A0-90C4406B7319}" dt="2021-08-30T11:16:17.986" v="1994" actId="1076"/>
        <pc:sldMkLst>
          <pc:docMk/>
          <pc:sldMk cId="2525951987" sldId="331"/>
        </pc:sldMkLst>
        <pc:spChg chg="mod">
          <ac:chgData name="Lei Song" userId="e77005fb-e6b4-4f46-8c86-95621a0ac549" providerId="ADAL" clId="{9141E0EE-7D86-2E4B-A5A0-90C4406B7319}" dt="2021-08-30T11:16:05.750" v="1989" actId="20577"/>
          <ac:spMkLst>
            <pc:docMk/>
            <pc:sldMk cId="2525951987" sldId="331"/>
            <ac:spMk id="2" creationId="{5327FFBC-5024-C141-86AF-DFE094CD12A5}"/>
          </ac:spMkLst>
        </pc:spChg>
        <pc:spChg chg="del">
          <ac:chgData name="Lei Song" userId="e77005fb-e6b4-4f46-8c86-95621a0ac549" providerId="ADAL" clId="{9141E0EE-7D86-2E4B-A5A0-90C4406B7319}" dt="2021-08-30T11:16:10.791" v="1991"/>
          <ac:spMkLst>
            <pc:docMk/>
            <pc:sldMk cId="2525951987" sldId="331"/>
            <ac:spMk id="3" creationId="{8C5515E6-4B2A-384D-A90F-649D8C51D70B}"/>
          </ac:spMkLst>
        </pc:spChg>
        <pc:picChg chg="add mod ord">
          <ac:chgData name="Lei Song" userId="e77005fb-e6b4-4f46-8c86-95621a0ac549" providerId="ADAL" clId="{9141E0EE-7D86-2E4B-A5A0-90C4406B7319}" dt="2021-08-30T11:16:17.986" v="1994" actId="1076"/>
          <ac:picMkLst>
            <pc:docMk/>
            <pc:sldMk cId="2525951987" sldId="331"/>
            <ac:picMk id="5" creationId="{CB1E343B-BB66-C54A-8F2A-68D86238834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32445030" sldId="33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029026136" sldId="332"/>
        </pc:sldMkLst>
      </pc:sldChg>
      <pc:sldChg chg="modSp new mod">
        <pc:chgData name="Lei Song" userId="e77005fb-e6b4-4f46-8c86-95621a0ac549" providerId="ADAL" clId="{9141E0EE-7D86-2E4B-A5A0-90C4406B7319}" dt="2021-08-30T11:21:32.969" v="2008" actId="20577"/>
        <pc:sldMkLst>
          <pc:docMk/>
          <pc:sldMk cId="3311265420" sldId="332"/>
        </pc:sldMkLst>
        <pc:spChg chg="mod">
          <ac:chgData name="Lei Song" userId="e77005fb-e6b4-4f46-8c86-95621a0ac549" providerId="ADAL" clId="{9141E0EE-7D86-2E4B-A5A0-90C4406B7319}" dt="2021-08-30T11:21:24.825" v="2001" actId="20577"/>
          <ac:spMkLst>
            <pc:docMk/>
            <pc:sldMk cId="3311265420" sldId="332"/>
            <ac:spMk id="2" creationId="{76CA89FB-78BD-DD44-BE82-32FBE6BE8861}"/>
          </ac:spMkLst>
        </pc:spChg>
        <pc:spChg chg="mod">
          <ac:chgData name="Lei Song" userId="e77005fb-e6b4-4f46-8c86-95621a0ac549" providerId="ADAL" clId="{9141E0EE-7D86-2E4B-A5A0-90C4406B7319}" dt="2021-08-30T11:21:32.969" v="2008" actId="20577"/>
          <ac:spMkLst>
            <pc:docMk/>
            <pc:sldMk cId="3311265420" sldId="332"/>
            <ac:spMk id="3" creationId="{E7734B3B-E6AD-0A4D-BD58-7C688A9DC07F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1708994" sldId="33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0350185" sldId="334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48604742" sldId="33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12086729" sldId="33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15969590" sldId="33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152824844" sldId="33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160638737" sldId="33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96762728" sldId="340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2965231" sldId="341"/>
        </pc:sldMkLst>
      </pc:sldChg>
    </pc:docChg>
  </pc:docChgLst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11CE233F-6A69-364B-9907-64CB9BFB324F}"/>
    <pc:docChg chg="undo custSel addSld delSld modSld sldOrd addSection delSection modSection">
      <pc:chgData name="Lei Song" userId="e77005fb-e6b4-4f46-8c86-95621a0ac549" providerId="ADAL" clId="{11CE233F-6A69-364B-9907-64CB9BFB324F}" dt="2021-09-20T12:50:19.051" v="1261" actId="20577"/>
      <pc:docMkLst>
        <pc:docMk/>
      </pc:docMkLst>
      <pc:sldChg chg="addSp delSp modSp mod ord">
        <pc:chgData name="Lei Song" userId="e77005fb-e6b4-4f46-8c86-95621a0ac549" providerId="ADAL" clId="{11CE233F-6A69-364B-9907-64CB9BFB324F}" dt="2021-09-20T12:42:21.507" v="1241" actId="20577"/>
        <pc:sldMkLst>
          <pc:docMk/>
          <pc:sldMk cId="4138580771" sldId="290"/>
        </pc:sldMkLst>
        <pc:spChg chg="mod">
          <ac:chgData name="Lei Song" userId="e77005fb-e6b4-4f46-8c86-95621a0ac549" providerId="ADAL" clId="{11CE233F-6A69-364B-9907-64CB9BFB324F}" dt="2021-09-20T10:13:15.716" v="431" actId="20577"/>
          <ac:spMkLst>
            <pc:docMk/>
            <pc:sldMk cId="4138580771" sldId="290"/>
            <ac:spMk id="2" creationId="{8F5F8E0B-17D5-694A-9C16-A5FDE72A5C3E}"/>
          </ac:spMkLst>
        </pc:spChg>
        <pc:spChg chg="add del mod">
          <ac:chgData name="Lei Song" userId="e77005fb-e6b4-4f46-8c86-95621a0ac549" providerId="ADAL" clId="{11CE233F-6A69-364B-9907-64CB9BFB324F}" dt="2021-09-20T12:42:21.507" v="1241" actId="20577"/>
          <ac:spMkLst>
            <pc:docMk/>
            <pc:sldMk cId="4138580771" sldId="290"/>
            <ac:spMk id="3" creationId="{8C653FEF-4CE0-5F46-B9F5-4BE53F186478}"/>
          </ac:spMkLst>
        </pc:spChg>
        <pc:spChg chg="add del mod">
          <ac:chgData name="Lei Song" userId="e77005fb-e6b4-4f46-8c86-95621a0ac549" providerId="ADAL" clId="{11CE233F-6A69-364B-9907-64CB9BFB324F}" dt="2021-09-20T09:55:54.350" v="330" actId="21"/>
          <ac:spMkLst>
            <pc:docMk/>
            <pc:sldMk cId="4138580771" sldId="290"/>
            <ac:spMk id="5" creationId="{04D145CF-D485-EC40-8343-7C3D80907F7D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57940831" sldId="291"/>
        </pc:sldMkLst>
      </pc:sldChg>
      <pc:sldChg chg="addSp modSp new mod">
        <pc:chgData name="Lei Song" userId="e77005fb-e6b4-4f46-8c86-95621a0ac549" providerId="ADAL" clId="{11CE233F-6A69-364B-9907-64CB9BFB324F}" dt="2021-09-20T09:04:36.408" v="121" actId="313"/>
        <pc:sldMkLst>
          <pc:docMk/>
          <pc:sldMk cId="2756175485" sldId="291"/>
        </pc:sldMkLst>
        <pc:spChg chg="mod">
          <ac:chgData name="Lei Song" userId="e77005fb-e6b4-4f46-8c86-95621a0ac549" providerId="ADAL" clId="{11CE233F-6A69-364B-9907-64CB9BFB324F}" dt="2021-09-20T09:04:36.408" v="121" actId="313"/>
          <ac:spMkLst>
            <pc:docMk/>
            <pc:sldMk cId="2756175485" sldId="291"/>
            <ac:spMk id="2" creationId="{CD42B875-988C-AC4D-9A4E-D9250ED57AD4}"/>
          </ac:spMkLst>
        </pc:spChg>
        <pc:spChg chg="mod">
          <ac:chgData name="Lei Song" userId="e77005fb-e6b4-4f46-8c86-95621a0ac549" providerId="ADAL" clId="{11CE233F-6A69-364B-9907-64CB9BFB324F}" dt="2021-09-20T09:04:14.865" v="112"/>
          <ac:spMkLst>
            <pc:docMk/>
            <pc:sldMk cId="2756175485" sldId="291"/>
            <ac:spMk id="3" creationId="{0ACCFE11-FB12-1741-8079-83640278C8D5}"/>
          </ac:spMkLst>
        </pc:spChg>
        <pc:picChg chg="add mod">
          <ac:chgData name="Lei Song" userId="e77005fb-e6b4-4f46-8c86-95621a0ac549" providerId="ADAL" clId="{11CE233F-6A69-364B-9907-64CB9BFB324F}" dt="2021-09-20T09:03:16.147" v="103" actId="1076"/>
          <ac:picMkLst>
            <pc:docMk/>
            <pc:sldMk cId="2756175485" sldId="291"/>
            <ac:picMk id="5" creationId="{9A628677-F287-DF4D-84FB-F9194DA8A9B9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418850" sldId="292"/>
        </pc:sldMkLst>
      </pc:sldChg>
      <pc:sldChg chg="addSp delSp modSp new mod">
        <pc:chgData name="Lei Song" userId="e77005fb-e6b4-4f46-8c86-95621a0ac549" providerId="ADAL" clId="{11CE233F-6A69-364B-9907-64CB9BFB324F}" dt="2021-09-20T10:37:56.801" v="549" actId="1076"/>
        <pc:sldMkLst>
          <pc:docMk/>
          <pc:sldMk cId="3721865252" sldId="292"/>
        </pc:sldMkLst>
        <pc:spChg chg="mod">
          <ac:chgData name="Lei Song" userId="e77005fb-e6b4-4f46-8c86-95621a0ac549" providerId="ADAL" clId="{11CE233F-6A69-364B-9907-64CB9BFB324F}" dt="2021-09-20T09:04:39.792" v="122"/>
          <ac:spMkLst>
            <pc:docMk/>
            <pc:sldMk cId="3721865252" sldId="292"/>
            <ac:spMk id="2" creationId="{CCD2A8CB-0145-2642-9F6E-B8D058D4C184}"/>
          </ac:spMkLst>
        </pc:spChg>
        <pc:spChg chg="mod">
          <ac:chgData name="Lei Song" userId="e77005fb-e6b4-4f46-8c86-95621a0ac549" providerId="ADAL" clId="{11CE233F-6A69-364B-9907-64CB9BFB324F}" dt="2021-09-20T09:11:05.119" v="132" actId="20577"/>
          <ac:spMkLst>
            <pc:docMk/>
            <pc:sldMk cId="3721865252" sldId="292"/>
            <ac:spMk id="3" creationId="{E262EB97-2CF1-7144-AA90-8156523EE8A0}"/>
          </ac:spMkLst>
        </pc:spChg>
        <pc:picChg chg="add del mod">
          <ac:chgData name="Lei Song" userId="e77005fb-e6b4-4f46-8c86-95621a0ac549" providerId="ADAL" clId="{11CE233F-6A69-364B-9907-64CB9BFB324F}" dt="2021-09-20T10:37:38.750" v="545" actId="478"/>
          <ac:picMkLst>
            <pc:docMk/>
            <pc:sldMk cId="3721865252" sldId="292"/>
            <ac:picMk id="5" creationId="{4AB73C00-2A7D-DA40-99B9-65DFDBB76274}"/>
          </ac:picMkLst>
        </pc:picChg>
        <pc:picChg chg="add mod">
          <ac:chgData name="Lei Song" userId="e77005fb-e6b4-4f46-8c86-95621a0ac549" providerId="ADAL" clId="{11CE233F-6A69-364B-9907-64CB9BFB324F}" dt="2021-09-20T10:37:56.801" v="549" actId="1076"/>
          <ac:picMkLst>
            <pc:docMk/>
            <pc:sldMk cId="3721865252" sldId="292"/>
            <ac:picMk id="7" creationId="{BF4991F5-6844-4242-B805-BAA18C5901DA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09:16:45.336" v="156" actId="1076"/>
        <pc:sldMkLst>
          <pc:docMk/>
          <pc:sldMk cId="1838150800" sldId="293"/>
        </pc:sldMkLst>
        <pc:spChg chg="mod">
          <ac:chgData name="Lei Song" userId="e77005fb-e6b4-4f46-8c86-95621a0ac549" providerId="ADAL" clId="{11CE233F-6A69-364B-9907-64CB9BFB324F}" dt="2021-09-20T09:15:35.032" v="155"/>
          <ac:spMkLst>
            <pc:docMk/>
            <pc:sldMk cId="1838150800" sldId="293"/>
            <ac:spMk id="2" creationId="{7DA1723A-EC87-694E-9EA3-7722954F0668}"/>
          </ac:spMkLst>
        </pc:spChg>
        <pc:spChg chg="del">
          <ac:chgData name="Lei Song" userId="e77005fb-e6b4-4f46-8c86-95621a0ac549" providerId="ADAL" clId="{11CE233F-6A69-364B-9907-64CB9BFB324F}" dt="2021-09-20T09:15:07.861" v="139"/>
          <ac:spMkLst>
            <pc:docMk/>
            <pc:sldMk cId="1838150800" sldId="293"/>
            <ac:spMk id="3" creationId="{17673BCD-85F9-9842-B708-47A2F87DBFD8}"/>
          </ac:spMkLst>
        </pc:spChg>
        <pc:spChg chg="add mod">
          <ac:chgData name="Lei Song" userId="e77005fb-e6b4-4f46-8c86-95621a0ac549" providerId="ADAL" clId="{11CE233F-6A69-364B-9907-64CB9BFB324F}" dt="2021-09-20T09:15:28.927" v="154" actId="20577"/>
          <ac:spMkLst>
            <pc:docMk/>
            <pc:sldMk cId="1838150800" sldId="293"/>
            <ac:spMk id="6" creationId="{0A42F0E6-621B-554B-87DF-6A1A416CA407}"/>
          </ac:spMkLst>
        </pc:spChg>
        <pc:picChg chg="add mod ord">
          <ac:chgData name="Lei Song" userId="e77005fb-e6b4-4f46-8c86-95621a0ac549" providerId="ADAL" clId="{11CE233F-6A69-364B-9907-64CB9BFB324F}" dt="2021-09-20T09:16:45.336" v="156" actId="1076"/>
          <ac:picMkLst>
            <pc:docMk/>
            <pc:sldMk cId="1838150800" sldId="293"/>
            <ac:picMk id="5" creationId="{B9B45CF4-2B45-C143-B1AD-A84DD09C181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94256512" sldId="293"/>
        </pc:sldMkLst>
      </pc:sldChg>
      <pc:sldChg chg="addSp modSp new mod">
        <pc:chgData name="Lei Song" userId="e77005fb-e6b4-4f46-8c86-95621a0ac549" providerId="ADAL" clId="{11CE233F-6A69-364B-9907-64CB9BFB324F}" dt="2021-09-20T09:37:53.433" v="200" actId="1076"/>
        <pc:sldMkLst>
          <pc:docMk/>
          <pc:sldMk cId="2932003483" sldId="294"/>
        </pc:sldMkLst>
        <pc:spChg chg="mod">
          <ac:chgData name="Lei Song" userId="e77005fb-e6b4-4f46-8c86-95621a0ac549" providerId="ADAL" clId="{11CE233F-6A69-364B-9907-64CB9BFB324F}" dt="2021-09-20T09:16:54.677" v="158"/>
          <ac:spMkLst>
            <pc:docMk/>
            <pc:sldMk cId="2932003483" sldId="294"/>
            <ac:spMk id="2" creationId="{59B91394-32B4-2B49-AC38-74321E74907A}"/>
          </ac:spMkLst>
        </pc:spChg>
        <pc:spChg chg="mod">
          <ac:chgData name="Lei Song" userId="e77005fb-e6b4-4f46-8c86-95621a0ac549" providerId="ADAL" clId="{11CE233F-6A69-364B-9907-64CB9BFB324F}" dt="2021-09-20T09:17:22.908" v="197" actId="20577"/>
          <ac:spMkLst>
            <pc:docMk/>
            <pc:sldMk cId="2932003483" sldId="294"/>
            <ac:spMk id="3" creationId="{6E8BCD0E-C4BE-834D-A1C6-259DD29024C1}"/>
          </ac:spMkLst>
        </pc:spChg>
        <pc:picChg chg="add mod">
          <ac:chgData name="Lei Song" userId="e77005fb-e6b4-4f46-8c86-95621a0ac549" providerId="ADAL" clId="{11CE233F-6A69-364B-9907-64CB9BFB324F}" dt="2021-09-20T09:37:53.433" v="200" actId="1076"/>
          <ac:picMkLst>
            <pc:docMk/>
            <pc:sldMk cId="2932003483" sldId="294"/>
            <ac:picMk id="5" creationId="{A55D9446-DBB3-BF47-A865-29239A30CE8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436710461" sldId="294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909004509" sldId="295"/>
        </pc:sldMkLst>
      </pc:sldChg>
      <pc:sldChg chg="addSp delSp modSp new mod">
        <pc:chgData name="Lei Song" userId="e77005fb-e6b4-4f46-8c86-95621a0ac549" providerId="ADAL" clId="{11CE233F-6A69-364B-9907-64CB9BFB324F}" dt="2021-09-20T09:42:20.493" v="250" actId="1076"/>
        <pc:sldMkLst>
          <pc:docMk/>
          <pc:sldMk cId="2726817801" sldId="295"/>
        </pc:sldMkLst>
        <pc:spChg chg="mod">
          <ac:chgData name="Lei Song" userId="e77005fb-e6b4-4f46-8c86-95621a0ac549" providerId="ADAL" clId="{11CE233F-6A69-364B-9907-64CB9BFB324F}" dt="2021-09-20T09:38:51.622" v="231" actId="313"/>
          <ac:spMkLst>
            <pc:docMk/>
            <pc:sldMk cId="2726817801" sldId="295"/>
            <ac:spMk id="2" creationId="{5D4175EB-DCE8-0248-BCA0-726F571AAC51}"/>
          </ac:spMkLst>
        </pc:spChg>
        <pc:spChg chg="mod">
          <ac:chgData name="Lei Song" userId="e77005fb-e6b4-4f46-8c86-95621a0ac549" providerId="ADAL" clId="{11CE233F-6A69-364B-9907-64CB9BFB324F}" dt="2021-09-20T09:40:22.428" v="245" actId="20577"/>
          <ac:spMkLst>
            <pc:docMk/>
            <pc:sldMk cId="2726817801" sldId="295"/>
            <ac:spMk id="3" creationId="{2585A79D-EF5F-1D4A-A365-2D1487E6DAF7}"/>
          </ac:spMkLst>
        </pc:spChg>
        <pc:picChg chg="add del mod">
          <ac:chgData name="Lei Song" userId="e77005fb-e6b4-4f46-8c86-95621a0ac549" providerId="ADAL" clId="{11CE233F-6A69-364B-9907-64CB9BFB324F}" dt="2021-09-20T09:42:16.814" v="249" actId="478"/>
          <ac:picMkLst>
            <pc:docMk/>
            <pc:sldMk cId="2726817801" sldId="295"/>
            <ac:picMk id="5" creationId="{782516B2-AC5D-F04D-BDBF-2E9C01214405}"/>
          </ac:picMkLst>
        </pc:picChg>
        <pc:picChg chg="add mod">
          <ac:chgData name="Lei Song" userId="e77005fb-e6b4-4f46-8c86-95621a0ac549" providerId="ADAL" clId="{11CE233F-6A69-364B-9907-64CB9BFB324F}" dt="2021-09-20T09:42:20.493" v="250" actId="1076"/>
          <ac:picMkLst>
            <pc:docMk/>
            <pc:sldMk cId="2726817801" sldId="295"/>
            <ac:picMk id="7" creationId="{5AF300B8-B0F3-E04B-AF33-431C22BF17DB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7724380" sldId="296"/>
        </pc:sldMkLst>
      </pc:sldChg>
      <pc:sldChg chg="addSp delSp modSp new mod">
        <pc:chgData name="Lei Song" userId="e77005fb-e6b4-4f46-8c86-95621a0ac549" providerId="ADAL" clId="{11CE233F-6A69-364B-9907-64CB9BFB324F}" dt="2021-09-20T09:44:43.345" v="257"/>
        <pc:sldMkLst>
          <pc:docMk/>
          <pc:sldMk cId="1278611528" sldId="296"/>
        </pc:sldMkLst>
        <pc:spChg chg="mod">
          <ac:chgData name="Lei Song" userId="e77005fb-e6b4-4f46-8c86-95621a0ac549" providerId="ADAL" clId="{11CE233F-6A69-364B-9907-64CB9BFB324F}" dt="2021-09-20T09:44:34.294" v="255" actId="20577"/>
          <ac:spMkLst>
            <pc:docMk/>
            <pc:sldMk cId="1278611528" sldId="296"/>
            <ac:spMk id="2" creationId="{1763CB06-BE4F-D64E-9E7A-FA302A567C9B}"/>
          </ac:spMkLst>
        </pc:spChg>
        <pc:spChg chg="del">
          <ac:chgData name="Lei Song" userId="e77005fb-e6b4-4f46-8c86-95621a0ac549" providerId="ADAL" clId="{11CE233F-6A69-364B-9907-64CB9BFB324F}" dt="2021-09-20T09:44:43.345" v="257"/>
          <ac:spMkLst>
            <pc:docMk/>
            <pc:sldMk cId="1278611528" sldId="296"/>
            <ac:spMk id="3" creationId="{5994BB3A-29C9-AE42-9734-0FFA4C93AC6B}"/>
          </ac:spMkLst>
        </pc:spChg>
        <pc:picChg chg="add mod ord">
          <ac:chgData name="Lei Song" userId="e77005fb-e6b4-4f46-8c86-95621a0ac549" providerId="ADAL" clId="{11CE233F-6A69-364B-9907-64CB9BFB324F}" dt="2021-09-20T09:44:43.345" v="257"/>
          <ac:picMkLst>
            <pc:docMk/>
            <pc:sldMk cId="1278611528" sldId="296"/>
            <ac:picMk id="5" creationId="{0EF79355-B0B0-B141-BCF0-CC57AB4DD84C}"/>
          </ac:picMkLst>
        </pc:picChg>
      </pc:sldChg>
      <pc:sldChg chg="modSp new mod">
        <pc:chgData name="Lei Song" userId="e77005fb-e6b4-4f46-8c86-95621a0ac549" providerId="ADAL" clId="{11CE233F-6A69-364B-9907-64CB9BFB324F}" dt="2021-09-20T10:02:36.130" v="367" actId="20577"/>
        <pc:sldMkLst>
          <pc:docMk/>
          <pc:sldMk cId="400135697" sldId="297"/>
        </pc:sldMkLst>
        <pc:spChg chg="mod">
          <ac:chgData name="Lei Song" userId="e77005fb-e6b4-4f46-8c86-95621a0ac549" providerId="ADAL" clId="{11CE233F-6A69-364B-9907-64CB9BFB324F}" dt="2021-09-20T09:45:09.292" v="275" actId="20577"/>
          <ac:spMkLst>
            <pc:docMk/>
            <pc:sldMk cId="400135697" sldId="297"/>
            <ac:spMk id="2" creationId="{7EB5938B-F160-024D-9CA4-3922055D13C0}"/>
          </ac:spMkLst>
        </pc:spChg>
        <pc:spChg chg="mod">
          <ac:chgData name="Lei Song" userId="e77005fb-e6b4-4f46-8c86-95621a0ac549" providerId="ADAL" clId="{11CE233F-6A69-364B-9907-64CB9BFB324F}" dt="2021-09-20T10:02:36.130" v="367" actId="20577"/>
          <ac:spMkLst>
            <pc:docMk/>
            <pc:sldMk cId="400135697" sldId="297"/>
            <ac:spMk id="3" creationId="{8E744E5A-E8B5-AF4B-AF42-16DBA960C963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42617532" sldId="297"/>
        </pc:sldMkLst>
      </pc:sldChg>
      <pc:sldChg chg="modSp new mod">
        <pc:chgData name="Lei Song" userId="e77005fb-e6b4-4f46-8c86-95621a0ac549" providerId="ADAL" clId="{11CE233F-6A69-364B-9907-64CB9BFB324F}" dt="2021-09-20T10:16:40.082" v="455"/>
        <pc:sldMkLst>
          <pc:docMk/>
          <pc:sldMk cId="228197910" sldId="298"/>
        </pc:sldMkLst>
        <pc:spChg chg="mod">
          <ac:chgData name="Lei Song" userId="e77005fb-e6b4-4f46-8c86-95621a0ac549" providerId="ADAL" clId="{11CE233F-6A69-364B-9907-64CB9BFB324F}" dt="2021-09-20T09:56:17.438" v="351" actId="20577"/>
          <ac:spMkLst>
            <pc:docMk/>
            <pc:sldMk cId="228197910" sldId="298"/>
            <ac:spMk id="2" creationId="{E8DDCBF3-0472-204E-89C1-F1F52E33A309}"/>
          </ac:spMkLst>
        </pc:spChg>
        <pc:spChg chg="mod">
          <ac:chgData name="Lei Song" userId="e77005fb-e6b4-4f46-8c86-95621a0ac549" providerId="ADAL" clId="{11CE233F-6A69-364B-9907-64CB9BFB324F}" dt="2021-09-20T10:16:40.082" v="455"/>
          <ac:spMkLst>
            <pc:docMk/>
            <pc:sldMk cId="228197910" sldId="298"/>
            <ac:spMk id="3" creationId="{B07EC1C8-0506-0744-8B3E-EECF509C4F29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51299160" sldId="298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12355977" sldId="299"/>
        </pc:sldMkLst>
      </pc:sldChg>
      <pc:sldChg chg="addSp delSp modSp new mod">
        <pc:chgData name="Lei Song" userId="e77005fb-e6b4-4f46-8c86-95621a0ac549" providerId="ADAL" clId="{11CE233F-6A69-364B-9907-64CB9BFB324F}" dt="2021-09-20T10:09:37.398" v="401"/>
        <pc:sldMkLst>
          <pc:docMk/>
          <pc:sldMk cId="2924925849" sldId="299"/>
        </pc:sldMkLst>
        <pc:spChg chg="mod">
          <ac:chgData name="Lei Song" userId="e77005fb-e6b4-4f46-8c86-95621a0ac549" providerId="ADAL" clId="{11CE233F-6A69-364B-9907-64CB9BFB324F}" dt="2021-09-20T10:04:52.536" v="399" actId="20577"/>
          <ac:spMkLst>
            <pc:docMk/>
            <pc:sldMk cId="2924925849" sldId="299"/>
            <ac:spMk id="2" creationId="{10D28946-5174-3E44-BCD2-C29057B4E611}"/>
          </ac:spMkLst>
        </pc:spChg>
        <pc:spChg chg="del">
          <ac:chgData name="Lei Song" userId="e77005fb-e6b4-4f46-8c86-95621a0ac549" providerId="ADAL" clId="{11CE233F-6A69-364B-9907-64CB9BFB324F}" dt="2021-09-20T10:09:37.398" v="401"/>
          <ac:spMkLst>
            <pc:docMk/>
            <pc:sldMk cId="2924925849" sldId="299"/>
            <ac:spMk id="3" creationId="{0F01BE5B-2891-6543-B5E9-85C7F836F432}"/>
          </ac:spMkLst>
        </pc:spChg>
        <pc:picChg chg="add mod ord">
          <ac:chgData name="Lei Song" userId="e77005fb-e6b4-4f46-8c86-95621a0ac549" providerId="ADAL" clId="{11CE233F-6A69-364B-9907-64CB9BFB324F}" dt="2021-09-20T10:09:37.398" v="401"/>
          <ac:picMkLst>
            <pc:docMk/>
            <pc:sldMk cId="2924925849" sldId="299"/>
            <ac:picMk id="5" creationId="{2E402305-49D1-2140-9488-45DDCB6FFA2C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0:21:48.686" v="498"/>
        <pc:sldMkLst>
          <pc:docMk/>
          <pc:sldMk cId="212746915" sldId="300"/>
        </pc:sldMkLst>
        <pc:spChg chg="mod">
          <ac:chgData name="Lei Song" userId="e77005fb-e6b4-4f46-8c86-95621a0ac549" providerId="ADAL" clId="{11CE233F-6A69-364B-9907-64CB9BFB324F}" dt="2021-09-20T10:21:36.262" v="496" actId="20577"/>
          <ac:spMkLst>
            <pc:docMk/>
            <pc:sldMk cId="212746915" sldId="300"/>
            <ac:spMk id="2" creationId="{01F51B66-6CFD-3749-BED9-3715FB2DD93B}"/>
          </ac:spMkLst>
        </pc:spChg>
        <pc:spChg chg="del">
          <ac:chgData name="Lei Song" userId="e77005fb-e6b4-4f46-8c86-95621a0ac549" providerId="ADAL" clId="{11CE233F-6A69-364B-9907-64CB9BFB324F}" dt="2021-09-20T10:21:48.686" v="498"/>
          <ac:spMkLst>
            <pc:docMk/>
            <pc:sldMk cId="212746915" sldId="300"/>
            <ac:spMk id="3" creationId="{055D5BA3-C3CA-294A-AD39-105E9D6D4421}"/>
          </ac:spMkLst>
        </pc:spChg>
        <pc:picChg chg="add mod ord">
          <ac:chgData name="Lei Song" userId="e77005fb-e6b4-4f46-8c86-95621a0ac549" providerId="ADAL" clId="{11CE233F-6A69-364B-9907-64CB9BFB324F}" dt="2021-09-20T10:21:48.686" v="498"/>
          <ac:picMkLst>
            <pc:docMk/>
            <pc:sldMk cId="212746915" sldId="300"/>
            <ac:picMk id="5" creationId="{9C4F60A2-0D4F-CC43-A61D-E01388F8CF04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88935712" sldId="300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792346" sldId="301"/>
        </pc:sldMkLst>
      </pc:sldChg>
      <pc:sldChg chg="addSp delSp modSp new mod">
        <pc:chgData name="Lei Song" userId="e77005fb-e6b4-4f46-8c86-95621a0ac549" providerId="ADAL" clId="{11CE233F-6A69-364B-9907-64CB9BFB324F}" dt="2021-09-20T10:38:40.865" v="552"/>
        <pc:sldMkLst>
          <pc:docMk/>
          <pc:sldMk cId="3552164411" sldId="301"/>
        </pc:sldMkLst>
        <pc:spChg chg="mod">
          <ac:chgData name="Lei Song" userId="e77005fb-e6b4-4f46-8c86-95621a0ac549" providerId="ADAL" clId="{11CE233F-6A69-364B-9907-64CB9BFB324F}" dt="2021-09-20T10:32:03.482" v="544" actId="20577"/>
          <ac:spMkLst>
            <pc:docMk/>
            <pc:sldMk cId="3552164411" sldId="301"/>
            <ac:spMk id="2" creationId="{EB57C18F-2082-BB48-9AFF-731CAD49016E}"/>
          </ac:spMkLst>
        </pc:spChg>
        <pc:spChg chg="del">
          <ac:chgData name="Lei Song" userId="e77005fb-e6b4-4f46-8c86-95621a0ac549" providerId="ADAL" clId="{11CE233F-6A69-364B-9907-64CB9BFB324F}" dt="2021-09-20T10:31:36.927" v="501"/>
          <ac:spMkLst>
            <pc:docMk/>
            <pc:sldMk cId="3552164411" sldId="301"/>
            <ac:spMk id="3" creationId="{AB7EBE36-6633-4D4A-9223-5F3C8B4FDA46}"/>
          </ac:spMkLst>
        </pc:spChg>
        <pc:spChg chg="add del mod">
          <ac:chgData name="Lei Song" userId="e77005fb-e6b4-4f46-8c86-95621a0ac549" providerId="ADAL" clId="{11CE233F-6A69-364B-9907-64CB9BFB324F}" dt="2021-09-20T10:38:40.865" v="552"/>
          <ac:spMkLst>
            <pc:docMk/>
            <pc:sldMk cId="3552164411" sldId="301"/>
            <ac:spMk id="7" creationId="{C29906D6-8F5C-444D-AEEA-C15AA8984B1B}"/>
          </ac:spMkLst>
        </pc:spChg>
        <pc:picChg chg="add del mod ord">
          <ac:chgData name="Lei Song" userId="e77005fb-e6b4-4f46-8c86-95621a0ac549" providerId="ADAL" clId="{11CE233F-6A69-364B-9907-64CB9BFB324F}" dt="2021-09-20T10:38:16.559" v="550" actId="478"/>
          <ac:picMkLst>
            <pc:docMk/>
            <pc:sldMk cId="3552164411" sldId="301"/>
            <ac:picMk id="5" creationId="{5CB48E84-78EB-664A-8178-D277FC724390}"/>
          </ac:picMkLst>
        </pc:picChg>
        <pc:picChg chg="add mod ord">
          <ac:chgData name="Lei Song" userId="e77005fb-e6b4-4f46-8c86-95621a0ac549" providerId="ADAL" clId="{11CE233F-6A69-364B-9907-64CB9BFB324F}" dt="2021-09-20T10:38:40.865" v="552"/>
          <ac:picMkLst>
            <pc:docMk/>
            <pc:sldMk cId="3552164411" sldId="301"/>
            <ac:picMk id="9" creationId="{DB27663C-BCEB-A741-B9F5-EE7489CAC17F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0:50:37.875" v="599"/>
        <pc:sldMkLst>
          <pc:docMk/>
          <pc:sldMk cId="2410109247" sldId="302"/>
        </pc:sldMkLst>
        <pc:spChg chg="mod">
          <ac:chgData name="Lei Song" userId="e77005fb-e6b4-4f46-8c86-95621a0ac549" providerId="ADAL" clId="{11CE233F-6A69-364B-9907-64CB9BFB324F}" dt="2021-09-20T10:45:16.352" v="590" actId="20577"/>
          <ac:spMkLst>
            <pc:docMk/>
            <pc:sldMk cId="2410109247" sldId="302"/>
            <ac:spMk id="2" creationId="{412CFA39-2921-F340-9B6C-42FB02D76E64}"/>
          </ac:spMkLst>
        </pc:spChg>
        <pc:spChg chg="del">
          <ac:chgData name="Lei Song" userId="e77005fb-e6b4-4f46-8c86-95621a0ac549" providerId="ADAL" clId="{11CE233F-6A69-364B-9907-64CB9BFB324F}" dt="2021-09-20T10:45:30.294" v="592"/>
          <ac:spMkLst>
            <pc:docMk/>
            <pc:sldMk cId="2410109247" sldId="302"/>
            <ac:spMk id="3" creationId="{BE7205F8-F240-454C-85EA-905EE41B07D8}"/>
          </ac:spMkLst>
        </pc:spChg>
        <pc:spChg chg="add del mod">
          <ac:chgData name="Lei Song" userId="e77005fb-e6b4-4f46-8c86-95621a0ac549" providerId="ADAL" clId="{11CE233F-6A69-364B-9907-64CB9BFB324F}" dt="2021-09-20T10:47:19.079" v="596"/>
          <ac:spMkLst>
            <pc:docMk/>
            <pc:sldMk cId="2410109247" sldId="302"/>
            <ac:spMk id="7" creationId="{6747900D-B166-8643-A73E-4CA536851100}"/>
          </ac:spMkLst>
        </pc:spChg>
        <pc:spChg chg="add del mod">
          <ac:chgData name="Lei Song" userId="e77005fb-e6b4-4f46-8c86-95621a0ac549" providerId="ADAL" clId="{11CE233F-6A69-364B-9907-64CB9BFB324F}" dt="2021-09-20T10:50:37.875" v="599"/>
          <ac:spMkLst>
            <pc:docMk/>
            <pc:sldMk cId="2410109247" sldId="302"/>
            <ac:spMk id="11" creationId="{33064484-CF0D-9341-9C4D-1D4856639EAE}"/>
          </ac:spMkLst>
        </pc:spChg>
        <pc:picChg chg="add del mod ord">
          <ac:chgData name="Lei Song" userId="e77005fb-e6b4-4f46-8c86-95621a0ac549" providerId="ADAL" clId="{11CE233F-6A69-364B-9907-64CB9BFB324F}" dt="2021-09-20T10:47:17.185" v="594" actId="478"/>
          <ac:picMkLst>
            <pc:docMk/>
            <pc:sldMk cId="2410109247" sldId="302"/>
            <ac:picMk id="5" creationId="{FF59F7E6-386E-2444-9B3E-35F4146471CE}"/>
          </ac:picMkLst>
        </pc:picChg>
        <pc:picChg chg="add del mod ord">
          <ac:chgData name="Lei Song" userId="e77005fb-e6b4-4f46-8c86-95621a0ac549" providerId="ADAL" clId="{11CE233F-6A69-364B-9907-64CB9BFB324F}" dt="2021-09-20T10:50:35.860" v="597" actId="478"/>
          <ac:picMkLst>
            <pc:docMk/>
            <pc:sldMk cId="2410109247" sldId="302"/>
            <ac:picMk id="9" creationId="{83CF25D5-E265-8B46-8CFB-0B9519906980}"/>
          </ac:picMkLst>
        </pc:picChg>
        <pc:picChg chg="add mod ord">
          <ac:chgData name="Lei Song" userId="e77005fb-e6b4-4f46-8c86-95621a0ac549" providerId="ADAL" clId="{11CE233F-6A69-364B-9907-64CB9BFB324F}" dt="2021-09-20T10:50:37.875" v="599"/>
          <ac:picMkLst>
            <pc:docMk/>
            <pc:sldMk cId="2410109247" sldId="302"/>
            <ac:picMk id="13" creationId="{349B2B81-A730-9648-A2DE-F1D5818855B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57189846" sldId="30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677022067" sldId="303"/>
        </pc:sldMkLst>
      </pc:sldChg>
      <pc:sldChg chg="addSp delSp modSp new mod">
        <pc:chgData name="Lei Song" userId="e77005fb-e6b4-4f46-8c86-95621a0ac549" providerId="ADAL" clId="{11CE233F-6A69-364B-9907-64CB9BFB324F}" dt="2021-09-20T11:00:49.956" v="625"/>
        <pc:sldMkLst>
          <pc:docMk/>
          <pc:sldMk cId="3744434940" sldId="303"/>
        </pc:sldMkLst>
        <pc:spChg chg="mod">
          <ac:chgData name="Lei Song" userId="e77005fb-e6b4-4f46-8c86-95621a0ac549" providerId="ADAL" clId="{11CE233F-6A69-364B-9907-64CB9BFB324F}" dt="2021-09-20T10:58:34.894" v="623"/>
          <ac:spMkLst>
            <pc:docMk/>
            <pc:sldMk cId="3744434940" sldId="303"/>
            <ac:spMk id="2" creationId="{08468F3C-32D1-8A41-ADB5-A040B6A13E7F}"/>
          </ac:spMkLst>
        </pc:spChg>
        <pc:spChg chg="del">
          <ac:chgData name="Lei Song" userId="e77005fb-e6b4-4f46-8c86-95621a0ac549" providerId="ADAL" clId="{11CE233F-6A69-364B-9907-64CB9BFB324F}" dt="2021-09-20T11:00:49.956" v="625"/>
          <ac:spMkLst>
            <pc:docMk/>
            <pc:sldMk cId="3744434940" sldId="303"/>
            <ac:spMk id="3" creationId="{B91195C0-966A-4F4C-9D89-7D5C0C307C8C}"/>
          </ac:spMkLst>
        </pc:spChg>
        <pc:picChg chg="add mod ord">
          <ac:chgData name="Lei Song" userId="e77005fb-e6b4-4f46-8c86-95621a0ac549" providerId="ADAL" clId="{11CE233F-6A69-364B-9907-64CB9BFB324F}" dt="2021-09-20T11:00:49.956" v="625"/>
          <ac:picMkLst>
            <pc:docMk/>
            <pc:sldMk cId="3744434940" sldId="303"/>
            <ac:picMk id="5" creationId="{9B39A3B6-9142-6647-8D0E-06ACBE0052C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14878102" sldId="304"/>
        </pc:sldMkLst>
      </pc:sldChg>
      <pc:sldChg chg="addSp delSp modSp new mod">
        <pc:chgData name="Lei Song" userId="e77005fb-e6b4-4f46-8c86-95621a0ac549" providerId="ADAL" clId="{11CE233F-6A69-364B-9907-64CB9BFB324F}" dt="2021-09-20T10:58:15.511" v="622"/>
        <pc:sldMkLst>
          <pc:docMk/>
          <pc:sldMk cId="3186182179" sldId="304"/>
        </pc:sldMkLst>
        <pc:spChg chg="mod">
          <ac:chgData name="Lei Song" userId="e77005fb-e6b4-4f46-8c86-95621a0ac549" providerId="ADAL" clId="{11CE233F-6A69-364B-9907-64CB9BFB324F}" dt="2021-09-20T10:57:59.941" v="620" actId="20577"/>
          <ac:spMkLst>
            <pc:docMk/>
            <pc:sldMk cId="3186182179" sldId="304"/>
            <ac:spMk id="2" creationId="{4E282561-5FA2-FD4B-9D87-674E9FD72761}"/>
          </ac:spMkLst>
        </pc:spChg>
        <pc:spChg chg="del">
          <ac:chgData name="Lei Song" userId="e77005fb-e6b4-4f46-8c86-95621a0ac549" providerId="ADAL" clId="{11CE233F-6A69-364B-9907-64CB9BFB324F}" dt="2021-09-20T10:58:15.511" v="622"/>
          <ac:spMkLst>
            <pc:docMk/>
            <pc:sldMk cId="3186182179" sldId="304"/>
            <ac:spMk id="3" creationId="{E882D62B-8C10-6C46-BF08-0349D745B440}"/>
          </ac:spMkLst>
        </pc:spChg>
        <pc:picChg chg="add mod ord">
          <ac:chgData name="Lei Song" userId="e77005fb-e6b4-4f46-8c86-95621a0ac549" providerId="ADAL" clId="{11CE233F-6A69-364B-9907-64CB9BFB324F}" dt="2021-09-20T10:58:15.511" v="622"/>
          <ac:picMkLst>
            <pc:docMk/>
            <pc:sldMk cId="3186182179" sldId="304"/>
            <ac:picMk id="5" creationId="{785A2BBA-DFBF-4F45-B2AE-0EC92D012BD9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221848349" sldId="305"/>
        </pc:sldMkLst>
      </pc:sldChg>
      <pc:sldChg chg="addSp modSp new mod">
        <pc:chgData name="Lei Song" userId="e77005fb-e6b4-4f46-8c86-95621a0ac549" providerId="ADAL" clId="{11CE233F-6A69-364B-9907-64CB9BFB324F}" dt="2021-09-20T11:10:53.904" v="670" actId="1076"/>
        <pc:sldMkLst>
          <pc:docMk/>
          <pc:sldMk cId="2467025700" sldId="305"/>
        </pc:sldMkLst>
        <pc:spChg chg="mod">
          <ac:chgData name="Lei Song" userId="e77005fb-e6b4-4f46-8c86-95621a0ac549" providerId="ADAL" clId="{11CE233F-6A69-364B-9907-64CB9BFB324F}" dt="2021-09-20T11:05:12.512" v="658" actId="20577"/>
          <ac:spMkLst>
            <pc:docMk/>
            <pc:sldMk cId="2467025700" sldId="305"/>
            <ac:spMk id="2" creationId="{916F3E0A-74FA-E44D-AE7E-1D6BAF073459}"/>
          </ac:spMkLst>
        </pc:spChg>
        <pc:spChg chg="mod">
          <ac:chgData name="Lei Song" userId="e77005fb-e6b4-4f46-8c86-95621a0ac549" providerId="ADAL" clId="{11CE233F-6A69-364B-9907-64CB9BFB324F}" dt="2021-09-20T11:05:49.245" v="666"/>
          <ac:spMkLst>
            <pc:docMk/>
            <pc:sldMk cId="2467025700" sldId="305"/>
            <ac:spMk id="3" creationId="{AD7A569F-0CFF-AC4E-9212-06BDE3A3C687}"/>
          </ac:spMkLst>
        </pc:spChg>
        <pc:picChg chg="add mod">
          <ac:chgData name="Lei Song" userId="e77005fb-e6b4-4f46-8c86-95621a0ac549" providerId="ADAL" clId="{11CE233F-6A69-364B-9907-64CB9BFB324F}" dt="2021-09-20T11:10:53.904" v="670" actId="1076"/>
          <ac:picMkLst>
            <pc:docMk/>
            <pc:sldMk cId="2467025700" sldId="305"/>
            <ac:picMk id="5" creationId="{55086E7C-530A-F84A-BF40-AF54ECEF9E04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1:11:12.913" v="681"/>
        <pc:sldMkLst>
          <pc:docMk/>
          <pc:sldMk cId="2343790410" sldId="306"/>
        </pc:sldMkLst>
        <pc:spChg chg="mod">
          <ac:chgData name="Lei Song" userId="e77005fb-e6b4-4f46-8c86-95621a0ac549" providerId="ADAL" clId="{11CE233F-6A69-364B-9907-64CB9BFB324F}" dt="2021-09-20T11:11:00.847" v="679" actId="20577"/>
          <ac:spMkLst>
            <pc:docMk/>
            <pc:sldMk cId="2343790410" sldId="306"/>
            <ac:spMk id="2" creationId="{F3E2AB54-4ABB-B94C-B2FB-31FFFE83CE2F}"/>
          </ac:spMkLst>
        </pc:spChg>
        <pc:spChg chg="del">
          <ac:chgData name="Lei Song" userId="e77005fb-e6b4-4f46-8c86-95621a0ac549" providerId="ADAL" clId="{11CE233F-6A69-364B-9907-64CB9BFB324F}" dt="2021-09-20T11:11:12.913" v="681"/>
          <ac:spMkLst>
            <pc:docMk/>
            <pc:sldMk cId="2343790410" sldId="306"/>
            <ac:spMk id="3" creationId="{8211CDA0-D28C-2044-8389-CB49911E1E57}"/>
          </ac:spMkLst>
        </pc:spChg>
        <pc:picChg chg="add mod ord">
          <ac:chgData name="Lei Song" userId="e77005fb-e6b4-4f46-8c86-95621a0ac549" providerId="ADAL" clId="{11CE233F-6A69-364B-9907-64CB9BFB324F}" dt="2021-09-20T11:11:12.913" v="681"/>
          <ac:picMkLst>
            <pc:docMk/>
            <pc:sldMk cId="2343790410" sldId="306"/>
            <ac:picMk id="5" creationId="{AB7AC353-D0C4-3043-8C5D-CEB5D8F802B8}"/>
          </ac:picMkLst>
        </pc:picChg>
      </pc:sldChg>
      <pc:sldChg chg="addSp modSp new mod">
        <pc:chgData name="Lei Song" userId="e77005fb-e6b4-4f46-8c86-95621a0ac549" providerId="ADAL" clId="{11CE233F-6A69-364B-9907-64CB9BFB324F}" dt="2021-09-20T11:15:27.799" v="773" actId="1036"/>
        <pc:sldMkLst>
          <pc:docMk/>
          <pc:sldMk cId="458793350" sldId="307"/>
        </pc:sldMkLst>
        <pc:spChg chg="mod">
          <ac:chgData name="Lei Song" userId="e77005fb-e6b4-4f46-8c86-95621a0ac549" providerId="ADAL" clId="{11CE233F-6A69-364B-9907-64CB9BFB324F}" dt="2021-09-20T11:13:06.770" v="695" actId="20577"/>
          <ac:spMkLst>
            <pc:docMk/>
            <pc:sldMk cId="458793350" sldId="307"/>
            <ac:spMk id="2" creationId="{48D952FC-8910-0547-A1C2-D49E3ECBBAA7}"/>
          </ac:spMkLst>
        </pc:spChg>
        <pc:spChg chg="mod">
          <ac:chgData name="Lei Song" userId="e77005fb-e6b4-4f46-8c86-95621a0ac549" providerId="ADAL" clId="{11CE233F-6A69-364B-9907-64CB9BFB324F}" dt="2021-09-20T11:13:30.158" v="754" actId="20577"/>
          <ac:spMkLst>
            <pc:docMk/>
            <pc:sldMk cId="458793350" sldId="307"/>
            <ac:spMk id="3" creationId="{B2311892-168A-784E-B27F-B4E77250CE85}"/>
          </ac:spMkLst>
        </pc:spChg>
        <pc:picChg chg="add mod">
          <ac:chgData name="Lei Song" userId="e77005fb-e6b4-4f46-8c86-95621a0ac549" providerId="ADAL" clId="{11CE233F-6A69-364B-9907-64CB9BFB324F}" dt="2021-09-20T11:13:51.651" v="762" actId="14100"/>
          <ac:picMkLst>
            <pc:docMk/>
            <pc:sldMk cId="458793350" sldId="307"/>
            <ac:picMk id="5" creationId="{1F9B065B-BD22-394D-A087-B6B1871B1323}"/>
          </ac:picMkLst>
        </pc:picChg>
        <pc:picChg chg="add mod">
          <ac:chgData name="Lei Song" userId="e77005fb-e6b4-4f46-8c86-95621a0ac549" providerId="ADAL" clId="{11CE233F-6A69-364B-9907-64CB9BFB324F}" dt="2021-09-20T11:15:27.799" v="773" actId="1036"/>
          <ac:picMkLst>
            <pc:docMk/>
            <pc:sldMk cId="458793350" sldId="307"/>
            <ac:picMk id="7" creationId="{7BAACA57-1F26-FD4D-8F06-DF7F05A7CBA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848989253" sldId="30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698452942" sldId="308"/>
        </pc:sldMkLst>
      </pc:sldChg>
      <pc:sldChg chg="addSp delSp modSp new mod">
        <pc:chgData name="Lei Song" userId="e77005fb-e6b4-4f46-8c86-95621a0ac549" providerId="ADAL" clId="{11CE233F-6A69-364B-9907-64CB9BFB324F}" dt="2021-09-20T11:19:44.345" v="790"/>
        <pc:sldMkLst>
          <pc:docMk/>
          <pc:sldMk cId="2875115272" sldId="308"/>
        </pc:sldMkLst>
        <pc:spChg chg="mod">
          <ac:chgData name="Lei Song" userId="e77005fb-e6b4-4f46-8c86-95621a0ac549" providerId="ADAL" clId="{11CE233F-6A69-364B-9907-64CB9BFB324F}" dt="2021-09-20T11:19:33.103" v="788" actId="20577"/>
          <ac:spMkLst>
            <pc:docMk/>
            <pc:sldMk cId="2875115272" sldId="308"/>
            <ac:spMk id="2" creationId="{AE6D2548-F611-3C44-906D-FF3256084FC0}"/>
          </ac:spMkLst>
        </pc:spChg>
        <pc:spChg chg="del">
          <ac:chgData name="Lei Song" userId="e77005fb-e6b4-4f46-8c86-95621a0ac549" providerId="ADAL" clId="{11CE233F-6A69-364B-9907-64CB9BFB324F}" dt="2021-09-20T11:19:44.345" v="790"/>
          <ac:spMkLst>
            <pc:docMk/>
            <pc:sldMk cId="2875115272" sldId="308"/>
            <ac:spMk id="3" creationId="{3F110035-6A42-0E48-A7CA-5EC45A0EC3D8}"/>
          </ac:spMkLst>
        </pc:spChg>
        <pc:picChg chg="add mod ord">
          <ac:chgData name="Lei Song" userId="e77005fb-e6b4-4f46-8c86-95621a0ac549" providerId="ADAL" clId="{11CE233F-6A69-364B-9907-64CB9BFB324F}" dt="2021-09-20T11:19:44.345" v="790"/>
          <ac:picMkLst>
            <pc:docMk/>
            <pc:sldMk cId="2875115272" sldId="308"/>
            <ac:picMk id="5" creationId="{B299F326-AC3D-C04E-BEA6-A89B6EE4CE2E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1:28:08.372" v="803"/>
        <pc:sldMkLst>
          <pc:docMk/>
          <pc:sldMk cId="3264127636" sldId="309"/>
        </pc:sldMkLst>
        <pc:spChg chg="mod">
          <ac:chgData name="Lei Song" userId="e77005fb-e6b4-4f46-8c86-95621a0ac549" providerId="ADAL" clId="{11CE233F-6A69-364B-9907-64CB9BFB324F}" dt="2021-09-20T11:27:58.814" v="801" actId="20577"/>
          <ac:spMkLst>
            <pc:docMk/>
            <pc:sldMk cId="3264127636" sldId="309"/>
            <ac:spMk id="2" creationId="{1444334F-9335-4A4E-9F8A-8E05B331F48F}"/>
          </ac:spMkLst>
        </pc:spChg>
        <pc:spChg chg="del">
          <ac:chgData name="Lei Song" userId="e77005fb-e6b4-4f46-8c86-95621a0ac549" providerId="ADAL" clId="{11CE233F-6A69-364B-9907-64CB9BFB324F}" dt="2021-09-20T11:28:08.372" v="803"/>
          <ac:spMkLst>
            <pc:docMk/>
            <pc:sldMk cId="3264127636" sldId="309"/>
            <ac:spMk id="3" creationId="{2CA90439-FFF5-7643-8ABF-D82559022FC9}"/>
          </ac:spMkLst>
        </pc:spChg>
        <pc:picChg chg="add mod ord">
          <ac:chgData name="Lei Song" userId="e77005fb-e6b4-4f46-8c86-95621a0ac549" providerId="ADAL" clId="{11CE233F-6A69-364B-9907-64CB9BFB324F}" dt="2021-09-20T11:28:08.372" v="803"/>
          <ac:picMkLst>
            <pc:docMk/>
            <pc:sldMk cId="3264127636" sldId="309"/>
            <ac:picMk id="5" creationId="{7E02DF86-63D3-9141-8088-4C81E8ADE3E3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98359425" sldId="30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39529532" sldId="310"/>
        </pc:sldMkLst>
      </pc:sldChg>
      <pc:sldChg chg="addSp delSp modSp new mod">
        <pc:chgData name="Lei Song" userId="e77005fb-e6b4-4f46-8c86-95621a0ac549" providerId="ADAL" clId="{11CE233F-6A69-364B-9907-64CB9BFB324F}" dt="2021-09-20T11:31:55.984" v="839" actId="1076"/>
        <pc:sldMkLst>
          <pc:docMk/>
          <pc:sldMk cId="4160082473" sldId="310"/>
        </pc:sldMkLst>
        <pc:spChg chg="mod">
          <ac:chgData name="Lei Song" userId="e77005fb-e6b4-4f46-8c86-95621a0ac549" providerId="ADAL" clId="{11CE233F-6A69-364B-9907-64CB9BFB324F}" dt="2021-09-20T11:28:32.734" v="814" actId="20577"/>
          <ac:spMkLst>
            <pc:docMk/>
            <pc:sldMk cId="4160082473" sldId="310"/>
            <ac:spMk id="2" creationId="{1DC62DA8-39F6-2746-9CE7-3737BBD4A070}"/>
          </ac:spMkLst>
        </pc:spChg>
        <pc:spChg chg="mod">
          <ac:chgData name="Lei Song" userId="e77005fb-e6b4-4f46-8c86-95621a0ac549" providerId="ADAL" clId="{11CE233F-6A69-364B-9907-64CB9BFB324F}" dt="2021-09-20T11:28:35.186" v="815" actId="20577"/>
          <ac:spMkLst>
            <pc:docMk/>
            <pc:sldMk cId="4160082473" sldId="310"/>
            <ac:spMk id="3" creationId="{EF8CCC04-C789-034E-A9CD-B5FF960CAEE2}"/>
          </ac:spMkLst>
        </pc:spChg>
        <pc:picChg chg="add mod">
          <ac:chgData name="Lei Song" userId="e77005fb-e6b4-4f46-8c86-95621a0ac549" providerId="ADAL" clId="{11CE233F-6A69-364B-9907-64CB9BFB324F}" dt="2021-09-20T11:31:25.182" v="834" actId="1076"/>
          <ac:picMkLst>
            <pc:docMk/>
            <pc:sldMk cId="4160082473" sldId="310"/>
            <ac:picMk id="5" creationId="{4B8032F2-72F0-5C43-B84C-4B08B8F17D77}"/>
          </ac:picMkLst>
        </pc:picChg>
        <pc:picChg chg="add del mod">
          <ac:chgData name="Lei Song" userId="e77005fb-e6b4-4f46-8c86-95621a0ac549" providerId="ADAL" clId="{11CE233F-6A69-364B-9907-64CB9BFB324F}" dt="2021-09-20T11:30:46.225" v="823" actId="931"/>
          <ac:picMkLst>
            <pc:docMk/>
            <pc:sldMk cId="4160082473" sldId="310"/>
            <ac:picMk id="7" creationId="{CEF69421-EFBC-5B45-9C6A-38B6FC09298A}"/>
          </ac:picMkLst>
        </pc:picChg>
        <pc:picChg chg="add mod">
          <ac:chgData name="Lei Song" userId="e77005fb-e6b4-4f46-8c86-95621a0ac549" providerId="ADAL" clId="{11CE233F-6A69-364B-9907-64CB9BFB324F}" dt="2021-09-20T11:31:27.936" v="835" actId="1076"/>
          <ac:picMkLst>
            <pc:docMk/>
            <pc:sldMk cId="4160082473" sldId="310"/>
            <ac:picMk id="9" creationId="{433D6C2A-B31D-4D46-860D-BFE9D162E377}"/>
          </ac:picMkLst>
        </pc:picChg>
        <pc:picChg chg="add mod">
          <ac:chgData name="Lei Song" userId="e77005fb-e6b4-4f46-8c86-95621a0ac549" providerId="ADAL" clId="{11CE233F-6A69-364B-9907-64CB9BFB324F}" dt="2021-09-20T11:31:55.984" v="839" actId="1076"/>
          <ac:picMkLst>
            <pc:docMk/>
            <pc:sldMk cId="4160082473" sldId="310"/>
            <ac:picMk id="11" creationId="{5654974A-0841-1D49-9447-66A309BB3D6A}"/>
          </ac:picMkLst>
        </pc:picChg>
      </pc:sldChg>
      <pc:sldChg chg="new">
        <pc:chgData name="Lei Song" userId="e77005fb-e6b4-4f46-8c86-95621a0ac549" providerId="ADAL" clId="{11CE233F-6A69-364B-9907-64CB9BFB324F}" dt="2021-09-20T11:32:03.144" v="840" actId="680"/>
        <pc:sldMkLst>
          <pc:docMk/>
          <pc:sldMk cId="1111267124" sldId="31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00760405" sldId="311"/>
        </pc:sldMkLst>
      </pc:sldChg>
      <pc:sldChg chg="new del">
        <pc:chgData name="Lei Song" userId="e77005fb-e6b4-4f46-8c86-95621a0ac549" providerId="ADAL" clId="{11CE233F-6A69-364B-9907-64CB9BFB324F}" dt="2021-09-20T11:34:48.711" v="861" actId="680"/>
        <pc:sldMkLst>
          <pc:docMk/>
          <pc:sldMk cId="433720940" sldId="31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94645473" sldId="312"/>
        </pc:sldMkLst>
      </pc:sldChg>
      <pc:sldChg chg="modSp new mod">
        <pc:chgData name="Lei Song" userId="e77005fb-e6b4-4f46-8c86-95621a0ac549" providerId="ADAL" clId="{11CE233F-6A69-364B-9907-64CB9BFB324F}" dt="2021-09-20T11:36:51.923" v="877" actId="108"/>
        <pc:sldMkLst>
          <pc:docMk/>
          <pc:sldMk cId="3026709814" sldId="312"/>
        </pc:sldMkLst>
        <pc:spChg chg="mod">
          <ac:chgData name="Lei Song" userId="e77005fb-e6b4-4f46-8c86-95621a0ac549" providerId="ADAL" clId="{11CE233F-6A69-364B-9907-64CB9BFB324F}" dt="2021-09-20T11:35:16.314" v="866" actId="20577"/>
          <ac:spMkLst>
            <pc:docMk/>
            <pc:sldMk cId="3026709814" sldId="312"/>
            <ac:spMk id="2" creationId="{ABA868F8-5926-3A4B-8F59-0E3D6553CC83}"/>
          </ac:spMkLst>
        </pc:spChg>
        <pc:spChg chg="mod">
          <ac:chgData name="Lei Song" userId="e77005fb-e6b4-4f46-8c86-95621a0ac549" providerId="ADAL" clId="{11CE233F-6A69-364B-9907-64CB9BFB324F}" dt="2021-09-20T11:36:51.923" v="877" actId="108"/>
          <ac:spMkLst>
            <pc:docMk/>
            <pc:sldMk cId="3026709814" sldId="312"/>
            <ac:spMk id="3" creationId="{0F9A357F-3E2B-7C40-9144-4195B41C41E3}"/>
          </ac:spMkLst>
        </pc:spChg>
      </pc:sldChg>
      <pc:sldChg chg="addSp delSp modSp new mod">
        <pc:chgData name="Lei Song" userId="e77005fb-e6b4-4f46-8c86-95621a0ac549" providerId="ADAL" clId="{11CE233F-6A69-364B-9907-64CB9BFB324F}" dt="2021-09-20T11:46:00.171" v="889"/>
        <pc:sldMkLst>
          <pc:docMk/>
          <pc:sldMk cId="653216721" sldId="313"/>
        </pc:sldMkLst>
        <pc:spChg chg="mod">
          <ac:chgData name="Lei Song" userId="e77005fb-e6b4-4f46-8c86-95621a0ac549" providerId="ADAL" clId="{11CE233F-6A69-364B-9907-64CB9BFB324F}" dt="2021-09-20T11:45:43.033" v="887" actId="20577"/>
          <ac:spMkLst>
            <pc:docMk/>
            <pc:sldMk cId="653216721" sldId="313"/>
            <ac:spMk id="2" creationId="{6C064870-8B0B-DE44-947D-03D67138975C}"/>
          </ac:spMkLst>
        </pc:spChg>
        <pc:spChg chg="del">
          <ac:chgData name="Lei Song" userId="e77005fb-e6b4-4f46-8c86-95621a0ac549" providerId="ADAL" clId="{11CE233F-6A69-364B-9907-64CB9BFB324F}" dt="2021-09-20T11:46:00.171" v="889"/>
          <ac:spMkLst>
            <pc:docMk/>
            <pc:sldMk cId="653216721" sldId="313"/>
            <ac:spMk id="3" creationId="{F001B822-01DF-AB47-98E1-AF1C4D8C6999}"/>
          </ac:spMkLst>
        </pc:spChg>
        <pc:picChg chg="add mod ord">
          <ac:chgData name="Lei Song" userId="e77005fb-e6b4-4f46-8c86-95621a0ac549" providerId="ADAL" clId="{11CE233F-6A69-364B-9907-64CB9BFB324F}" dt="2021-09-20T11:46:00.171" v="889"/>
          <ac:picMkLst>
            <pc:docMk/>
            <pc:sldMk cId="653216721" sldId="313"/>
            <ac:picMk id="5" creationId="{594FF385-8C7F-704D-B2DF-F87DD157337C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688735218" sldId="31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577860876" sldId="314"/>
        </pc:sldMkLst>
      </pc:sldChg>
      <pc:sldChg chg="addSp delSp modSp new mod">
        <pc:chgData name="Lei Song" userId="e77005fb-e6b4-4f46-8c86-95621a0ac549" providerId="ADAL" clId="{11CE233F-6A69-364B-9907-64CB9BFB324F}" dt="2021-09-20T11:46:36.203" v="909"/>
        <pc:sldMkLst>
          <pc:docMk/>
          <pc:sldMk cId="580111016" sldId="314"/>
        </pc:sldMkLst>
        <pc:spChg chg="mod">
          <ac:chgData name="Lei Song" userId="e77005fb-e6b4-4f46-8c86-95621a0ac549" providerId="ADAL" clId="{11CE233F-6A69-364B-9907-64CB9BFB324F}" dt="2021-09-20T11:46:12.056" v="907" actId="20577"/>
          <ac:spMkLst>
            <pc:docMk/>
            <pc:sldMk cId="580111016" sldId="314"/>
            <ac:spMk id="2" creationId="{9A771D67-A977-944D-B2BD-E5F448658DD4}"/>
          </ac:spMkLst>
        </pc:spChg>
        <pc:spChg chg="del">
          <ac:chgData name="Lei Song" userId="e77005fb-e6b4-4f46-8c86-95621a0ac549" providerId="ADAL" clId="{11CE233F-6A69-364B-9907-64CB9BFB324F}" dt="2021-09-20T11:46:36.203" v="909"/>
          <ac:spMkLst>
            <pc:docMk/>
            <pc:sldMk cId="580111016" sldId="314"/>
            <ac:spMk id="3" creationId="{BA590E0C-18E8-B146-AF6E-C015AABACD01}"/>
          </ac:spMkLst>
        </pc:spChg>
        <pc:picChg chg="add mod ord">
          <ac:chgData name="Lei Song" userId="e77005fb-e6b4-4f46-8c86-95621a0ac549" providerId="ADAL" clId="{11CE233F-6A69-364B-9907-64CB9BFB324F}" dt="2021-09-20T11:46:36.203" v="909"/>
          <ac:picMkLst>
            <pc:docMk/>
            <pc:sldMk cId="580111016" sldId="314"/>
            <ac:picMk id="5" creationId="{9228AD49-91A7-E643-B9F8-B848CF6B227C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7912749" sldId="315"/>
        </pc:sldMkLst>
      </pc:sldChg>
      <pc:sldChg chg="addSp delSp modSp new mod">
        <pc:chgData name="Lei Song" userId="e77005fb-e6b4-4f46-8c86-95621a0ac549" providerId="ADAL" clId="{11CE233F-6A69-364B-9907-64CB9BFB324F}" dt="2021-09-20T11:47:38.904" v="940"/>
        <pc:sldMkLst>
          <pc:docMk/>
          <pc:sldMk cId="1585381381" sldId="315"/>
        </pc:sldMkLst>
        <pc:spChg chg="mod">
          <ac:chgData name="Lei Song" userId="e77005fb-e6b4-4f46-8c86-95621a0ac549" providerId="ADAL" clId="{11CE233F-6A69-364B-9907-64CB9BFB324F}" dt="2021-09-20T11:46:59.755" v="922" actId="20577"/>
          <ac:spMkLst>
            <pc:docMk/>
            <pc:sldMk cId="1585381381" sldId="315"/>
            <ac:spMk id="2" creationId="{4303DA0F-EAB3-8E49-AF43-ABDCEA336B0A}"/>
          </ac:spMkLst>
        </pc:spChg>
        <pc:spChg chg="del">
          <ac:chgData name="Lei Song" userId="e77005fb-e6b4-4f46-8c86-95621a0ac549" providerId="ADAL" clId="{11CE233F-6A69-364B-9907-64CB9BFB324F}" dt="2021-09-20T11:47:38.904" v="940"/>
          <ac:spMkLst>
            <pc:docMk/>
            <pc:sldMk cId="1585381381" sldId="315"/>
            <ac:spMk id="3" creationId="{BFB9D157-D954-2B45-8B9B-3B04B8ECE7BF}"/>
          </ac:spMkLst>
        </pc:spChg>
        <pc:picChg chg="add mod ord">
          <ac:chgData name="Lei Song" userId="e77005fb-e6b4-4f46-8c86-95621a0ac549" providerId="ADAL" clId="{11CE233F-6A69-364B-9907-64CB9BFB324F}" dt="2021-09-20T11:47:38.904" v="940"/>
          <ac:picMkLst>
            <pc:docMk/>
            <pc:sldMk cId="1585381381" sldId="315"/>
            <ac:picMk id="5" creationId="{21C8782F-D00D-C043-AC74-0A6C376BE66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90522502" sldId="316"/>
        </pc:sldMkLst>
      </pc:sldChg>
      <pc:sldChg chg="addSp delSp modSp new mod">
        <pc:chgData name="Lei Song" userId="e77005fb-e6b4-4f46-8c86-95621a0ac549" providerId="ADAL" clId="{11CE233F-6A69-364B-9907-64CB9BFB324F}" dt="2021-09-20T11:47:22.624" v="938"/>
        <pc:sldMkLst>
          <pc:docMk/>
          <pc:sldMk cId="1889807657" sldId="316"/>
        </pc:sldMkLst>
        <pc:spChg chg="mod">
          <ac:chgData name="Lei Song" userId="e77005fb-e6b4-4f46-8c86-95621a0ac549" providerId="ADAL" clId="{11CE233F-6A69-364B-9907-64CB9BFB324F}" dt="2021-09-20T11:47:08.984" v="936" actId="20577"/>
          <ac:spMkLst>
            <pc:docMk/>
            <pc:sldMk cId="1889807657" sldId="316"/>
            <ac:spMk id="2" creationId="{AD2246FE-A708-A64C-BB1A-C129AAA4A848}"/>
          </ac:spMkLst>
        </pc:spChg>
        <pc:spChg chg="del">
          <ac:chgData name="Lei Song" userId="e77005fb-e6b4-4f46-8c86-95621a0ac549" providerId="ADAL" clId="{11CE233F-6A69-364B-9907-64CB9BFB324F}" dt="2021-09-20T11:47:22.624" v="938"/>
          <ac:spMkLst>
            <pc:docMk/>
            <pc:sldMk cId="1889807657" sldId="316"/>
            <ac:spMk id="3" creationId="{A43FFB51-B7CE-144A-AF97-3413D4BC73A3}"/>
          </ac:spMkLst>
        </pc:spChg>
        <pc:picChg chg="add mod ord">
          <ac:chgData name="Lei Song" userId="e77005fb-e6b4-4f46-8c86-95621a0ac549" providerId="ADAL" clId="{11CE233F-6A69-364B-9907-64CB9BFB324F}" dt="2021-09-20T11:47:22.624" v="938"/>
          <ac:picMkLst>
            <pc:docMk/>
            <pc:sldMk cId="1889807657" sldId="316"/>
            <ac:picMk id="5" creationId="{7D24675C-31D2-BD4A-A556-24E7984E9EBD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593374727" sldId="317"/>
        </pc:sldMkLst>
      </pc:sldChg>
      <pc:sldChg chg="addSp modSp new mod">
        <pc:chgData name="Lei Song" userId="e77005fb-e6b4-4f46-8c86-95621a0ac549" providerId="ADAL" clId="{11CE233F-6A69-364B-9907-64CB9BFB324F}" dt="2021-09-20T11:57:52.156" v="974" actId="1076"/>
        <pc:sldMkLst>
          <pc:docMk/>
          <pc:sldMk cId="3783668198" sldId="317"/>
        </pc:sldMkLst>
        <pc:spChg chg="mod">
          <ac:chgData name="Lei Song" userId="e77005fb-e6b4-4f46-8c86-95621a0ac549" providerId="ADAL" clId="{11CE233F-6A69-364B-9907-64CB9BFB324F}" dt="2021-09-20T11:49:59.134" v="968" actId="20577"/>
          <ac:spMkLst>
            <pc:docMk/>
            <pc:sldMk cId="3783668198" sldId="317"/>
            <ac:spMk id="2" creationId="{C1694045-28B8-3145-B402-020B9A2E6118}"/>
          </ac:spMkLst>
        </pc:spChg>
        <pc:spChg chg="mod">
          <ac:chgData name="Lei Song" userId="e77005fb-e6b4-4f46-8c86-95621a0ac549" providerId="ADAL" clId="{11CE233F-6A69-364B-9907-64CB9BFB324F}" dt="2021-09-20T11:53:21.055" v="970" actId="20577"/>
          <ac:spMkLst>
            <pc:docMk/>
            <pc:sldMk cId="3783668198" sldId="317"/>
            <ac:spMk id="3" creationId="{6876EA7D-0A24-6C4A-89EC-9639A4A8BC1C}"/>
          </ac:spMkLst>
        </pc:spChg>
        <pc:picChg chg="add mod">
          <ac:chgData name="Lei Song" userId="e77005fb-e6b4-4f46-8c86-95621a0ac549" providerId="ADAL" clId="{11CE233F-6A69-364B-9907-64CB9BFB324F}" dt="2021-09-20T11:57:52.156" v="974" actId="1076"/>
          <ac:picMkLst>
            <pc:docMk/>
            <pc:sldMk cId="3783668198" sldId="317"/>
            <ac:picMk id="5" creationId="{91FB26A1-85FD-4544-931A-5187EF21A0E8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01:45.692" v="1029" actId="20577"/>
        <pc:sldMkLst>
          <pc:docMk/>
          <pc:sldMk cId="1656220816" sldId="318"/>
        </pc:sldMkLst>
        <pc:spChg chg="mod">
          <ac:chgData name="Lei Song" userId="e77005fb-e6b4-4f46-8c86-95621a0ac549" providerId="ADAL" clId="{11CE233F-6A69-364B-9907-64CB9BFB324F}" dt="2021-09-20T12:00:13.901" v="981" actId="20577"/>
          <ac:spMkLst>
            <pc:docMk/>
            <pc:sldMk cId="1656220816" sldId="318"/>
            <ac:spMk id="2" creationId="{C75D3E8A-6B77-264A-8453-6BD8F1D85DC5}"/>
          </ac:spMkLst>
        </pc:spChg>
        <pc:spChg chg="del">
          <ac:chgData name="Lei Song" userId="e77005fb-e6b4-4f46-8c86-95621a0ac549" providerId="ADAL" clId="{11CE233F-6A69-364B-9907-64CB9BFB324F}" dt="2021-09-20T12:00:25.238" v="983"/>
          <ac:spMkLst>
            <pc:docMk/>
            <pc:sldMk cId="1656220816" sldId="318"/>
            <ac:spMk id="3" creationId="{6BF84BB9-6E8C-B743-9FF4-F6DB00CFD54B}"/>
          </ac:spMkLst>
        </pc:spChg>
        <pc:spChg chg="add mod">
          <ac:chgData name="Lei Song" userId="e77005fb-e6b4-4f46-8c86-95621a0ac549" providerId="ADAL" clId="{11CE233F-6A69-364B-9907-64CB9BFB324F}" dt="2021-09-20T12:01:45.692" v="1029" actId="20577"/>
          <ac:spMkLst>
            <pc:docMk/>
            <pc:sldMk cId="1656220816" sldId="318"/>
            <ac:spMk id="6" creationId="{7ADB1DA8-5301-C34B-8164-553497903B42}"/>
          </ac:spMkLst>
        </pc:spChg>
        <pc:picChg chg="add mod ord">
          <ac:chgData name="Lei Song" userId="e77005fb-e6b4-4f46-8c86-95621a0ac549" providerId="ADAL" clId="{11CE233F-6A69-364B-9907-64CB9BFB324F}" dt="2021-09-20T12:00:25.238" v="983"/>
          <ac:picMkLst>
            <pc:docMk/>
            <pc:sldMk cId="1656220816" sldId="318"/>
            <ac:picMk id="5" creationId="{89830AD9-5982-8446-8E97-27117F092AA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930196876" sldId="318"/>
        </pc:sldMkLst>
      </pc:sldChg>
      <pc:sldChg chg="addSp delSp modSp new mod">
        <pc:chgData name="Lei Song" userId="e77005fb-e6b4-4f46-8c86-95621a0ac549" providerId="ADAL" clId="{11CE233F-6A69-364B-9907-64CB9BFB324F}" dt="2021-09-20T12:03:06.025" v="1038" actId="21"/>
        <pc:sldMkLst>
          <pc:docMk/>
          <pc:sldMk cId="71436677" sldId="319"/>
        </pc:sldMkLst>
        <pc:spChg chg="mod">
          <ac:chgData name="Lei Song" userId="e77005fb-e6b4-4f46-8c86-95621a0ac549" providerId="ADAL" clId="{11CE233F-6A69-364B-9907-64CB9BFB324F}" dt="2021-09-20T12:01:06.149" v="998" actId="20577"/>
          <ac:spMkLst>
            <pc:docMk/>
            <pc:sldMk cId="71436677" sldId="319"/>
            <ac:spMk id="2" creationId="{2A349B38-1397-BD4A-98D0-3698F7B4B082}"/>
          </ac:spMkLst>
        </pc:spChg>
        <pc:spChg chg="del">
          <ac:chgData name="Lei Song" userId="e77005fb-e6b4-4f46-8c86-95621a0ac549" providerId="ADAL" clId="{11CE233F-6A69-364B-9907-64CB9BFB324F}" dt="2021-09-20T12:01:13.478" v="1000"/>
          <ac:spMkLst>
            <pc:docMk/>
            <pc:sldMk cId="71436677" sldId="319"/>
            <ac:spMk id="3" creationId="{A47C570F-1596-7049-9253-85720CAA0740}"/>
          </ac:spMkLst>
        </pc:spChg>
        <pc:spChg chg="add del mod">
          <ac:chgData name="Lei Song" userId="e77005fb-e6b4-4f46-8c86-95621a0ac549" providerId="ADAL" clId="{11CE233F-6A69-364B-9907-64CB9BFB324F}" dt="2021-09-20T12:03:06.025" v="1038" actId="21"/>
          <ac:spMkLst>
            <pc:docMk/>
            <pc:sldMk cId="71436677" sldId="319"/>
            <ac:spMk id="6" creationId="{2B02DDD9-BF8E-7E47-85BB-7B3E2717F81D}"/>
          </ac:spMkLst>
        </pc:spChg>
        <pc:picChg chg="add mod ord">
          <ac:chgData name="Lei Song" userId="e77005fb-e6b4-4f46-8c86-95621a0ac549" providerId="ADAL" clId="{11CE233F-6A69-364B-9907-64CB9BFB324F}" dt="2021-09-20T12:01:13.478" v="1000"/>
          <ac:picMkLst>
            <pc:docMk/>
            <pc:sldMk cId="71436677" sldId="319"/>
            <ac:picMk id="5" creationId="{AE4D7CA5-FDBC-3344-861E-ACEA07BF6217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58701293" sldId="31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570698920" sldId="320"/>
        </pc:sldMkLst>
      </pc:sldChg>
      <pc:sldChg chg="addSp delSp modSp new mod">
        <pc:chgData name="Lei Song" userId="e77005fb-e6b4-4f46-8c86-95621a0ac549" providerId="ADAL" clId="{11CE233F-6A69-364B-9907-64CB9BFB324F}" dt="2021-09-20T12:03:08.716" v="1039"/>
        <pc:sldMkLst>
          <pc:docMk/>
          <pc:sldMk cId="2438747640" sldId="320"/>
        </pc:sldMkLst>
        <pc:spChg chg="mod">
          <ac:chgData name="Lei Song" userId="e77005fb-e6b4-4f46-8c86-95621a0ac549" providerId="ADAL" clId="{11CE233F-6A69-364B-9907-64CB9BFB324F}" dt="2021-09-20T12:02:09.940" v="1034" actId="20577"/>
          <ac:spMkLst>
            <pc:docMk/>
            <pc:sldMk cId="2438747640" sldId="320"/>
            <ac:spMk id="2" creationId="{7E02487E-667E-4748-899F-0ECB7718B5F9}"/>
          </ac:spMkLst>
        </pc:spChg>
        <pc:spChg chg="del">
          <ac:chgData name="Lei Song" userId="e77005fb-e6b4-4f46-8c86-95621a0ac549" providerId="ADAL" clId="{11CE233F-6A69-364B-9907-64CB9BFB324F}" dt="2021-09-20T12:02:56.600" v="1036"/>
          <ac:spMkLst>
            <pc:docMk/>
            <pc:sldMk cId="2438747640" sldId="320"/>
            <ac:spMk id="3" creationId="{5013E52C-7DCA-2845-A0EC-354925910B4E}"/>
          </ac:spMkLst>
        </pc:spChg>
        <pc:spChg chg="add mod">
          <ac:chgData name="Lei Song" userId="e77005fb-e6b4-4f46-8c86-95621a0ac549" providerId="ADAL" clId="{11CE233F-6A69-364B-9907-64CB9BFB324F}" dt="2021-09-20T12:03:08.716" v="1039"/>
          <ac:spMkLst>
            <pc:docMk/>
            <pc:sldMk cId="2438747640" sldId="320"/>
            <ac:spMk id="6" creationId="{BB848480-CE00-BF48-844C-6627E14B6208}"/>
          </ac:spMkLst>
        </pc:spChg>
        <pc:picChg chg="add mod ord">
          <ac:chgData name="Lei Song" userId="e77005fb-e6b4-4f46-8c86-95621a0ac549" providerId="ADAL" clId="{11CE233F-6A69-364B-9907-64CB9BFB324F}" dt="2021-09-20T12:02:56.600" v="1036"/>
          <ac:picMkLst>
            <pc:docMk/>
            <pc:sldMk cId="2438747640" sldId="320"/>
            <ac:picMk id="5" creationId="{285F1665-3927-4E45-828D-49233D46E483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12:37.286" v="1077" actId="20577"/>
        <pc:sldMkLst>
          <pc:docMk/>
          <pc:sldMk cId="1233936525" sldId="321"/>
        </pc:sldMkLst>
        <pc:spChg chg="mod">
          <ac:chgData name="Lei Song" userId="e77005fb-e6b4-4f46-8c86-95621a0ac549" providerId="ADAL" clId="{11CE233F-6A69-364B-9907-64CB9BFB324F}" dt="2021-09-20T12:06:27.536" v="1056" actId="20577"/>
          <ac:spMkLst>
            <pc:docMk/>
            <pc:sldMk cId="1233936525" sldId="321"/>
            <ac:spMk id="2" creationId="{85C04526-7983-FF4C-A35A-79AA789CC9D2}"/>
          </ac:spMkLst>
        </pc:spChg>
        <pc:spChg chg="mod">
          <ac:chgData name="Lei Song" userId="e77005fb-e6b4-4f46-8c86-95621a0ac549" providerId="ADAL" clId="{11CE233F-6A69-364B-9907-64CB9BFB324F}" dt="2021-09-20T12:12:37.286" v="1077" actId="20577"/>
          <ac:spMkLst>
            <pc:docMk/>
            <pc:sldMk cId="1233936525" sldId="321"/>
            <ac:spMk id="3" creationId="{3B9A1AC8-35E8-0647-9257-7AFDDD512AB0}"/>
          </ac:spMkLst>
        </pc:spChg>
        <pc:spChg chg="add del mod">
          <ac:chgData name="Lei Song" userId="e77005fb-e6b4-4f46-8c86-95621a0ac549" providerId="ADAL" clId="{11CE233F-6A69-364B-9907-64CB9BFB324F}" dt="2021-09-20T12:06:32.996" v="1057" actId="478"/>
          <ac:spMkLst>
            <pc:docMk/>
            <pc:sldMk cId="1233936525" sldId="321"/>
            <ac:spMk id="4" creationId="{A9EAECF0-A54C-5B45-AB99-DF6942D90A46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15032734" sldId="32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193448019" sldId="322"/>
        </pc:sldMkLst>
      </pc:sldChg>
      <pc:sldChg chg="addSp modSp new mod">
        <pc:chgData name="Lei Song" userId="e77005fb-e6b4-4f46-8c86-95621a0ac549" providerId="ADAL" clId="{11CE233F-6A69-364B-9907-64CB9BFB324F}" dt="2021-09-20T12:14:59.838" v="1113" actId="1076"/>
        <pc:sldMkLst>
          <pc:docMk/>
          <pc:sldMk cId="3613331581" sldId="322"/>
        </pc:sldMkLst>
        <pc:spChg chg="mod">
          <ac:chgData name="Lei Song" userId="e77005fb-e6b4-4f46-8c86-95621a0ac549" providerId="ADAL" clId="{11CE233F-6A69-364B-9907-64CB9BFB324F}" dt="2021-09-20T12:14:06.102" v="1107" actId="20577"/>
          <ac:spMkLst>
            <pc:docMk/>
            <pc:sldMk cId="3613331581" sldId="322"/>
            <ac:spMk id="2" creationId="{32AD6CDF-896A-594A-92EE-B01F085233EB}"/>
          </ac:spMkLst>
        </pc:spChg>
        <pc:spChg chg="mod">
          <ac:chgData name="Lei Song" userId="e77005fb-e6b4-4f46-8c86-95621a0ac549" providerId="ADAL" clId="{11CE233F-6A69-364B-9907-64CB9BFB324F}" dt="2021-09-20T12:14:23.866" v="1110"/>
          <ac:spMkLst>
            <pc:docMk/>
            <pc:sldMk cId="3613331581" sldId="322"/>
            <ac:spMk id="3" creationId="{34804224-7C8D-7748-BDCC-8B49EB92A1F1}"/>
          </ac:spMkLst>
        </pc:spChg>
        <pc:picChg chg="add mod">
          <ac:chgData name="Lei Song" userId="e77005fb-e6b4-4f46-8c86-95621a0ac549" providerId="ADAL" clId="{11CE233F-6A69-364B-9907-64CB9BFB324F}" dt="2021-09-20T12:14:59.838" v="1113" actId="1076"/>
          <ac:picMkLst>
            <pc:docMk/>
            <pc:sldMk cId="3613331581" sldId="322"/>
            <ac:picMk id="5" creationId="{66C17B4A-F238-E444-B1A5-63B8DB81CDE3}"/>
          </ac:picMkLst>
        </pc:picChg>
      </pc:sldChg>
      <pc:sldChg chg="addSp modSp new mod">
        <pc:chgData name="Lei Song" userId="e77005fb-e6b4-4f46-8c86-95621a0ac549" providerId="ADAL" clId="{11CE233F-6A69-364B-9907-64CB9BFB324F}" dt="2021-09-20T12:16:52.613" v="1146" actId="1076"/>
        <pc:sldMkLst>
          <pc:docMk/>
          <pc:sldMk cId="432692373" sldId="323"/>
        </pc:sldMkLst>
        <pc:spChg chg="mod">
          <ac:chgData name="Lei Song" userId="e77005fb-e6b4-4f46-8c86-95621a0ac549" providerId="ADAL" clId="{11CE233F-6A69-364B-9907-64CB9BFB324F}" dt="2021-09-20T12:15:28.742" v="1138" actId="20577"/>
          <ac:spMkLst>
            <pc:docMk/>
            <pc:sldMk cId="432692373" sldId="323"/>
            <ac:spMk id="2" creationId="{ED2989BB-BC73-B348-A8BF-A98275BF5299}"/>
          </ac:spMkLst>
        </pc:spChg>
        <pc:spChg chg="mod">
          <ac:chgData name="Lei Song" userId="e77005fb-e6b4-4f46-8c86-95621a0ac549" providerId="ADAL" clId="{11CE233F-6A69-364B-9907-64CB9BFB324F}" dt="2021-09-20T12:16:14.291" v="1143"/>
          <ac:spMkLst>
            <pc:docMk/>
            <pc:sldMk cId="432692373" sldId="323"/>
            <ac:spMk id="3" creationId="{72A42E0F-696D-144F-BA65-677642C28876}"/>
          </ac:spMkLst>
        </pc:spChg>
        <pc:picChg chg="add mod">
          <ac:chgData name="Lei Song" userId="e77005fb-e6b4-4f46-8c86-95621a0ac549" providerId="ADAL" clId="{11CE233F-6A69-364B-9907-64CB9BFB324F}" dt="2021-09-20T12:16:52.613" v="1146" actId="1076"/>
          <ac:picMkLst>
            <pc:docMk/>
            <pc:sldMk cId="432692373" sldId="323"/>
            <ac:picMk id="5" creationId="{9514B8F6-EDF2-D141-BE4C-2D04D2DE7578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012116166" sldId="32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742862743" sldId="324"/>
        </pc:sldMkLst>
      </pc:sldChg>
      <pc:sldChg chg="addSp delSp modSp new mod">
        <pc:chgData name="Lei Song" userId="e77005fb-e6b4-4f46-8c86-95621a0ac549" providerId="ADAL" clId="{11CE233F-6A69-364B-9907-64CB9BFB324F}" dt="2021-09-20T12:31:38.258" v="1196" actId="1076"/>
        <pc:sldMkLst>
          <pc:docMk/>
          <pc:sldMk cId="2715918961" sldId="324"/>
        </pc:sldMkLst>
        <pc:spChg chg="mod">
          <ac:chgData name="Lei Song" userId="e77005fb-e6b4-4f46-8c86-95621a0ac549" providerId="ADAL" clId="{11CE233F-6A69-364B-9907-64CB9BFB324F}" dt="2021-09-20T12:19:30.161" v="1172" actId="20577"/>
          <ac:spMkLst>
            <pc:docMk/>
            <pc:sldMk cId="2715918961" sldId="324"/>
            <ac:spMk id="2" creationId="{3335D789-AB74-9846-B224-12794883D0DA}"/>
          </ac:spMkLst>
        </pc:spChg>
        <pc:spChg chg="mod">
          <ac:chgData name="Lei Song" userId="e77005fb-e6b4-4f46-8c86-95621a0ac549" providerId="ADAL" clId="{11CE233F-6A69-364B-9907-64CB9BFB324F}" dt="2021-09-20T12:20:53.380" v="1174" actId="20577"/>
          <ac:spMkLst>
            <pc:docMk/>
            <pc:sldMk cId="2715918961" sldId="324"/>
            <ac:spMk id="3" creationId="{682B335E-EB0C-D943-BACE-1681B1EA88C5}"/>
          </ac:spMkLst>
        </pc:spChg>
        <pc:picChg chg="add del mod">
          <ac:chgData name="Lei Song" userId="e77005fb-e6b4-4f46-8c86-95621a0ac549" providerId="ADAL" clId="{11CE233F-6A69-364B-9907-64CB9BFB324F}" dt="2021-09-20T12:27:59.373" v="1182" actId="478"/>
          <ac:picMkLst>
            <pc:docMk/>
            <pc:sldMk cId="2715918961" sldId="324"/>
            <ac:picMk id="5" creationId="{BE35E4FB-3FAF-A546-8FB0-EEC97DC634DC}"/>
          </ac:picMkLst>
        </pc:picChg>
        <pc:picChg chg="add del mod">
          <ac:chgData name="Lei Song" userId="e77005fb-e6b4-4f46-8c86-95621a0ac549" providerId="ADAL" clId="{11CE233F-6A69-364B-9907-64CB9BFB324F}" dt="2021-09-20T12:31:18.478" v="1192" actId="478"/>
          <ac:picMkLst>
            <pc:docMk/>
            <pc:sldMk cId="2715918961" sldId="324"/>
            <ac:picMk id="7" creationId="{0F2354A0-CC9B-0747-B990-F4356B730E1A}"/>
          </ac:picMkLst>
        </pc:picChg>
        <pc:picChg chg="add mod">
          <ac:chgData name="Lei Song" userId="e77005fb-e6b4-4f46-8c86-95621a0ac549" providerId="ADAL" clId="{11CE233F-6A69-364B-9907-64CB9BFB324F}" dt="2021-09-20T12:31:38.258" v="1196" actId="1076"/>
          <ac:picMkLst>
            <pc:docMk/>
            <pc:sldMk cId="2715918961" sldId="324"/>
            <ac:picMk id="9" creationId="{24EF6814-1A82-1445-8E29-2D77FA1A6755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28:41.997" v="1189"/>
        <pc:sldMkLst>
          <pc:docMk/>
          <pc:sldMk cId="2934297122" sldId="325"/>
        </pc:sldMkLst>
        <pc:spChg chg="mod">
          <ac:chgData name="Lei Song" userId="e77005fb-e6b4-4f46-8c86-95621a0ac549" providerId="ADAL" clId="{11CE233F-6A69-364B-9907-64CB9BFB324F}" dt="2021-09-20T12:28:29.695" v="1187"/>
          <ac:spMkLst>
            <pc:docMk/>
            <pc:sldMk cId="2934297122" sldId="325"/>
            <ac:spMk id="2" creationId="{CD7F001A-DA32-204C-856D-359F12187729}"/>
          </ac:spMkLst>
        </pc:spChg>
        <pc:spChg chg="del">
          <ac:chgData name="Lei Song" userId="e77005fb-e6b4-4f46-8c86-95621a0ac549" providerId="ADAL" clId="{11CE233F-6A69-364B-9907-64CB9BFB324F}" dt="2021-09-20T12:28:41.997" v="1189"/>
          <ac:spMkLst>
            <pc:docMk/>
            <pc:sldMk cId="2934297122" sldId="325"/>
            <ac:spMk id="3" creationId="{CD3C1831-EE44-9545-8A29-4DCC01678FD0}"/>
          </ac:spMkLst>
        </pc:spChg>
        <pc:picChg chg="add mod ord">
          <ac:chgData name="Lei Song" userId="e77005fb-e6b4-4f46-8c86-95621a0ac549" providerId="ADAL" clId="{11CE233F-6A69-364B-9907-64CB9BFB324F}" dt="2021-09-20T12:28:41.997" v="1189"/>
          <ac:picMkLst>
            <pc:docMk/>
            <pc:sldMk cId="2934297122" sldId="325"/>
            <ac:picMk id="5" creationId="{E4034D56-A007-564C-B8CC-310B39187B4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50027628" sldId="325"/>
        </pc:sldMkLst>
      </pc:sldChg>
      <pc:sldChg chg="addSp delSp modSp new mod">
        <pc:chgData name="Lei Song" userId="e77005fb-e6b4-4f46-8c86-95621a0ac549" providerId="ADAL" clId="{11CE233F-6A69-364B-9907-64CB9BFB324F}" dt="2021-09-20T12:32:50.412" v="1198"/>
        <pc:sldMkLst>
          <pc:docMk/>
          <pc:sldMk cId="76531716" sldId="326"/>
        </pc:sldMkLst>
        <pc:spChg chg="mod">
          <ac:chgData name="Lei Song" userId="e77005fb-e6b4-4f46-8c86-95621a0ac549" providerId="ADAL" clId="{11CE233F-6A69-364B-9907-64CB9BFB324F}" dt="2021-09-20T12:30:50.979" v="1191"/>
          <ac:spMkLst>
            <pc:docMk/>
            <pc:sldMk cId="76531716" sldId="326"/>
            <ac:spMk id="2" creationId="{2F92CE8A-8FEC-524D-8B62-1B7CFA3B23F8}"/>
          </ac:spMkLst>
        </pc:spChg>
        <pc:spChg chg="del">
          <ac:chgData name="Lei Song" userId="e77005fb-e6b4-4f46-8c86-95621a0ac549" providerId="ADAL" clId="{11CE233F-6A69-364B-9907-64CB9BFB324F}" dt="2021-09-20T12:32:50.412" v="1198"/>
          <ac:spMkLst>
            <pc:docMk/>
            <pc:sldMk cId="76531716" sldId="326"/>
            <ac:spMk id="3" creationId="{B60ED22C-2041-EC48-8E3B-8BCCECA387AE}"/>
          </ac:spMkLst>
        </pc:spChg>
        <pc:picChg chg="add mod ord">
          <ac:chgData name="Lei Song" userId="e77005fb-e6b4-4f46-8c86-95621a0ac549" providerId="ADAL" clId="{11CE233F-6A69-364B-9907-64CB9BFB324F}" dt="2021-09-20T12:32:50.412" v="1198"/>
          <ac:picMkLst>
            <pc:docMk/>
            <pc:sldMk cId="76531716" sldId="326"/>
            <ac:picMk id="5" creationId="{2A87F652-E048-024D-84CE-3309D1D2A07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962814420" sldId="326"/>
        </pc:sldMkLst>
      </pc:sldChg>
      <pc:sldChg chg="addSp modSp new mod">
        <pc:chgData name="Lei Song" userId="e77005fb-e6b4-4f46-8c86-95621a0ac549" providerId="ADAL" clId="{11CE233F-6A69-364B-9907-64CB9BFB324F}" dt="2021-09-20T12:40:36.179" v="1226" actId="1076"/>
        <pc:sldMkLst>
          <pc:docMk/>
          <pc:sldMk cId="1533299533" sldId="327"/>
        </pc:sldMkLst>
        <pc:spChg chg="mod">
          <ac:chgData name="Lei Song" userId="e77005fb-e6b4-4f46-8c86-95621a0ac549" providerId="ADAL" clId="{11CE233F-6A69-364B-9907-64CB9BFB324F}" dt="2021-09-20T12:35:48.948" v="1220" actId="20577"/>
          <ac:spMkLst>
            <pc:docMk/>
            <pc:sldMk cId="1533299533" sldId="327"/>
            <ac:spMk id="2" creationId="{826F2207-352F-D94F-AB58-9EBE7A37B7C2}"/>
          </ac:spMkLst>
        </pc:spChg>
        <pc:spChg chg="mod">
          <ac:chgData name="Lei Song" userId="e77005fb-e6b4-4f46-8c86-95621a0ac549" providerId="ADAL" clId="{11CE233F-6A69-364B-9907-64CB9BFB324F}" dt="2021-09-20T12:40:00.461" v="1223" actId="20577"/>
          <ac:spMkLst>
            <pc:docMk/>
            <pc:sldMk cId="1533299533" sldId="327"/>
            <ac:spMk id="3" creationId="{BBCAF1A1-F58C-8A46-8DF9-DA175B573875}"/>
          </ac:spMkLst>
        </pc:spChg>
        <pc:picChg chg="add mod">
          <ac:chgData name="Lei Song" userId="e77005fb-e6b4-4f46-8c86-95621a0ac549" providerId="ADAL" clId="{11CE233F-6A69-364B-9907-64CB9BFB324F}" dt="2021-09-20T12:40:36.179" v="1226" actId="1076"/>
          <ac:picMkLst>
            <pc:docMk/>
            <pc:sldMk cId="1533299533" sldId="327"/>
            <ac:picMk id="5" creationId="{189DD47C-A28A-494D-8175-636AFF49E300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40127980" sldId="32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06291859" sldId="328"/>
        </pc:sldMkLst>
      </pc:sldChg>
      <pc:sldChg chg="addSp delSp modSp new mod">
        <pc:chgData name="Lei Song" userId="e77005fb-e6b4-4f46-8c86-95621a0ac549" providerId="ADAL" clId="{11CE233F-6A69-364B-9907-64CB9BFB324F}" dt="2021-09-20T12:49:17.796" v="1250" actId="1076"/>
        <pc:sldMkLst>
          <pc:docMk/>
          <pc:sldMk cId="1214698310" sldId="328"/>
        </pc:sldMkLst>
        <pc:spChg chg="mod">
          <ac:chgData name="Lei Song" userId="e77005fb-e6b4-4f46-8c86-95621a0ac549" providerId="ADAL" clId="{11CE233F-6A69-364B-9907-64CB9BFB324F}" dt="2021-09-20T12:43:00.390" v="1247" actId="20577"/>
          <ac:spMkLst>
            <pc:docMk/>
            <pc:sldMk cId="1214698310" sldId="328"/>
            <ac:spMk id="2" creationId="{C4B6E55B-A606-B14A-85CE-D66B8A45C097}"/>
          </ac:spMkLst>
        </pc:spChg>
        <pc:spChg chg="del">
          <ac:chgData name="Lei Song" userId="e77005fb-e6b4-4f46-8c86-95621a0ac549" providerId="ADAL" clId="{11CE233F-6A69-364B-9907-64CB9BFB324F}" dt="2021-09-20T12:49:15.288" v="1249"/>
          <ac:spMkLst>
            <pc:docMk/>
            <pc:sldMk cId="1214698310" sldId="328"/>
            <ac:spMk id="3" creationId="{D6EF8D5E-F13B-254F-8470-24EECDDFFED7}"/>
          </ac:spMkLst>
        </pc:spChg>
        <pc:picChg chg="add mod ord">
          <ac:chgData name="Lei Song" userId="e77005fb-e6b4-4f46-8c86-95621a0ac549" providerId="ADAL" clId="{11CE233F-6A69-364B-9907-64CB9BFB324F}" dt="2021-09-20T12:49:17.796" v="1250" actId="1076"/>
          <ac:picMkLst>
            <pc:docMk/>
            <pc:sldMk cId="1214698310" sldId="328"/>
            <ac:picMk id="5" creationId="{138610F0-EEDB-C745-A597-7A3193E8BAC7}"/>
          </ac:picMkLst>
        </pc:picChg>
      </pc:sldChg>
      <pc:sldChg chg="modSp new mod">
        <pc:chgData name="Lei Song" userId="e77005fb-e6b4-4f46-8c86-95621a0ac549" providerId="ADAL" clId="{11CE233F-6A69-364B-9907-64CB9BFB324F}" dt="2021-09-20T12:50:19.051" v="1261" actId="20577"/>
        <pc:sldMkLst>
          <pc:docMk/>
          <pc:sldMk cId="206167695" sldId="329"/>
        </pc:sldMkLst>
        <pc:spChg chg="mod">
          <ac:chgData name="Lei Song" userId="e77005fb-e6b4-4f46-8c86-95621a0ac549" providerId="ADAL" clId="{11CE233F-6A69-364B-9907-64CB9BFB324F}" dt="2021-09-20T12:50:16.631" v="1259" actId="20577"/>
          <ac:spMkLst>
            <pc:docMk/>
            <pc:sldMk cId="206167695" sldId="329"/>
            <ac:spMk id="2" creationId="{5EDB1AA6-A4B3-6549-9763-64B40D9FBFB1}"/>
          </ac:spMkLst>
        </pc:spChg>
        <pc:spChg chg="mod">
          <ac:chgData name="Lei Song" userId="e77005fb-e6b4-4f46-8c86-95621a0ac549" providerId="ADAL" clId="{11CE233F-6A69-364B-9907-64CB9BFB324F}" dt="2021-09-20T12:50:19.051" v="1261" actId="20577"/>
          <ac:spMkLst>
            <pc:docMk/>
            <pc:sldMk cId="206167695" sldId="329"/>
            <ac:spMk id="3" creationId="{FA376341-70B2-F941-AADE-3DCD1ED7618E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17210306" sldId="32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222464077" sldId="330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88129321" sldId="33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386849818" sldId="33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358602527" sldId="33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24199067" sldId="334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86043114" sldId="335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20831575" sldId="336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51644899" sldId="33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894154978" sldId="338"/>
        </pc:sldMkLst>
      </pc:sldChg>
    </pc:docChg>
  </pc:docChgLst>
  <pc:docChgLst>
    <pc:chgData name="Lei Song" userId="e77005fb-e6b4-4f46-8c86-95621a0ac549" providerId="ADAL" clId="{D1673F9C-F5B0-DF43-AC03-C33D38FA211A}"/>
    <pc:docChg chg="undo custSel addSld delSld modSld addSection delSection modSection">
      <pc:chgData name="Lei Song" userId="e77005fb-e6b4-4f46-8c86-95621a0ac549" providerId="ADAL" clId="{D1673F9C-F5B0-DF43-AC03-C33D38FA211A}" dt="2021-08-13T15:07:47.338" v="1595"/>
      <pc:docMkLst>
        <pc:docMk/>
      </pc:docMkLst>
      <pc:sldChg chg="modSp mod">
        <pc:chgData name="Lei Song" userId="e77005fb-e6b4-4f46-8c86-95621a0ac549" providerId="ADAL" clId="{D1673F9C-F5B0-DF43-AC03-C33D38FA211A}" dt="2021-08-13T14:14:23.885" v="1346"/>
        <pc:sldMkLst>
          <pc:docMk/>
          <pc:sldMk cId="4138580771" sldId="290"/>
        </pc:sldMkLst>
        <pc:spChg chg="mod">
          <ac:chgData name="Lei Song" userId="e77005fb-e6b4-4f46-8c86-95621a0ac549" providerId="ADAL" clId="{D1673F9C-F5B0-DF43-AC03-C33D38FA211A}" dt="2021-08-13T14:14:23.885" v="1346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mod">
        <pc:chgData name="Lei Song" userId="e77005fb-e6b4-4f46-8c86-95621a0ac549" providerId="ADAL" clId="{D1673F9C-F5B0-DF43-AC03-C33D38FA211A}" dt="2021-08-10T05:00:05.135" v="627" actId="1037"/>
        <pc:sldMkLst>
          <pc:docMk/>
          <pc:sldMk cId="3430378923" sldId="291"/>
        </pc:sldMkLst>
        <pc:spChg chg="mod">
          <ac:chgData name="Lei Song" userId="e77005fb-e6b4-4f46-8c86-95621a0ac549" providerId="ADAL" clId="{D1673F9C-F5B0-DF43-AC03-C33D38FA211A}" dt="2021-08-10T04:03:13.025" v="15" actId="20577"/>
          <ac:spMkLst>
            <pc:docMk/>
            <pc:sldMk cId="3430378923" sldId="291"/>
            <ac:spMk id="2" creationId="{477430B3-0796-564A-BE22-70569353419C}"/>
          </ac:spMkLst>
        </pc:spChg>
        <pc:spChg chg="add mod">
          <ac:chgData name="Lei Song" userId="e77005fb-e6b4-4f46-8c86-95621a0ac549" providerId="ADAL" clId="{D1673F9C-F5B0-DF43-AC03-C33D38FA211A}" dt="2021-08-10T04:03:35.868" v="48" actId="20577"/>
          <ac:spMkLst>
            <pc:docMk/>
            <pc:sldMk cId="3430378923" sldId="291"/>
            <ac:spMk id="4" creationId="{F740C627-941F-F54C-9641-9ECC4015BD77}"/>
          </ac:spMkLst>
        </pc:spChg>
        <pc:spChg chg="add mod">
          <ac:chgData name="Lei Song" userId="e77005fb-e6b4-4f46-8c86-95621a0ac549" providerId="ADAL" clId="{D1673F9C-F5B0-DF43-AC03-C33D38FA211A}" dt="2021-08-10T04:05:24.967" v="59" actId="692"/>
          <ac:spMkLst>
            <pc:docMk/>
            <pc:sldMk cId="3430378923" sldId="291"/>
            <ac:spMk id="8" creationId="{9069B601-B5EE-3945-B83D-3A7FCB7B0001}"/>
          </ac:spMkLst>
        </pc:spChg>
        <pc:spChg chg="add mod">
          <ac:chgData name="Lei Song" userId="e77005fb-e6b4-4f46-8c86-95621a0ac549" providerId="ADAL" clId="{D1673F9C-F5B0-DF43-AC03-C33D38FA211A}" dt="2021-08-10T04:05:41.833" v="62" actId="14100"/>
          <ac:spMkLst>
            <pc:docMk/>
            <pc:sldMk cId="3430378923" sldId="291"/>
            <ac:spMk id="9" creationId="{38A1F242-7396-4346-BA9B-E48639A7E694}"/>
          </ac:spMkLst>
        </pc:spChg>
        <pc:spChg chg="add mod">
          <ac:chgData name="Lei Song" userId="e77005fb-e6b4-4f46-8c86-95621a0ac549" providerId="ADAL" clId="{D1673F9C-F5B0-DF43-AC03-C33D38FA211A}" dt="2021-08-10T04:06:28.133" v="110" actId="14100"/>
          <ac:spMkLst>
            <pc:docMk/>
            <pc:sldMk cId="3430378923" sldId="291"/>
            <ac:spMk id="10" creationId="{4E406903-49FF-9848-AE1A-D930DE538833}"/>
          </ac:spMkLst>
        </pc:spChg>
        <pc:spChg chg="add mod">
          <ac:chgData name="Lei Song" userId="e77005fb-e6b4-4f46-8c86-95621a0ac549" providerId="ADAL" clId="{D1673F9C-F5B0-DF43-AC03-C33D38FA211A}" dt="2021-08-10T04:06:47.012" v="137" actId="14100"/>
          <ac:spMkLst>
            <pc:docMk/>
            <pc:sldMk cId="3430378923" sldId="291"/>
            <ac:spMk id="11" creationId="{0DBBCAE5-52EF-F044-80A3-D3B9E31DE3D3}"/>
          </ac:spMkLst>
        </pc:spChg>
        <pc:spChg chg="add mod">
          <ac:chgData name="Lei Song" userId="e77005fb-e6b4-4f46-8c86-95621a0ac549" providerId="ADAL" clId="{D1673F9C-F5B0-DF43-AC03-C33D38FA211A}" dt="2021-08-10T04:59:08.607" v="580" actId="692"/>
          <ac:spMkLst>
            <pc:docMk/>
            <pc:sldMk cId="3430378923" sldId="291"/>
            <ac:spMk id="12" creationId="{533D2106-AC64-4B49-A5E2-46D20D012FBC}"/>
          </ac:spMkLst>
        </pc:spChg>
        <pc:spChg chg="add mod">
          <ac:chgData name="Lei Song" userId="e77005fb-e6b4-4f46-8c86-95621a0ac549" providerId="ADAL" clId="{D1673F9C-F5B0-DF43-AC03-C33D38FA211A}" dt="2021-08-10T05:00:05.135" v="627" actId="1037"/>
          <ac:spMkLst>
            <pc:docMk/>
            <pc:sldMk cId="3430378923" sldId="291"/>
            <ac:spMk id="13" creationId="{5ED84403-8E5C-F647-88A7-5E8FE328C256}"/>
          </ac:spMkLst>
        </pc:spChg>
        <pc:picChg chg="del">
          <ac:chgData name="Lei Song" userId="e77005fb-e6b4-4f46-8c86-95621a0ac549" providerId="ADAL" clId="{D1673F9C-F5B0-DF43-AC03-C33D38FA211A}" dt="2021-08-10T04:01:05.248" v="6" actId="478"/>
          <ac:picMkLst>
            <pc:docMk/>
            <pc:sldMk cId="3430378923" sldId="291"/>
            <ac:picMk id="5" creationId="{40C10FD9-1FD9-0A45-8743-578452BC2621}"/>
          </ac:picMkLst>
        </pc:picChg>
        <pc:picChg chg="add mod">
          <ac:chgData name="Lei Song" userId="e77005fb-e6b4-4f46-8c86-95621a0ac549" providerId="ADAL" clId="{D1673F9C-F5B0-DF43-AC03-C33D38FA211A}" dt="2021-08-10T04:06:13.599" v="69" actId="1076"/>
          <ac:picMkLst>
            <pc:docMk/>
            <pc:sldMk cId="3430378923" sldId="291"/>
            <ac:picMk id="7" creationId="{EDDD1E6B-6B2E-4C48-A166-7BA07C47E060}"/>
          </ac:picMkLst>
        </pc:picChg>
        <pc:cxnChg chg="add mod">
          <ac:chgData name="Lei Song" userId="e77005fb-e6b4-4f46-8c86-95621a0ac549" providerId="ADAL" clId="{D1673F9C-F5B0-DF43-AC03-C33D38FA211A}" dt="2021-08-10T05:00:05.135" v="627" actId="1037"/>
          <ac:cxnSpMkLst>
            <pc:docMk/>
            <pc:sldMk cId="3430378923" sldId="291"/>
            <ac:cxnSpMk id="15" creationId="{C07DE64D-01C4-E948-BB65-CEEC257FC14E}"/>
          </ac:cxnSpMkLst>
        </pc:cxnChg>
      </pc:sldChg>
      <pc:sldChg chg="modSp new mod">
        <pc:chgData name="Lei Song" userId="e77005fb-e6b4-4f46-8c86-95621a0ac549" providerId="ADAL" clId="{D1673F9C-F5B0-DF43-AC03-C33D38FA211A}" dt="2021-08-10T04:11:45.342" v="267" actId="20577"/>
        <pc:sldMkLst>
          <pc:docMk/>
          <pc:sldMk cId="71531639" sldId="292"/>
        </pc:sldMkLst>
        <pc:spChg chg="mod">
          <ac:chgData name="Lei Song" userId="e77005fb-e6b4-4f46-8c86-95621a0ac549" providerId="ADAL" clId="{D1673F9C-F5B0-DF43-AC03-C33D38FA211A}" dt="2021-08-10T04:07:57.849" v="152" actId="20577"/>
          <ac:spMkLst>
            <pc:docMk/>
            <pc:sldMk cId="71531639" sldId="292"/>
            <ac:spMk id="2" creationId="{49748980-DC86-9B41-B5B1-780E5CBB6307}"/>
          </ac:spMkLst>
        </pc:spChg>
        <pc:spChg chg="mod">
          <ac:chgData name="Lei Song" userId="e77005fb-e6b4-4f46-8c86-95621a0ac549" providerId="ADAL" clId="{D1673F9C-F5B0-DF43-AC03-C33D38FA211A}" dt="2021-08-10T04:11:45.342" v="267" actId="20577"/>
          <ac:spMkLst>
            <pc:docMk/>
            <pc:sldMk cId="71531639" sldId="292"/>
            <ac:spMk id="3" creationId="{06C0CA1E-6EA2-1344-B368-CB02AA303718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525623" sldId="29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10713365" sldId="293"/>
        </pc:sldMkLst>
      </pc:sldChg>
      <pc:sldChg chg="addSp delSp modSp new mod">
        <pc:chgData name="Lei Song" userId="e77005fb-e6b4-4f46-8c86-95621a0ac549" providerId="ADAL" clId="{D1673F9C-F5B0-DF43-AC03-C33D38FA211A}" dt="2021-08-10T04:57:26.444" v="573" actId="692"/>
        <pc:sldMkLst>
          <pc:docMk/>
          <pc:sldMk cId="3446079405" sldId="293"/>
        </pc:sldMkLst>
        <pc:spChg chg="mod">
          <ac:chgData name="Lei Song" userId="e77005fb-e6b4-4f46-8c86-95621a0ac549" providerId="ADAL" clId="{D1673F9C-F5B0-DF43-AC03-C33D38FA211A}" dt="2021-08-10T04:12:38.473" v="302" actId="20577"/>
          <ac:spMkLst>
            <pc:docMk/>
            <pc:sldMk cId="3446079405" sldId="293"/>
            <ac:spMk id="2" creationId="{CA25F644-0586-B74E-BAD6-97629F7AF429}"/>
          </ac:spMkLst>
        </pc:spChg>
        <pc:spChg chg="mod">
          <ac:chgData name="Lei Song" userId="e77005fb-e6b4-4f46-8c86-95621a0ac549" providerId="ADAL" clId="{D1673F9C-F5B0-DF43-AC03-C33D38FA211A}" dt="2021-08-10T04:12:51.042" v="316" actId="20577"/>
          <ac:spMkLst>
            <pc:docMk/>
            <pc:sldMk cId="3446079405" sldId="293"/>
            <ac:spMk id="3" creationId="{DAF7D779-CCE4-0D40-B0B2-34F4CC8A2B78}"/>
          </ac:spMkLst>
        </pc:spChg>
        <pc:spChg chg="add del mod">
          <ac:chgData name="Lei Song" userId="e77005fb-e6b4-4f46-8c86-95621a0ac549" providerId="ADAL" clId="{D1673F9C-F5B0-DF43-AC03-C33D38FA211A}" dt="2021-08-10T04:56:32.920" v="563" actId="478"/>
          <ac:spMkLst>
            <pc:docMk/>
            <pc:sldMk cId="3446079405" sldId="293"/>
            <ac:spMk id="6" creationId="{D26FF604-5066-3F45-AC9F-3C01ECEC7278}"/>
          </ac:spMkLst>
        </pc:spChg>
        <pc:spChg chg="add mod">
          <ac:chgData name="Lei Song" userId="e77005fb-e6b4-4f46-8c86-95621a0ac549" providerId="ADAL" clId="{D1673F9C-F5B0-DF43-AC03-C33D38FA211A}" dt="2021-08-10T04:57:26.444" v="573" actId="692"/>
          <ac:spMkLst>
            <pc:docMk/>
            <pc:sldMk cId="3446079405" sldId="293"/>
            <ac:spMk id="9" creationId="{FA7126B9-17BD-6642-8428-36046AE12CF7}"/>
          </ac:spMkLst>
        </pc:spChg>
        <pc:picChg chg="add del mod">
          <ac:chgData name="Lei Song" userId="e77005fb-e6b4-4f46-8c86-95621a0ac549" providerId="ADAL" clId="{D1673F9C-F5B0-DF43-AC03-C33D38FA211A}" dt="2021-08-10T04:56:33.783" v="564" actId="478"/>
          <ac:picMkLst>
            <pc:docMk/>
            <pc:sldMk cId="3446079405" sldId="293"/>
            <ac:picMk id="5" creationId="{497177F1-B31D-354D-B5EA-A8B0893EF00F}"/>
          </ac:picMkLst>
        </pc:picChg>
        <pc:picChg chg="add mod">
          <ac:chgData name="Lei Song" userId="e77005fb-e6b4-4f46-8c86-95621a0ac549" providerId="ADAL" clId="{D1673F9C-F5B0-DF43-AC03-C33D38FA211A}" dt="2021-08-10T04:56:55.669" v="566"/>
          <ac:picMkLst>
            <pc:docMk/>
            <pc:sldMk cId="3446079405" sldId="293"/>
            <ac:picMk id="8" creationId="{AD8BD1FD-95D6-0445-A691-99E88219861A}"/>
          </ac:picMkLst>
        </pc:picChg>
      </pc:sldChg>
      <pc:sldChg chg="addSp modSp new mod">
        <pc:chgData name="Lei Song" userId="e77005fb-e6b4-4f46-8c86-95621a0ac549" providerId="ADAL" clId="{D1673F9C-F5B0-DF43-AC03-C33D38FA211A}" dt="2021-08-10T04:17:03.309" v="361" actId="14100"/>
        <pc:sldMkLst>
          <pc:docMk/>
          <pc:sldMk cId="1303535651" sldId="294"/>
        </pc:sldMkLst>
        <pc:spChg chg="mod">
          <ac:chgData name="Lei Song" userId="e77005fb-e6b4-4f46-8c86-95621a0ac549" providerId="ADAL" clId="{D1673F9C-F5B0-DF43-AC03-C33D38FA211A}" dt="2021-08-10T04:14:59.625" v="341" actId="20577"/>
          <ac:spMkLst>
            <pc:docMk/>
            <pc:sldMk cId="1303535651" sldId="294"/>
            <ac:spMk id="2" creationId="{5E39E911-D605-D44B-B42A-577AAE444248}"/>
          </ac:spMkLst>
        </pc:spChg>
        <pc:spChg chg="mod">
          <ac:chgData name="Lei Song" userId="e77005fb-e6b4-4f46-8c86-95621a0ac549" providerId="ADAL" clId="{D1673F9C-F5B0-DF43-AC03-C33D38FA211A}" dt="2021-08-10T04:15:09.947" v="356" actId="20577"/>
          <ac:spMkLst>
            <pc:docMk/>
            <pc:sldMk cId="1303535651" sldId="294"/>
            <ac:spMk id="3" creationId="{BAACC02A-B124-AD4D-8E51-EBE05A084E0B}"/>
          </ac:spMkLst>
        </pc:spChg>
        <pc:picChg chg="add mod">
          <ac:chgData name="Lei Song" userId="e77005fb-e6b4-4f46-8c86-95621a0ac549" providerId="ADAL" clId="{D1673F9C-F5B0-DF43-AC03-C33D38FA211A}" dt="2021-08-10T04:17:03.309" v="361" actId="14100"/>
          <ac:picMkLst>
            <pc:docMk/>
            <pc:sldMk cId="1303535651" sldId="294"/>
            <ac:picMk id="5" creationId="{273DD63A-5C46-D342-8D8A-EE9FC5A6002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58207221" sldId="294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81269169" sldId="295"/>
        </pc:sldMkLst>
      </pc:sldChg>
      <pc:sldChg chg="modSp new mod">
        <pc:chgData name="Lei Song" userId="e77005fb-e6b4-4f46-8c86-95621a0ac549" providerId="ADAL" clId="{D1673F9C-F5B0-DF43-AC03-C33D38FA211A}" dt="2021-08-10T04:30:34.721" v="380" actId="27636"/>
        <pc:sldMkLst>
          <pc:docMk/>
          <pc:sldMk cId="2791500272" sldId="295"/>
        </pc:sldMkLst>
        <pc:spChg chg="mod">
          <ac:chgData name="Lei Song" userId="e77005fb-e6b4-4f46-8c86-95621a0ac549" providerId="ADAL" clId="{D1673F9C-F5B0-DF43-AC03-C33D38FA211A}" dt="2021-08-10T04:29:16.829" v="369" actId="20577"/>
          <ac:spMkLst>
            <pc:docMk/>
            <pc:sldMk cId="2791500272" sldId="295"/>
            <ac:spMk id="2" creationId="{C5D9EB72-0F8C-264C-A3CA-0F68E0E043D3}"/>
          </ac:spMkLst>
        </pc:spChg>
        <pc:spChg chg="mod">
          <ac:chgData name="Lei Song" userId="e77005fb-e6b4-4f46-8c86-95621a0ac549" providerId="ADAL" clId="{D1673F9C-F5B0-DF43-AC03-C33D38FA211A}" dt="2021-08-10T04:30:34.721" v="380" actId="27636"/>
          <ac:spMkLst>
            <pc:docMk/>
            <pc:sldMk cId="2791500272" sldId="295"/>
            <ac:spMk id="3" creationId="{D71CBA8E-BF88-D14B-8F1D-E5AFA5CA3F7F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613878774" sldId="296"/>
        </pc:sldMkLst>
      </pc:sldChg>
      <pc:sldChg chg="modSp new mod">
        <pc:chgData name="Lei Song" userId="e77005fb-e6b4-4f46-8c86-95621a0ac549" providerId="ADAL" clId="{D1673F9C-F5B0-DF43-AC03-C33D38FA211A}" dt="2021-08-10T04:33:51.579" v="453" actId="255"/>
        <pc:sldMkLst>
          <pc:docMk/>
          <pc:sldMk cId="3286103952" sldId="296"/>
        </pc:sldMkLst>
        <pc:spChg chg="mod">
          <ac:chgData name="Lei Song" userId="e77005fb-e6b4-4f46-8c86-95621a0ac549" providerId="ADAL" clId="{D1673F9C-F5B0-DF43-AC03-C33D38FA211A}" dt="2021-08-10T04:31:19.306" v="383"/>
          <ac:spMkLst>
            <pc:docMk/>
            <pc:sldMk cId="3286103952" sldId="296"/>
            <ac:spMk id="2" creationId="{C18C4B15-1D7B-074B-9FE1-DD2B1ABFBFDD}"/>
          </ac:spMkLst>
        </pc:spChg>
        <pc:spChg chg="mod">
          <ac:chgData name="Lei Song" userId="e77005fb-e6b4-4f46-8c86-95621a0ac549" providerId="ADAL" clId="{D1673F9C-F5B0-DF43-AC03-C33D38FA211A}" dt="2021-08-10T04:33:51.579" v="453" actId="255"/>
          <ac:spMkLst>
            <pc:docMk/>
            <pc:sldMk cId="3286103952" sldId="296"/>
            <ac:spMk id="3" creationId="{9D6B5AC9-81B2-F74D-8DC9-5F639298E4F3}"/>
          </ac:spMkLst>
        </pc:spChg>
      </pc:sldChg>
      <pc:sldChg chg="addSp modSp new mod">
        <pc:chgData name="Lei Song" userId="e77005fb-e6b4-4f46-8c86-95621a0ac549" providerId="ADAL" clId="{D1673F9C-F5B0-DF43-AC03-C33D38FA211A}" dt="2021-08-10T04:39:25.225" v="496"/>
        <pc:sldMkLst>
          <pc:docMk/>
          <pc:sldMk cId="2237538105" sldId="297"/>
        </pc:sldMkLst>
        <pc:spChg chg="mod">
          <ac:chgData name="Lei Song" userId="e77005fb-e6b4-4f46-8c86-95621a0ac549" providerId="ADAL" clId="{D1673F9C-F5B0-DF43-AC03-C33D38FA211A}" dt="2021-08-10T04:38:33.603" v="480" actId="20577"/>
          <ac:spMkLst>
            <pc:docMk/>
            <pc:sldMk cId="2237538105" sldId="297"/>
            <ac:spMk id="2" creationId="{1BA58041-E9B6-B541-85C7-B3DB321B9A6F}"/>
          </ac:spMkLst>
        </pc:spChg>
        <pc:spChg chg="mod">
          <ac:chgData name="Lei Song" userId="e77005fb-e6b4-4f46-8c86-95621a0ac549" providerId="ADAL" clId="{D1673F9C-F5B0-DF43-AC03-C33D38FA211A}" dt="2021-08-10T04:38:45.237" v="494" actId="20577"/>
          <ac:spMkLst>
            <pc:docMk/>
            <pc:sldMk cId="2237538105" sldId="297"/>
            <ac:spMk id="3" creationId="{51B2D18D-B1AB-664B-9E9B-5015237FAD2A}"/>
          </ac:spMkLst>
        </pc:spChg>
        <pc:picChg chg="add mod">
          <ac:chgData name="Lei Song" userId="e77005fb-e6b4-4f46-8c86-95621a0ac549" providerId="ADAL" clId="{D1673F9C-F5B0-DF43-AC03-C33D38FA211A}" dt="2021-08-10T04:39:25.225" v="496"/>
          <ac:picMkLst>
            <pc:docMk/>
            <pc:sldMk cId="2237538105" sldId="297"/>
            <ac:picMk id="5" creationId="{5B1A9477-F55C-6841-A8FB-0FAC7E2EA1C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77150191" sldId="297"/>
        </pc:sldMkLst>
      </pc:sldChg>
      <pc:sldChg chg="addSp modSp new mod">
        <pc:chgData name="Lei Song" userId="e77005fb-e6b4-4f46-8c86-95621a0ac549" providerId="ADAL" clId="{D1673F9C-F5B0-DF43-AC03-C33D38FA211A}" dt="2021-08-10T05:03:03.332" v="630" actId="1076"/>
        <pc:sldMkLst>
          <pc:docMk/>
          <pc:sldMk cId="1192783845" sldId="298"/>
        </pc:sldMkLst>
        <pc:spChg chg="mod">
          <ac:chgData name="Lei Song" userId="e77005fb-e6b4-4f46-8c86-95621a0ac549" providerId="ADAL" clId="{D1673F9C-F5B0-DF43-AC03-C33D38FA211A}" dt="2021-08-10T04:43:45.467" v="517" actId="20577"/>
          <ac:spMkLst>
            <pc:docMk/>
            <pc:sldMk cId="1192783845" sldId="298"/>
            <ac:spMk id="2" creationId="{46C2CD3F-062D-BC4A-8208-76E9E0F89DF5}"/>
          </ac:spMkLst>
        </pc:spChg>
        <pc:spChg chg="mod">
          <ac:chgData name="Lei Song" userId="e77005fb-e6b4-4f46-8c86-95621a0ac549" providerId="ADAL" clId="{D1673F9C-F5B0-DF43-AC03-C33D38FA211A}" dt="2021-08-10T04:44:14.205" v="537" actId="20577"/>
          <ac:spMkLst>
            <pc:docMk/>
            <pc:sldMk cId="1192783845" sldId="298"/>
            <ac:spMk id="3" creationId="{10B1F87D-82A1-9F46-9A0C-23D09B0A5A04}"/>
          </ac:spMkLst>
        </pc:spChg>
        <pc:picChg chg="add mod">
          <ac:chgData name="Lei Song" userId="e77005fb-e6b4-4f46-8c86-95621a0ac549" providerId="ADAL" clId="{D1673F9C-F5B0-DF43-AC03-C33D38FA211A}" dt="2021-08-10T05:03:03.332" v="630" actId="1076"/>
          <ac:picMkLst>
            <pc:docMk/>
            <pc:sldMk cId="1192783845" sldId="298"/>
            <ac:picMk id="5" creationId="{37D61FD3-F047-9348-B6F6-892AFEDDBCE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134395" sldId="298"/>
        </pc:sldMkLst>
      </pc:sldChg>
      <pc:sldChg chg="modSp new mod">
        <pc:chgData name="Lei Song" userId="e77005fb-e6b4-4f46-8c86-95621a0ac549" providerId="ADAL" clId="{D1673F9C-F5B0-DF43-AC03-C33D38FA211A}" dt="2021-08-10T05:05:23.772" v="645" actId="15"/>
        <pc:sldMkLst>
          <pc:docMk/>
          <pc:sldMk cId="2810203467" sldId="299"/>
        </pc:sldMkLst>
        <pc:spChg chg="mod">
          <ac:chgData name="Lei Song" userId="e77005fb-e6b4-4f46-8c86-95621a0ac549" providerId="ADAL" clId="{D1673F9C-F5B0-DF43-AC03-C33D38FA211A}" dt="2021-08-10T05:03:46.633" v="636" actId="20577"/>
          <ac:spMkLst>
            <pc:docMk/>
            <pc:sldMk cId="2810203467" sldId="299"/>
            <ac:spMk id="2" creationId="{E2A34F75-97FE-9245-9FA1-8D482BF671ED}"/>
          </ac:spMkLst>
        </pc:spChg>
        <pc:spChg chg="mod">
          <ac:chgData name="Lei Song" userId="e77005fb-e6b4-4f46-8c86-95621a0ac549" providerId="ADAL" clId="{D1673F9C-F5B0-DF43-AC03-C33D38FA211A}" dt="2021-08-10T05:05:23.772" v="645" actId="15"/>
          <ac:spMkLst>
            <pc:docMk/>
            <pc:sldMk cId="2810203467" sldId="299"/>
            <ac:spMk id="3" creationId="{0D5BDD71-7DF3-C648-81BD-EC3D49131C69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80942374" sldId="299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44926531" sldId="300"/>
        </pc:sldMkLst>
      </pc:sldChg>
      <pc:sldChg chg="addSp delSp modSp new mod">
        <pc:chgData name="Lei Song" userId="e77005fb-e6b4-4f46-8c86-95621a0ac549" providerId="ADAL" clId="{D1673F9C-F5B0-DF43-AC03-C33D38FA211A}" dt="2021-08-10T05:08:29.335" v="682"/>
        <pc:sldMkLst>
          <pc:docMk/>
          <pc:sldMk cId="4031943630" sldId="300"/>
        </pc:sldMkLst>
        <pc:spChg chg="mod">
          <ac:chgData name="Lei Song" userId="e77005fb-e6b4-4f46-8c86-95621a0ac549" providerId="ADAL" clId="{D1673F9C-F5B0-DF43-AC03-C33D38FA211A}" dt="2021-08-10T05:08:19.541" v="680" actId="20577"/>
          <ac:spMkLst>
            <pc:docMk/>
            <pc:sldMk cId="4031943630" sldId="300"/>
            <ac:spMk id="2" creationId="{C610E17A-6353-FE4B-B137-E099DDC80437}"/>
          </ac:spMkLst>
        </pc:spChg>
        <pc:spChg chg="del">
          <ac:chgData name="Lei Song" userId="e77005fb-e6b4-4f46-8c86-95621a0ac549" providerId="ADAL" clId="{D1673F9C-F5B0-DF43-AC03-C33D38FA211A}" dt="2021-08-10T05:08:29.335" v="682"/>
          <ac:spMkLst>
            <pc:docMk/>
            <pc:sldMk cId="4031943630" sldId="300"/>
            <ac:spMk id="3" creationId="{F4BE6879-8C82-BC48-B35B-8C944D797141}"/>
          </ac:spMkLst>
        </pc:spChg>
        <pc:picChg chg="add mod ord">
          <ac:chgData name="Lei Song" userId="e77005fb-e6b4-4f46-8c86-95621a0ac549" providerId="ADAL" clId="{D1673F9C-F5B0-DF43-AC03-C33D38FA211A}" dt="2021-08-10T05:08:29.335" v="682"/>
          <ac:picMkLst>
            <pc:docMk/>
            <pc:sldMk cId="4031943630" sldId="300"/>
            <ac:picMk id="5" creationId="{F07C6327-E14A-E941-B9C5-0E13253D1E06}"/>
          </ac:picMkLst>
        </pc:picChg>
      </pc:sldChg>
      <pc:sldChg chg="addSp delSp modSp new mod">
        <pc:chgData name="Lei Song" userId="e77005fb-e6b4-4f46-8c86-95621a0ac549" providerId="ADAL" clId="{D1673F9C-F5B0-DF43-AC03-C33D38FA211A}" dt="2021-08-10T05:13:34.185" v="868" actId="14100"/>
        <pc:sldMkLst>
          <pc:docMk/>
          <pc:sldMk cId="161158073" sldId="301"/>
        </pc:sldMkLst>
        <pc:spChg chg="mod">
          <ac:chgData name="Lei Song" userId="e77005fb-e6b4-4f46-8c86-95621a0ac549" providerId="ADAL" clId="{D1673F9C-F5B0-DF43-AC03-C33D38FA211A}" dt="2021-08-10T05:11:53.376" v="705" actId="20577"/>
          <ac:spMkLst>
            <pc:docMk/>
            <pc:sldMk cId="161158073" sldId="301"/>
            <ac:spMk id="2" creationId="{2A1E113C-C3ED-1B49-B12A-F7CBF76529B6}"/>
          </ac:spMkLst>
        </pc:spChg>
        <pc:spChg chg="del">
          <ac:chgData name="Lei Song" userId="e77005fb-e6b4-4f46-8c86-95621a0ac549" providerId="ADAL" clId="{D1673F9C-F5B0-DF43-AC03-C33D38FA211A}" dt="2021-08-10T05:12:00.012" v="707"/>
          <ac:spMkLst>
            <pc:docMk/>
            <pc:sldMk cId="161158073" sldId="301"/>
            <ac:spMk id="3" creationId="{47CD91A4-1617-8F48-A1B5-F9564B226CA4}"/>
          </ac:spMkLst>
        </pc:spChg>
        <pc:spChg chg="add del mod">
          <ac:chgData name="Lei Song" userId="e77005fb-e6b4-4f46-8c86-95621a0ac549" providerId="ADAL" clId="{D1673F9C-F5B0-DF43-AC03-C33D38FA211A}" dt="2021-08-10T05:12:35.735" v="710"/>
          <ac:spMkLst>
            <pc:docMk/>
            <pc:sldMk cId="161158073" sldId="301"/>
            <ac:spMk id="7" creationId="{C72316AB-D7B0-3240-AFB9-37579873B132}"/>
          </ac:spMkLst>
        </pc:spChg>
        <pc:spChg chg="add mod">
          <ac:chgData name="Lei Song" userId="e77005fb-e6b4-4f46-8c86-95621a0ac549" providerId="ADAL" clId="{D1673F9C-F5B0-DF43-AC03-C33D38FA211A}" dt="2021-08-10T05:13:00.095" v="717" actId="692"/>
          <ac:spMkLst>
            <pc:docMk/>
            <pc:sldMk cId="161158073" sldId="301"/>
            <ac:spMk id="10" creationId="{7933D37B-24E6-9B45-BC04-8BB0A62CA347}"/>
          </ac:spMkLst>
        </pc:spChg>
        <pc:spChg chg="add mod">
          <ac:chgData name="Lei Song" userId="e77005fb-e6b4-4f46-8c86-95621a0ac549" providerId="ADAL" clId="{D1673F9C-F5B0-DF43-AC03-C33D38FA211A}" dt="2021-08-10T05:13:17.145" v="771" actId="14100"/>
          <ac:spMkLst>
            <pc:docMk/>
            <pc:sldMk cId="161158073" sldId="301"/>
            <ac:spMk id="11" creationId="{7CDF83D0-EC69-0245-8A67-CC2CB7C7261C}"/>
          </ac:spMkLst>
        </pc:spChg>
        <pc:spChg chg="add mod">
          <ac:chgData name="Lei Song" userId="e77005fb-e6b4-4f46-8c86-95621a0ac549" providerId="ADAL" clId="{D1673F9C-F5B0-DF43-AC03-C33D38FA211A}" dt="2021-08-10T05:13:34.185" v="868" actId="14100"/>
          <ac:spMkLst>
            <pc:docMk/>
            <pc:sldMk cId="161158073" sldId="301"/>
            <ac:spMk id="12" creationId="{3908B4A8-0213-2742-8AFE-7A3BA3CC6D3A}"/>
          </ac:spMkLst>
        </pc:spChg>
        <pc:picChg chg="add del mod ord">
          <ac:chgData name="Lei Song" userId="e77005fb-e6b4-4f46-8c86-95621a0ac549" providerId="ADAL" clId="{D1673F9C-F5B0-DF43-AC03-C33D38FA211A}" dt="2021-08-10T05:12:19.693" v="708" actId="478"/>
          <ac:picMkLst>
            <pc:docMk/>
            <pc:sldMk cId="161158073" sldId="301"/>
            <ac:picMk id="5" creationId="{5FF4D3A2-99A2-CB45-9749-5F8319E51CA8}"/>
          </ac:picMkLst>
        </pc:picChg>
        <pc:picChg chg="add mod ord">
          <ac:chgData name="Lei Song" userId="e77005fb-e6b4-4f46-8c86-95621a0ac549" providerId="ADAL" clId="{D1673F9C-F5B0-DF43-AC03-C33D38FA211A}" dt="2021-08-10T05:12:35.735" v="710"/>
          <ac:picMkLst>
            <pc:docMk/>
            <pc:sldMk cId="161158073" sldId="301"/>
            <ac:picMk id="9" creationId="{CB10E386-1A9F-E34D-8532-E1A105C8641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503939191" sldId="301"/>
        </pc:sldMkLst>
      </pc:sldChg>
      <pc:sldChg chg="addSp modSp new mod">
        <pc:chgData name="Lei Song" userId="e77005fb-e6b4-4f46-8c86-95621a0ac549" providerId="ADAL" clId="{D1673F9C-F5B0-DF43-AC03-C33D38FA211A}" dt="2021-08-13T13:15:50.038" v="899" actId="1076"/>
        <pc:sldMkLst>
          <pc:docMk/>
          <pc:sldMk cId="484938199" sldId="302"/>
        </pc:sldMkLst>
        <pc:spChg chg="mod">
          <ac:chgData name="Lei Song" userId="e77005fb-e6b4-4f46-8c86-95621a0ac549" providerId="ADAL" clId="{D1673F9C-F5B0-DF43-AC03-C33D38FA211A}" dt="2021-08-13T13:13:44.936" v="892" actId="113"/>
          <ac:spMkLst>
            <pc:docMk/>
            <pc:sldMk cId="484938199" sldId="302"/>
            <ac:spMk id="2" creationId="{0640E7F5-C60C-1B49-8410-5AD8199C6221}"/>
          </ac:spMkLst>
        </pc:spChg>
        <pc:spChg chg="mod">
          <ac:chgData name="Lei Song" userId="e77005fb-e6b4-4f46-8c86-95621a0ac549" providerId="ADAL" clId="{D1673F9C-F5B0-DF43-AC03-C33D38FA211A}" dt="2021-08-13T13:14:05.627" v="894"/>
          <ac:spMkLst>
            <pc:docMk/>
            <pc:sldMk cId="484938199" sldId="302"/>
            <ac:spMk id="3" creationId="{D481E6AF-BA00-CC4E-8070-C1AE487FA4A5}"/>
          </ac:spMkLst>
        </pc:spChg>
        <pc:picChg chg="add mod">
          <ac:chgData name="Lei Song" userId="e77005fb-e6b4-4f46-8c86-95621a0ac549" providerId="ADAL" clId="{D1673F9C-F5B0-DF43-AC03-C33D38FA211A}" dt="2021-08-13T13:15:50.038" v="899" actId="1076"/>
          <ac:picMkLst>
            <pc:docMk/>
            <pc:sldMk cId="484938199" sldId="302"/>
            <ac:picMk id="5" creationId="{882B63A1-CE19-364C-A623-7ABA3FE401B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351190895" sldId="30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97794045" sldId="303"/>
        </pc:sldMkLst>
      </pc:sldChg>
      <pc:sldChg chg="modSp new mod">
        <pc:chgData name="Lei Song" userId="e77005fb-e6b4-4f46-8c86-95621a0ac549" providerId="ADAL" clId="{D1673F9C-F5B0-DF43-AC03-C33D38FA211A}" dt="2021-08-13T13:10:39.187" v="885"/>
        <pc:sldMkLst>
          <pc:docMk/>
          <pc:sldMk cId="3005294225" sldId="303"/>
        </pc:sldMkLst>
        <pc:spChg chg="mod">
          <ac:chgData name="Lei Song" userId="e77005fb-e6b4-4f46-8c86-95621a0ac549" providerId="ADAL" clId="{D1673F9C-F5B0-DF43-AC03-C33D38FA211A}" dt="2021-08-13T13:09:37.735" v="877" actId="20577"/>
          <ac:spMkLst>
            <pc:docMk/>
            <pc:sldMk cId="3005294225" sldId="303"/>
            <ac:spMk id="2" creationId="{287FAD5A-7E03-6840-BDF4-A95D4C3CAC80}"/>
          </ac:spMkLst>
        </pc:spChg>
        <pc:spChg chg="mod">
          <ac:chgData name="Lei Song" userId="e77005fb-e6b4-4f46-8c86-95621a0ac549" providerId="ADAL" clId="{D1673F9C-F5B0-DF43-AC03-C33D38FA211A}" dt="2021-08-13T13:10:39.187" v="885"/>
          <ac:spMkLst>
            <pc:docMk/>
            <pc:sldMk cId="3005294225" sldId="303"/>
            <ac:spMk id="3" creationId="{3408A1F9-2968-594A-8ED5-19753CBF150B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70224853" sldId="304"/>
        </pc:sldMkLst>
      </pc:sldChg>
      <pc:sldChg chg="addSp modSp new mod">
        <pc:chgData name="Lei Song" userId="e77005fb-e6b4-4f46-8c86-95621a0ac549" providerId="ADAL" clId="{D1673F9C-F5B0-DF43-AC03-C33D38FA211A}" dt="2021-08-13T13:17:38.900" v="908" actId="1076"/>
        <pc:sldMkLst>
          <pc:docMk/>
          <pc:sldMk cId="2047049592" sldId="304"/>
        </pc:sldMkLst>
        <pc:spChg chg="mod">
          <ac:chgData name="Lei Song" userId="e77005fb-e6b4-4f46-8c86-95621a0ac549" providerId="ADAL" clId="{D1673F9C-F5B0-DF43-AC03-C33D38FA211A}" dt="2021-08-13T13:16:23.502" v="903" actId="20577"/>
          <ac:spMkLst>
            <pc:docMk/>
            <pc:sldMk cId="2047049592" sldId="304"/>
            <ac:spMk id="2" creationId="{6F118096-549C-F749-9ACA-DF5D934CA77D}"/>
          </ac:spMkLst>
        </pc:spChg>
        <pc:spChg chg="mod">
          <ac:chgData name="Lei Song" userId="e77005fb-e6b4-4f46-8c86-95621a0ac549" providerId="ADAL" clId="{D1673F9C-F5B0-DF43-AC03-C33D38FA211A}" dt="2021-08-13T13:16:37.889" v="905"/>
          <ac:spMkLst>
            <pc:docMk/>
            <pc:sldMk cId="2047049592" sldId="304"/>
            <ac:spMk id="3" creationId="{0EBABB27-9FAB-9D4D-861F-61F269A5004D}"/>
          </ac:spMkLst>
        </pc:spChg>
        <pc:picChg chg="add mod">
          <ac:chgData name="Lei Song" userId="e77005fb-e6b4-4f46-8c86-95621a0ac549" providerId="ADAL" clId="{D1673F9C-F5B0-DF43-AC03-C33D38FA211A}" dt="2021-08-13T13:17:38.900" v="908" actId="1076"/>
          <ac:picMkLst>
            <pc:docMk/>
            <pc:sldMk cId="2047049592" sldId="304"/>
            <ac:picMk id="5" creationId="{A95B149C-F68C-1F48-8FE4-CDA7C5023508}"/>
          </ac:picMkLst>
        </pc:picChg>
      </pc:sldChg>
      <pc:sldChg chg="addSp modSp new mod">
        <pc:chgData name="Lei Song" userId="e77005fb-e6b4-4f46-8c86-95621a0ac549" providerId="ADAL" clId="{D1673F9C-F5B0-DF43-AC03-C33D38FA211A}" dt="2021-08-13T13:21:59.932" v="1001" actId="20577"/>
        <pc:sldMkLst>
          <pc:docMk/>
          <pc:sldMk cId="336762495" sldId="305"/>
        </pc:sldMkLst>
        <pc:spChg chg="mod">
          <ac:chgData name="Lei Song" userId="e77005fb-e6b4-4f46-8c86-95621a0ac549" providerId="ADAL" clId="{D1673F9C-F5B0-DF43-AC03-C33D38FA211A}" dt="2021-08-13T13:20:51.208" v="952" actId="20577"/>
          <ac:spMkLst>
            <pc:docMk/>
            <pc:sldMk cId="336762495" sldId="305"/>
            <ac:spMk id="2" creationId="{6CDA913C-D791-A843-B55C-534AFEC7AC49}"/>
          </ac:spMkLst>
        </pc:spChg>
        <pc:spChg chg="mod">
          <ac:chgData name="Lei Song" userId="e77005fb-e6b4-4f46-8c86-95621a0ac549" providerId="ADAL" clId="{D1673F9C-F5B0-DF43-AC03-C33D38FA211A}" dt="2021-08-13T13:21:03.493" v="972" actId="20577"/>
          <ac:spMkLst>
            <pc:docMk/>
            <pc:sldMk cId="336762495" sldId="305"/>
            <ac:spMk id="3" creationId="{5C1AE36D-3A91-2A46-B515-D7E2401F6150}"/>
          </ac:spMkLst>
        </pc:spChg>
        <pc:spChg chg="add mod">
          <ac:chgData name="Lei Song" userId="e77005fb-e6b4-4f46-8c86-95621a0ac549" providerId="ADAL" clId="{D1673F9C-F5B0-DF43-AC03-C33D38FA211A}" dt="2021-08-13T13:21:59.932" v="1001" actId="20577"/>
          <ac:spMkLst>
            <pc:docMk/>
            <pc:sldMk cId="336762495" sldId="305"/>
            <ac:spMk id="6" creationId="{EFB7B481-D3B4-3B47-AFF4-852AAD31D12F}"/>
          </ac:spMkLst>
        </pc:spChg>
        <pc:picChg chg="add mod">
          <ac:chgData name="Lei Song" userId="e77005fb-e6b4-4f46-8c86-95621a0ac549" providerId="ADAL" clId="{D1673F9C-F5B0-DF43-AC03-C33D38FA211A}" dt="2021-08-13T13:21:22.568" v="975" actId="1076"/>
          <ac:picMkLst>
            <pc:docMk/>
            <pc:sldMk cId="336762495" sldId="305"/>
            <ac:picMk id="5" creationId="{C57297B4-F171-5B40-BA46-F0A388803F4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29758210" sldId="305"/>
        </pc:sldMkLst>
      </pc:sldChg>
      <pc:sldChg chg="addSp delSp modSp new mod">
        <pc:chgData name="Lei Song" userId="e77005fb-e6b4-4f46-8c86-95621a0ac549" providerId="ADAL" clId="{D1673F9C-F5B0-DF43-AC03-C33D38FA211A}" dt="2021-08-13T13:26:51.988" v="1007"/>
        <pc:sldMkLst>
          <pc:docMk/>
          <pc:sldMk cId="1264882722" sldId="306"/>
        </pc:sldMkLst>
        <pc:spChg chg="mod">
          <ac:chgData name="Lei Song" userId="e77005fb-e6b4-4f46-8c86-95621a0ac549" providerId="ADAL" clId="{D1673F9C-F5B0-DF43-AC03-C33D38FA211A}" dt="2021-08-13T13:22:28.094" v="1005" actId="20577"/>
          <ac:spMkLst>
            <pc:docMk/>
            <pc:sldMk cId="1264882722" sldId="306"/>
            <ac:spMk id="2" creationId="{93D975D8-E93D-8C46-B7EF-C6EA385C863E}"/>
          </ac:spMkLst>
        </pc:spChg>
        <pc:spChg chg="del">
          <ac:chgData name="Lei Song" userId="e77005fb-e6b4-4f46-8c86-95621a0ac549" providerId="ADAL" clId="{D1673F9C-F5B0-DF43-AC03-C33D38FA211A}" dt="2021-08-13T13:26:51.988" v="1007"/>
          <ac:spMkLst>
            <pc:docMk/>
            <pc:sldMk cId="1264882722" sldId="306"/>
            <ac:spMk id="3" creationId="{8C03F9F0-1091-6F4F-AB7B-19DF44F3E6F2}"/>
          </ac:spMkLst>
        </pc:spChg>
        <pc:picChg chg="add mod ord">
          <ac:chgData name="Lei Song" userId="e77005fb-e6b4-4f46-8c86-95621a0ac549" providerId="ADAL" clId="{D1673F9C-F5B0-DF43-AC03-C33D38FA211A}" dt="2021-08-13T13:26:51.988" v="1007"/>
          <ac:picMkLst>
            <pc:docMk/>
            <pc:sldMk cId="1264882722" sldId="306"/>
            <ac:picMk id="5" creationId="{48C7C344-C93E-5649-A088-556A32C76F9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413555454" sldId="306"/>
        </pc:sldMkLst>
      </pc:sldChg>
      <pc:sldChg chg="addSp delSp modSp new mod">
        <pc:chgData name="Lei Song" userId="e77005fb-e6b4-4f46-8c86-95621a0ac549" providerId="ADAL" clId="{D1673F9C-F5B0-DF43-AC03-C33D38FA211A}" dt="2021-08-13T13:27:56.818" v="1019"/>
        <pc:sldMkLst>
          <pc:docMk/>
          <pc:sldMk cId="1969671603" sldId="307"/>
        </pc:sldMkLst>
        <pc:spChg chg="mod">
          <ac:chgData name="Lei Song" userId="e77005fb-e6b4-4f46-8c86-95621a0ac549" providerId="ADAL" clId="{D1673F9C-F5B0-DF43-AC03-C33D38FA211A}" dt="2021-08-13T13:27:08.511" v="1017" actId="20577"/>
          <ac:spMkLst>
            <pc:docMk/>
            <pc:sldMk cId="1969671603" sldId="307"/>
            <ac:spMk id="2" creationId="{A7103434-AC8A-2147-9C81-0FDBE3F7155B}"/>
          </ac:spMkLst>
        </pc:spChg>
        <pc:spChg chg="del">
          <ac:chgData name="Lei Song" userId="e77005fb-e6b4-4f46-8c86-95621a0ac549" providerId="ADAL" clId="{D1673F9C-F5B0-DF43-AC03-C33D38FA211A}" dt="2021-08-13T13:27:56.818" v="1019"/>
          <ac:spMkLst>
            <pc:docMk/>
            <pc:sldMk cId="1969671603" sldId="307"/>
            <ac:spMk id="3" creationId="{9B827AC7-8868-014F-99EF-0C6D15FC51E2}"/>
          </ac:spMkLst>
        </pc:spChg>
        <pc:picChg chg="add mod ord">
          <ac:chgData name="Lei Song" userId="e77005fb-e6b4-4f46-8c86-95621a0ac549" providerId="ADAL" clId="{D1673F9C-F5B0-DF43-AC03-C33D38FA211A}" dt="2021-08-13T13:27:56.818" v="1019"/>
          <ac:picMkLst>
            <pc:docMk/>
            <pc:sldMk cId="1969671603" sldId="307"/>
            <ac:picMk id="5" creationId="{1836C97A-AD5D-0A4F-AA87-D7448A76154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56343996" sldId="307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972001678" sldId="308"/>
        </pc:sldMkLst>
      </pc:sldChg>
      <pc:sldChg chg="modSp new mod">
        <pc:chgData name="Lei Song" userId="e77005fb-e6b4-4f46-8c86-95621a0ac549" providerId="ADAL" clId="{D1673F9C-F5B0-DF43-AC03-C33D38FA211A}" dt="2021-08-13T13:41:10.509" v="1162" actId="20577"/>
        <pc:sldMkLst>
          <pc:docMk/>
          <pc:sldMk cId="4014423129" sldId="308"/>
        </pc:sldMkLst>
        <pc:spChg chg="mod">
          <ac:chgData name="Lei Song" userId="e77005fb-e6b4-4f46-8c86-95621a0ac549" providerId="ADAL" clId="{D1673F9C-F5B0-DF43-AC03-C33D38FA211A}" dt="2021-08-13T13:28:53.448" v="1031" actId="20577"/>
          <ac:spMkLst>
            <pc:docMk/>
            <pc:sldMk cId="4014423129" sldId="308"/>
            <ac:spMk id="2" creationId="{344F43E8-C5E3-B441-B2E0-53D8B715998B}"/>
          </ac:spMkLst>
        </pc:spChg>
        <pc:spChg chg="mod">
          <ac:chgData name="Lei Song" userId="e77005fb-e6b4-4f46-8c86-95621a0ac549" providerId="ADAL" clId="{D1673F9C-F5B0-DF43-AC03-C33D38FA211A}" dt="2021-08-13T13:41:10.509" v="1162" actId="20577"/>
          <ac:spMkLst>
            <pc:docMk/>
            <pc:sldMk cId="4014423129" sldId="308"/>
            <ac:spMk id="3" creationId="{DA411897-1CFE-4542-9EEF-5F6AC657B50C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3:48:51.866" v="1181"/>
        <pc:sldMkLst>
          <pc:docMk/>
          <pc:sldMk cId="1190998459" sldId="309"/>
        </pc:sldMkLst>
        <pc:spChg chg="mod">
          <ac:chgData name="Lei Song" userId="e77005fb-e6b4-4f46-8c86-95621a0ac549" providerId="ADAL" clId="{D1673F9C-F5B0-DF43-AC03-C33D38FA211A}" dt="2021-08-13T13:44:37.251" v="1179" actId="20577"/>
          <ac:spMkLst>
            <pc:docMk/>
            <pc:sldMk cId="1190998459" sldId="309"/>
            <ac:spMk id="2" creationId="{D9A01AC1-1F61-B94B-9766-B253CFC10FEC}"/>
          </ac:spMkLst>
        </pc:spChg>
        <pc:spChg chg="del">
          <ac:chgData name="Lei Song" userId="e77005fb-e6b4-4f46-8c86-95621a0ac549" providerId="ADAL" clId="{D1673F9C-F5B0-DF43-AC03-C33D38FA211A}" dt="2021-08-13T13:48:51.866" v="1181"/>
          <ac:spMkLst>
            <pc:docMk/>
            <pc:sldMk cId="1190998459" sldId="309"/>
            <ac:spMk id="3" creationId="{0AB4D187-3DCF-464B-864C-DEAFC0B030F2}"/>
          </ac:spMkLst>
        </pc:spChg>
        <pc:picChg chg="add mod ord">
          <ac:chgData name="Lei Song" userId="e77005fb-e6b4-4f46-8c86-95621a0ac549" providerId="ADAL" clId="{D1673F9C-F5B0-DF43-AC03-C33D38FA211A}" dt="2021-08-13T13:48:51.866" v="1181"/>
          <ac:picMkLst>
            <pc:docMk/>
            <pc:sldMk cId="1190998459" sldId="309"/>
            <ac:picMk id="5" creationId="{7F01A818-238D-F340-9DAE-F56AE4880384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51083215" sldId="309"/>
        </pc:sldMkLst>
      </pc:sldChg>
      <pc:sldChg chg="addSp delSp modSp new mod">
        <pc:chgData name="Lei Song" userId="e77005fb-e6b4-4f46-8c86-95621a0ac549" providerId="ADAL" clId="{D1673F9C-F5B0-DF43-AC03-C33D38FA211A}" dt="2021-08-13T13:52:42.907" v="1187"/>
        <pc:sldMkLst>
          <pc:docMk/>
          <pc:sldMk cId="769826721" sldId="310"/>
        </pc:sldMkLst>
        <pc:spChg chg="mod">
          <ac:chgData name="Lei Song" userId="e77005fb-e6b4-4f46-8c86-95621a0ac549" providerId="ADAL" clId="{D1673F9C-F5B0-DF43-AC03-C33D38FA211A}" dt="2021-08-13T13:49:57.599" v="1185" actId="113"/>
          <ac:spMkLst>
            <pc:docMk/>
            <pc:sldMk cId="769826721" sldId="310"/>
            <ac:spMk id="2" creationId="{FB3499DE-8F8C-A746-8CC5-0CA8BC7C3746}"/>
          </ac:spMkLst>
        </pc:spChg>
        <pc:spChg chg="del">
          <ac:chgData name="Lei Song" userId="e77005fb-e6b4-4f46-8c86-95621a0ac549" providerId="ADAL" clId="{D1673F9C-F5B0-DF43-AC03-C33D38FA211A}" dt="2021-08-13T13:52:42.907" v="1187"/>
          <ac:spMkLst>
            <pc:docMk/>
            <pc:sldMk cId="769826721" sldId="310"/>
            <ac:spMk id="3" creationId="{13B1B3B9-FC19-A94B-9542-8383E622B71F}"/>
          </ac:spMkLst>
        </pc:spChg>
        <pc:picChg chg="add mod ord">
          <ac:chgData name="Lei Song" userId="e77005fb-e6b4-4f46-8c86-95621a0ac549" providerId="ADAL" clId="{D1673F9C-F5B0-DF43-AC03-C33D38FA211A}" dt="2021-08-13T13:52:42.907" v="1187"/>
          <ac:picMkLst>
            <pc:docMk/>
            <pc:sldMk cId="769826721" sldId="310"/>
            <ac:picMk id="5" creationId="{8E1BDC61-8941-0C41-9D6C-C945000B17A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07096554" sldId="310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916259436" sldId="311"/>
        </pc:sldMkLst>
      </pc:sldChg>
      <pc:sldChg chg="addSp delSp modSp new mod">
        <pc:chgData name="Lei Song" userId="e77005fb-e6b4-4f46-8c86-95621a0ac549" providerId="ADAL" clId="{D1673F9C-F5B0-DF43-AC03-C33D38FA211A}" dt="2021-08-13T13:54:09.363" v="1191"/>
        <pc:sldMkLst>
          <pc:docMk/>
          <pc:sldMk cId="3922301915" sldId="311"/>
        </pc:sldMkLst>
        <pc:spChg chg="mod">
          <ac:chgData name="Lei Song" userId="e77005fb-e6b4-4f46-8c86-95621a0ac549" providerId="ADAL" clId="{D1673F9C-F5B0-DF43-AC03-C33D38FA211A}" dt="2021-08-13T13:53:21.163" v="1189"/>
          <ac:spMkLst>
            <pc:docMk/>
            <pc:sldMk cId="3922301915" sldId="311"/>
            <ac:spMk id="2" creationId="{913C4209-5973-6D41-A55A-6E85B6ED0B79}"/>
          </ac:spMkLst>
        </pc:spChg>
        <pc:spChg chg="del">
          <ac:chgData name="Lei Song" userId="e77005fb-e6b4-4f46-8c86-95621a0ac549" providerId="ADAL" clId="{D1673F9C-F5B0-DF43-AC03-C33D38FA211A}" dt="2021-08-13T13:54:09.363" v="1191"/>
          <ac:spMkLst>
            <pc:docMk/>
            <pc:sldMk cId="3922301915" sldId="311"/>
            <ac:spMk id="3" creationId="{0EAEA1EB-65AC-4D41-B256-DFE13734C476}"/>
          </ac:spMkLst>
        </pc:spChg>
        <pc:picChg chg="add mod ord">
          <ac:chgData name="Lei Song" userId="e77005fb-e6b4-4f46-8c86-95621a0ac549" providerId="ADAL" clId="{D1673F9C-F5B0-DF43-AC03-C33D38FA211A}" dt="2021-08-13T13:54:09.363" v="1191"/>
          <ac:picMkLst>
            <pc:docMk/>
            <pc:sldMk cId="3922301915" sldId="311"/>
            <ac:picMk id="5" creationId="{F2E55AB9-7739-7A4F-9D09-4B364F61B5A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800387893" sldId="312"/>
        </pc:sldMkLst>
      </pc:sldChg>
      <pc:sldChg chg="addSp modSp new mod">
        <pc:chgData name="Lei Song" userId="e77005fb-e6b4-4f46-8c86-95621a0ac549" providerId="ADAL" clId="{D1673F9C-F5B0-DF43-AC03-C33D38FA211A}" dt="2021-08-13T14:01:07.282" v="1260" actId="1076"/>
        <pc:sldMkLst>
          <pc:docMk/>
          <pc:sldMk cId="2929131728" sldId="312"/>
        </pc:sldMkLst>
        <pc:spChg chg="mod">
          <ac:chgData name="Lei Song" userId="e77005fb-e6b4-4f46-8c86-95621a0ac549" providerId="ADAL" clId="{D1673F9C-F5B0-DF43-AC03-C33D38FA211A}" dt="2021-08-13T13:59:33.442" v="1243" actId="20577"/>
          <ac:spMkLst>
            <pc:docMk/>
            <pc:sldMk cId="2929131728" sldId="312"/>
            <ac:spMk id="2" creationId="{5674DEDF-2E1C-7E49-A05C-57D6153118D6}"/>
          </ac:spMkLst>
        </pc:spChg>
        <pc:spChg chg="mod">
          <ac:chgData name="Lei Song" userId="e77005fb-e6b4-4f46-8c86-95621a0ac549" providerId="ADAL" clId="{D1673F9C-F5B0-DF43-AC03-C33D38FA211A}" dt="2021-08-13T13:59:46.311" v="1257" actId="15"/>
          <ac:spMkLst>
            <pc:docMk/>
            <pc:sldMk cId="2929131728" sldId="312"/>
            <ac:spMk id="3" creationId="{0A691052-4188-8740-A921-7174B8BAB99C}"/>
          </ac:spMkLst>
        </pc:spChg>
        <pc:picChg chg="add mod">
          <ac:chgData name="Lei Song" userId="e77005fb-e6b4-4f46-8c86-95621a0ac549" providerId="ADAL" clId="{D1673F9C-F5B0-DF43-AC03-C33D38FA211A}" dt="2021-08-13T14:01:07.282" v="1260" actId="1076"/>
          <ac:picMkLst>
            <pc:docMk/>
            <pc:sldMk cId="2929131728" sldId="312"/>
            <ac:picMk id="5" creationId="{C7B7C593-BC76-9742-B75A-A6E1EADF0BFF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860341700" sldId="313"/>
        </pc:sldMkLst>
      </pc:sldChg>
      <pc:sldChg chg="addSp modSp new mod">
        <pc:chgData name="Lei Song" userId="e77005fb-e6b4-4f46-8c86-95621a0ac549" providerId="ADAL" clId="{D1673F9C-F5B0-DF43-AC03-C33D38FA211A}" dt="2021-08-13T13:58:12.045" v="1227" actId="1076"/>
        <pc:sldMkLst>
          <pc:docMk/>
          <pc:sldMk cId="3533607861" sldId="313"/>
        </pc:sldMkLst>
        <pc:spChg chg="mod">
          <ac:chgData name="Lei Song" userId="e77005fb-e6b4-4f46-8c86-95621a0ac549" providerId="ADAL" clId="{D1673F9C-F5B0-DF43-AC03-C33D38FA211A}" dt="2021-08-13T13:57:20.592" v="1222" actId="20577"/>
          <ac:spMkLst>
            <pc:docMk/>
            <pc:sldMk cId="3533607861" sldId="313"/>
            <ac:spMk id="2" creationId="{9FDA75EF-175A-BA43-B8E4-D65263C91FA2}"/>
          </ac:spMkLst>
        </pc:spChg>
        <pc:spChg chg="mod">
          <ac:chgData name="Lei Song" userId="e77005fb-e6b4-4f46-8c86-95621a0ac549" providerId="ADAL" clId="{D1673F9C-F5B0-DF43-AC03-C33D38FA211A}" dt="2021-08-13T13:57:26.783" v="1224"/>
          <ac:spMkLst>
            <pc:docMk/>
            <pc:sldMk cId="3533607861" sldId="313"/>
            <ac:spMk id="3" creationId="{9CFEE2B6-5C82-C649-968A-61724BAD20F2}"/>
          </ac:spMkLst>
        </pc:spChg>
        <pc:picChg chg="add mod">
          <ac:chgData name="Lei Song" userId="e77005fb-e6b4-4f46-8c86-95621a0ac549" providerId="ADAL" clId="{D1673F9C-F5B0-DF43-AC03-C33D38FA211A}" dt="2021-08-13T13:58:12.045" v="1227" actId="1076"/>
          <ac:picMkLst>
            <pc:docMk/>
            <pc:sldMk cId="3533607861" sldId="313"/>
            <ac:picMk id="5" creationId="{04A548F6-59A2-9749-BB35-734EAC8FBF01}"/>
          </ac:picMkLst>
        </pc:picChg>
      </pc:sldChg>
      <pc:sldChg chg="addSp modSp new mod">
        <pc:chgData name="Lei Song" userId="e77005fb-e6b4-4f46-8c86-95621a0ac549" providerId="ADAL" clId="{D1673F9C-F5B0-DF43-AC03-C33D38FA211A}" dt="2021-08-13T14:03:11.330" v="1293" actId="1076"/>
        <pc:sldMkLst>
          <pc:docMk/>
          <pc:sldMk cId="502414949" sldId="314"/>
        </pc:sldMkLst>
        <pc:spChg chg="mod">
          <ac:chgData name="Lei Song" userId="e77005fb-e6b4-4f46-8c86-95621a0ac549" providerId="ADAL" clId="{D1673F9C-F5B0-DF43-AC03-C33D38FA211A}" dt="2021-08-13T14:02:17.399" v="1289" actId="20577"/>
          <ac:spMkLst>
            <pc:docMk/>
            <pc:sldMk cId="502414949" sldId="314"/>
            <ac:spMk id="2" creationId="{2B5699C4-7FA8-5C43-9DA2-0ABE0D23353F}"/>
          </ac:spMkLst>
        </pc:spChg>
        <pc:spChg chg="mod">
          <ac:chgData name="Lei Song" userId="e77005fb-e6b4-4f46-8c86-95621a0ac549" providerId="ADAL" clId="{D1673F9C-F5B0-DF43-AC03-C33D38FA211A}" dt="2021-08-13T14:02:04.978" v="1262"/>
          <ac:spMkLst>
            <pc:docMk/>
            <pc:sldMk cId="502414949" sldId="314"/>
            <ac:spMk id="3" creationId="{070CBE01-F511-A74B-8BCF-17E1381EDB08}"/>
          </ac:spMkLst>
        </pc:spChg>
        <pc:picChg chg="add mod">
          <ac:chgData name="Lei Song" userId="e77005fb-e6b4-4f46-8c86-95621a0ac549" providerId="ADAL" clId="{D1673F9C-F5B0-DF43-AC03-C33D38FA211A}" dt="2021-08-13T14:03:11.330" v="1293" actId="1076"/>
          <ac:picMkLst>
            <pc:docMk/>
            <pc:sldMk cId="502414949" sldId="314"/>
            <ac:picMk id="5" creationId="{C7018014-DCA1-2C4B-BD06-6DE7D0F19CD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624062749" sldId="314"/>
        </pc:sldMkLst>
      </pc:sldChg>
      <pc:sldChg chg="addSp modSp new mod">
        <pc:chgData name="Lei Song" userId="e77005fb-e6b4-4f46-8c86-95621a0ac549" providerId="ADAL" clId="{D1673F9C-F5B0-DF43-AC03-C33D38FA211A}" dt="2021-08-13T14:11:49.496" v="1342" actId="1076"/>
        <pc:sldMkLst>
          <pc:docMk/>
          <pc:sldMk cId="1020168005" sldId="315"/>
        </pc:sldMkLst>
        <pc:spChg chg="mod">
          <ac:chgData name="Lei Song" userId="e77005fb-e6b4-4f46-8c86-95621a0ac549" providerId="ADAL" clId="{D1673F9C-F5B0-DF43-AC03-C33D38FA211A}" dt="2021-08-13T14:05:07.002" v="1297" actId="20577"/>
          <ac:spMkLst>
            <pc:docMk/>
            <pc:sldMk cId="1020168005" sldId="315"/>
            <ac:spMk id="2" creationId="{6E815B5A-371C-8B4A-893D-FFB0AAFA2F1F}"/>
          </ac:spMkLst>
        </pc:spChg>
        <pc:spChg chg="mod">
          <ac:chgData name="Lei Song" userId="e77005fb-e6b4-4f46-8c86-95621a0ac549" providerId="ADAL" clId="{D1673F9C-F5B0-DF43-AC03-C33D38FA211A}" dt="2021-08-13T14:11:29.835" v="1339" actId="20577"/>
          <ac:spMkLst>
            <pc:docMk/>
            <pc:sldMk cId="1020168005" sldId="315"/>
            <ac:spMk id="3" creationId="{F044D742-C5AE-9340-A940-6399CA1226DB}"/>
          </ac:spMkLst>
        </pc:spChg>
        <pc:picChg chg="add mod">
          <ac:chgData name="Lei Song" userId="e77005fb-e6b4-4f46-8c86-95621a0ac549" providerId="ADAL" clId="{D1673F9C-F5B0-DF43-AC03-C33D38FA211A}" dt="2021-08-13T14:11:49.496" v="1342" actId="1076"/>
          <ac:picMkLst>
            <pc:docMk/>
            <pc:sldMk cId="1020168005" sldId="315"/>
            <ac:picMk id="5" creationId="{E1B09356-676B-FC4A-A754-64D05B1085F8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62617669" sldId="315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67688167" sldId="316"/>
        </pc:sldMkLst>
      </pc:sldChg>
      <pc:sldChg chg="addSp modSp new mod">
        <pc:chgData name="Lei Song" userId="e77005fb-e6b4-4f46-8c86-95621a0ac549" providerId="ADAL" clId="{D1673F9C-F5B0-DF43-AC03-C33D38FA211A}" dt="2021-08-13T14:16:38.074" v="1370" actId="1076"/>
        <pc:sldMkLst>
          <pc:docMk/>
          <pc:sldMk cId="2286880322" sldId="316"/>
        </pc:sldMkLst>
        <pc:spChg chg="mod">
          <ac:chgData name="Lei Song" userId="e77005fb-e6b4-4f46-8c86-95621a0ac549" providerId="ADAL" clId="{D1673F9C-F5B0-DF43-AC03-C33D38FA211A}" dt="2021-08-13T14:14:38.700" v="1349" actId="20577"/>
          <ac:spMkLst>
            <pc:docMk/>
            <pc:sldMk cId="2286880322" sldId="316"/>
            <ac:spMk id="2" creationId="{4B5F075B-9F60-5E49-A773-84B5AD5EDD9B}"/>
          </ac:spMkLst>
        </pc:spChg>
        <pc:spChg chg="mod">
          <ac:chgData name="Lei Song" userId="e77005fb-e6b4-4f46-8c86-95621a0ac549" providerId="ADAL" clId="{D1673F9C-F5B0-DF43-AC03-C33D38FA211A}" dt="2021-08-13T14:15:33.717" v="1367" actId="20577"/>
          <ac:spMkLst>
            <pc:docMk/>
            <pc:sldMk cId="2286880322" sldId="316"/>
            <ac:spMk id="3" creationId="{060149C9-A89A-E440-804A-6B63F3194CA7}"/>
          </ac:spMkLst>
        </pc:spChg>
        <pc:picChg chg="add mod">
          <ac:chgData name="Lei Song" userId="e77005fb-e6b4-4f46-8c86-95621a0ac549" providerId="ADAL" clId="{D1673F9C-F5B0-DF43-AC03-C33D38FA211A}" dt="2021-08-13T14:16:38.074" v="1370" actId="1076"/>
          <ac:picMkLst>
            <pc:docMk/>
            <pc:sldMk cId="2286880322" sldId="316"/>
            <ac:picMk id="5" creationId="{7068AF64-FBD2-CE49-847E-AB6B0747CC8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248136299" sldId="317"/>
        </pc:sldMkLst>
      </pc:sldChg>
      <pc:sldChg chg="addSp delSp modSp new mod">
        <pc:chgData name="Lei Song" userId="e77005fb-e6b4-4f46-8c86-95621a0ac549" providerId="ADAL" clId="{D1673F9C-F5B0-DF43-AC03-C33D38FA211A}" dt="2021-08-13T14:26:53.055" v="1385" actId="11529"/>
        <pc:sldMkLst>
          <pc:docMk/>
          <pc:sldMk cId="2510876048" sldId="317"/>
        </pc:sldMkLst>
        <pc:spChg chg="mod">
          <ac:chgData name="Lei Song" userId="e77005fb-e6b4-4f46-8c86-95621a0ac549" providerId="ADAL" clId="{D1673F9C-F5B0-DF43-AC03-C33D38FA211A}" dt="2021-08-13T14:22:48.953" v="1375" actId="5793"/>
          <ac:spMkLst>
            <pc:docMk/>
            <pc:sldMk cId="2510876048" sldId="317"/>
            <ac:spMk id="2" creationId="{55DA6242-2D84-4C43-84D0-1C8AB3D56502}"/>
          </ac:spMkLst>
        </pc:spChg>
        <pc:spChg chg="del">
          <ac:chgData name="Lei Song" userId="e77005fb-e6b4-4f46-8c86-95621a0ac549" providerId="ADAL" clId="{D1673F9C-F5B0-DF43-AC03-C33D38FA211A}" dt="2021-08-13T14:25:39.039" v="1377"/>
          <ac:spMkLst>
            <pc:docMk/>
            <pc:sldMk cId="2510876048" sldId="317"/>
            <ac:spMk id="3" creationId="{3ECB8F38-9DDB-294E-A535-71B656B2B740}"/>
          </ac:spMkLst>
        </pc:spChg>
        <pc:spChg chg="add del">
          <ac:chgData name="Lei Song" userId="e77005fb-e6b4-4f46-8c86-95621a0ac549" providerId="ADAL" clId="{D1673F9C-F5B0-DF43-AC03-C33D38FA211A}" dt="2021-08-13T14:26:53.055" v="1385" actId="11529"/>
          <ac:spMkLst>
            <pc:docMk/>
            <pc:sldMk cId="2510876048" sldId="317"/>
            <ac:spMk id="8" creationId="{6FA0FC7F-CAD8-784F-B824-1EF13EB0618D}"/>
          </ac:spMkLst>
        </pc:spChg>
        <pc:picChg chg="add mod ord">
          <ac:chgData name="Lei Song" userId="e77005fb-e6b4-4f46-8c86-95621a0ac549" providerId="ADAL" clId="{D1673F9C-F5B0-DF43-AC03-C33D38FA211A}" dt="2021-08-13T14:26:12.384" v="1382" actId="14100"/>
          <ac:picMkLst>
            <pc:docMk/>
            <pc:sldMk cId="2510876048" sldId="317"/>
            <ac:picMk id="5" creationId="{D89B1C29-0B2B-1446-A72F-8C30216BDCED}"/>
          </ac:picMkLst>
        </pc:picChg>
        <pc:picChg chg="add mod">
          <ac:chgData name="Lei Song" userId="e77005fb-e6b4-4f46-8c86-95621a0ac549" providerId="ADAL" clId="{D1673F9C-F5B0-DF43-AC03-C33D38FA211A}" dt="2021-08-13T14:26:18.455" v="1383" actId="1076"/>
          <ac:picMkLst>
            <pc:docMk/>
            <pc:sldMk cId="2510876048" sldId="317"/>
            <ac:picMk id="7" creationId="{DAF3C9C4-3175-3C4D-AD89-89D7E2B0C362}"/>
          </ac:picMkLst>
        </pc:picChg>
      </pc:sldChg>
      <pc:sldChg chg="addSp delSp modSp new mod">
        <pc:chgData name="Lei Song" userId="e77005fb-e6b4-4f46-8c86-95621a0ac549" providerId="ADAL" clId="{D1673F9C-F5B0-DF43-AC03-C33D38FA211A}" dt="2021-08-13T14:38:27.105" v="1424"/>
        <pc:sldMkLst>
          <pc:docMk/>
          <pc:sldMk cId="6096975" sldId="318"/>
        </pc:sldMkLst>
        <pc:spChg chg="mod">
          <ac:chgData name="Lei Song" userId="e77005fb-e6b4-4f46-8c86-95621a0ac549" providerId="ADAL" clId="{D1673F9C-F5B0-DF43-AC03-C33D38FA211A}" dt="2021-08-13T14:38:09.071" v="1422" actId="20577"/>
          <ac:spMkLst>
            <pc:docMk/>
            <pc:sldMk cId="6096975" sldId="318"/>
            <ac:spMk id="2" creationId="{40F66557-3520-4148-AB41-B259461F6B7F}"/>
          </ac:spMkLst>
        </pc:spChg>
        <pc:spChg chg="del">
          <ac:chgData name="Lei Song" userId="e77005fb-e6b4-4f46-8c86-95621a0ac549" providerId="ADAL" clId="{D1673F9C-F5B0-DF43-AC03-C33D38FA211A}" dt="2021-08-13T14:38:27.105" v="1424"/>
          <ac:spMkLst>
            <pc:docMk/>
            <pc:sldMk cId="6096975" sldId="318"/>
            <ac:spMk id="3" creationId="{93CAFF29-611B-C743-9566-DB8700C12A17}"/>
          </ac:spMkLst>
        </pc:spChg>
        <pc:picChg chg="add mod ord">
          <ac:chgData name="Lei Song" userId="e77005fb-e6b4-4f46-8c86-95621a0ac549" providerId="ADAL" clId="{D1673F9C-F5B0-DF43-AC03-C33D38FA211A}" dt="2021-08-13T14:38:27.105" v="1424"/>
          <ac:picMkLst>
            <pc:docMk/>
            <pc:sldMk cId="6096975" sldId="318"/>
            <ac:picMk id="5" creationId="{DA7CBE02-EB7B-124D-8330-309A0E61024A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274623190" sldId="318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16752736" sldId="319"/>
        </pc:sldMkLst>
      </pc:sldChg>
      <pc:sldChg chg="addSp delSp modSp new mod">
        <pc:chgData name="Lei Song" userId="e77005fb-e6b4-4f46-8c86-95621a0ac549" providerId="ADAL" clId="{D1673F9C-F5B0-DF43-AC03-C33D38FA211A}" dt="2021-08-13T14:45:55.953" v="1432" actId="1076"/>
        <pc:sldMkLst>
          <pc:docMk/>
          <pc:sldMk cId="4260962701" sldId="319"/>
        </pc:sldMkLst>
        <pc:spChg chg="mod">
          <ac:chgData name="Lei Song" userId="e77005fb-e6b4-4f46-8c86-95621a0ac549" providerId="ADAL" clId="{D1673F9C-F5B0-DF43-AC03-C33D38FA211A}" dt="2021-08-13T14:41:00.654" v="1428" actId="20577"/>
          <ac:spMkLst>
            <pc:docMk/>
            <pc:sldMk cId="4260962701" sldId="319"/>
            <ac:spMk id="2" creationId="{D0C10FBC-2AC4-A448-B4AC-AEC1E2823F92}"/>
          </ac:spMkLst>
        </pc:spChg>
        <pc:spChg chg="del">
          <ac:chgData name="Lei Song" userId="e77005fb-e6b4-4f46-8c86-95621a0ac549" providerId="ADAL" clId="{D1673F9C-F5B0-DF43-AC03-C33D38FA211A}" dt="2021-08-13T14:45:50.695" v="1430"/>
          <ac:spMkLst>
            <pc:docMk/>
            <pc:sldMk cId="4260962701" sldId="319"/>
            <ac:spMk id="3" creationId="{EDAF184B-306B-4343-A0EE-EBDF853F8EFD}"/>
          </ac:spMkLst>
        </pc:spChg>
        <pc:picChg chg="add mod ord">
          <ac:chgData name="Lei Song" userId="e77005fb-e6b4-4f46-8c86-95621a0ac549" providerId="ADAL" clId="{D1673F9C-F5B0-DF43-AC03-C33D38FA211A}" dt="2021-08-13T14:45:55.953" v="1432" actId="1076"/>
          <ac:picMkLst>
            <pc:docMk/>
            <pc:sldMk cId="4260962701" sldId="319"/>
            <ac:picMk id="5" creationId="{A85AF692-C45C-E642-A6F0-89F852CD3EB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562236393" sldId="320"/>
        </pc:sldMkLst>
      </pc:sldChg>
      <pc:sldChg chg="addSp modSp new mod">
        <pc:chgData name="Lei Song" userId="e77005fb-e6b4-4f46-8c86-95621a0ac549" providerId="ADAL" clId="{D1673F9C-F5B0-DF43-AC03-C33D38FA211A}" dt="2021-08-13T14:48:52.157" v="1441" actId="1076"/>
        <pc:sldMkLst>
          <pc:docMk/>
          <pc:sldMk cId="2481020926" sldId="320"/>
        </pc:sldMkLst>
        <pc:spChg chg="mod">
          <ac:chgData name="Lei Song" userId="e77005fb-e6b4-4f46-8c86-95621a0ac549" providerId="ADAL" clId="{D1673F9C-F5B0-DF43-AC03-C33D38FA211A}" dt="2021-08-13T14:46:43.800" v="1434"/>
          <ac:spMkLst>
            <pc:docMk/>
            <pc:sldMk cId="2481020926" sldId="320"/>
            <ac:spMk id="2" creationId="{BDD3388D-62D6-FE49-A6BE-E7BC48F68FA0}"/>
          </ac:spMkLst>
        </pc:spChg>
        <pc:spChg chg="mod">
          <ac:chgData name="Lei Song" userId="e77005fb-e6b4-4f46-8c86-95621a0ac549" providerId="ADAL" clId="{D1673F9C-F5B0-DF43-AC03-C33D38FA211A}" dt="2021-08-13T14:47:05.001" v="1436"/>
          <ac:spMkLst>
            <pc:docMk/>
            <pc:sldMk cId="2481020926" sldId="320"/>
            <ac:spMk id="3" creationId="{8EF1F04D-4A51-864A-9F11-248934F42CD1}"/>
          </ac:spMkLst>
        </pc:spChg>
        <pc:picChg chg="add mod">
          <ac:chgData name="Lei Song" userId="e77005fb-e6b4-4f46-8c86-95621a0ac549" providerId="ADAL" clId="{D1673F9C-F5B0-DF43-AC03-C33D38FA211A}" dt="2021-08-13T14:48:52.157" v="1441" actId="1076"/>
          <ac:picMkLst>
            <pc:docMk/>
            <pc:sldMk cId="2481020926" sldId="320"/>
            <ac:picMk id="5" creationId="{9306DBE2-1B74-C54F-937F-29F0D7C699E1}"/>
          </ac:picMkLst>
        </pc:picChg>
      </pc:sldChg>
      <pc:sldChg chg="addSp modSp new mod">
        <pc:chgData name="Lei Song" userId="e77005fb-e6b4-4f46-8c86-95621a0ac549" providerId="ADAL" clId="{D1673F9C-F5B0-DF43-AC03-C33D38FA211A}" dt="2021-08-13T14:53:28.707" v="1495" actId="20577"/>
        <pc:sldMkLst>
          <pc:docMk/>
          <pc:sldMk cId="1811544289" sldId="321"/>
        </pc:sldMkLst>
        <pc:spChg chg="mod">
          <ac:chgData name="Lei Song" userId="e77005fb-e6b4-4f46-8c86-95621a0ac549" providerId="ADAL" clId="{D1673F9C-F5B0-DF43-AC03-C33D38FA211A}" dt="2021-08-13T14:49:22.547" v="1444"/>
          <ac:spMkLst>
            <pc:docMk/>
            <pc:sldMk cId="1811544289" sldId="321"/>
            <ac:spMk id="2" creationId="{88100699-8E7D-7844-80F4-9C030909168C}"/>
          </ac:spMkLst>
        </pc:spChg>
        <pc:spChg chg="mod">
          <ac:chgData name="Lei Song" userId="e77005fb-e6b4-4f46-8c86-95621a0ac549" providerId="ADAL" clId="{D1673F9C-F5B0-DF43-AC03-C33D38FA211A}" dt="2021-08-13T14:53:28.707" v="1495" actId="20577"/>
          <ac:spMkLst>
            <pc:docMk/>
            <pc:sldMk cId="1811544289" sldId="321"/>
            <ac:spMk id="3" creationId="{7C297A06-FBA2-954C-A508-D4A60771891A}"/>
          </ac:spMkLst>
        </pc:spChg>
        <pc:picChg chg="add mod">
          <ac:chgData name="Lei Song" userId="e77005fb-e6b4-4f46-8c86-95621a0ac549" providerId="ADAL" clId="{D1673F9C-F5B0-DF43-AC03-C33D38FA211A}" dt="2021-08-13T14:53:11.139" v="1449"/>
          <ac:picMkLst>
            <pc:docMk/>
            <pc:sldMk cId="1811544289" sldId="321"/>
            <ac:picMk id="5" creationId="{7C5B7751-61CF-104F-8CAF-53276211090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199786319" sldId="321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3703414" sldId="322"/>
        </pc:sldMkLst>
      </pc:sldChg>
      <pc:sldChg chg="modSp new mod">
        <pc:chgData name="Lei Song" userId="e77005fb-e6b4-4f46-8c86-95621a0ac549" providerId="ADAL" clId="{D1673F9C-F5B0-DF43-AC03-C33D38FA211A}" dt="2021-08-13T15:03:43.361" v="1579" actId="20577"/>
        <pc:sldMkLst>
          <pc:docMk/>
          <pc:sldMk cId="3764902534" sldId="322"/>
        </pc:sldMkLst>
        <pc:spChg chg="mod">
          <ac:chgData name="Lei Song" userId="e77005fb-e6b4-4f46-8c86-95621a0ac549" providerId="ADAL" clId="{D1673F9C-F5B0-DF43-AC03-C33D38FA211A}" dt="2021-08-13T14:54:08.642" v="1498" actId="20577"/>
          <ac:spMkLst>
            <pc:docMk/>
            <pc:sldMk cId="3764902534" sldId="322"/>
            <ac:spMk id="2" creationId="{4E3A0481-223D-D142-8C4D-86B1DA4D80EA}"/>
          </ac:spMkLst>
        </pc:spChg>
        <pc:spChg chg="mod">
          <ac:chgData name="Lei Song" userId="e77005fb-e6b4-4f46-8c86-95621a0ac549" providerId="ADAL" clId="{D1673F9C-F5B0-DF43-AC03-C33D38FA211A}" dt="2021-08-13T15:03:43.361" v="1579" actId="20577"/>
          <ac:spMkLst>
            <pc:docMk/>
            <pc:sldMk cId="3764902534" sldId="322"/>
            <ac:spMk id="3" creationId="{98A885FE-7A30-A94F-9B9A-03BBB38A4D41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5:07:47.338" v="1595"/>
        <pc:sldMkLst>
          <pc:docMk/>
          <pc:sldMk cId="281802482" sldId="323"/>
        </pc:sldMkLst>
        <pc:spChg chg="mod">
          <ac:chgData name="Lei Song" userId="e77005fb-e6b4-4f46-8c86-95621a0ac549" providerId="ADAL" clId="{D1673F9C-F5B0-DF43-AC03-C33D38FA211A}" dt="2021-08-13T15:07:26.365" v="1589"/>
          <ac:spMkLst>
            <pc:docMk/>
            <pc:sldMk cId="281802482" sldId="323"/>
            <ac:spMk id="2" creationId="{5F501E70-279E-FE4C-85E2-8C40FB3E03E3}"/>
          </ac:spMkLst>
        </pc:spChg>
        <pc:spChg chg="del">
          <ac:chgData name="Lei Song" userId="e77005fb-e6b4-4f46-8c86-95621a0ac549" providerId="ADAL" clId="{D1673F9C-F5B0-DF43-AC03-C33D38FA211A}" dt="2021-08-13T15:07:35.369" v="1591"/>
          <ac:spMkLst>
            <pc:docMk/>
            <pc:sldMk cId="281802482" sldId="323"/>
            <ac:spMk id="3" creationId="{9A5A77CE-34F0-8642-83BF-558C59B1C072}"/>
          </ac:spMkLst>
        </pc:spChg>
        <pc:spChg chg="add del mod">
          <ac:chgData name="Lei Song" userId="e77005fb-e6b4-4f46-8c86-95621a0ac549" providerId="ADAL" clId="{D1673F9C-F5B0-DF43-AC03-C33D38FA211A}" dt="2021-08-13T15:07:47.338" v="1595"/>
          <ac:spMkLst>
            <pc:docMk/>
            <pc:sldMk cId="281802482" sldId="323"/>
            <ac:spMk id="7" creationId="{7526D4C6-06A9-1040-9BC7-1AB7D41D222B}"/>
          </ac:spMkLst>
        </pc:spChg>
        <pc:picChg chg="add del mod ord">
          <ac:chgData name="Lei Song" userId="e77005fb-e6b4-4f46-8c86-95621a0ac549" providerId="ADAL" clId="{D1673F9C-F5B0-DF43-AC03-C33D38FA211A}" dt="2021-08-13T15:07:40.598" v="1593" actId="478"/>
          <ac:picMkLst>
            <pc:docMk/>
            <pc:sldMk cId="281802482" sldId="323"/>
            <ac:picMk id="5" creationId="{B79ABD81-02BA-8B48-9AC2-C1E5A0FA7500}"/>
          </ac:picMkLst>
        </pc:picChg>
        <pc:picChg chg="add mod ord">
          <ac:chgData name="Lei Song" userId="e77005fb-e6b4-4f46-8c86-95621a0ac549" providerId="ADAL" clId="{D1673F9C-F5B0-DF43-AC03-C33D38FA211A}" dt="2021-08-13T15:07:47.338" v="1595"/>
          <ac:picMkLst>
            <pc:docMk/>
            <pc:sldMk cId="281802482" sldId="323"/>
            <ac:picMk id="9" creationId="{3A4D0189-06B8-2348-9652-BFD27F1C201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84681447" sldId="323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67827007" sldId="324"/>
        </pc:sldMkLst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AF2F3E99-90C8-A14D-AA81-17E7B016EB73}"/>
    <pc:docChg chg="undo custSel addSld delSld modSld addSection modSection">
      <pc:chgData name="Lei Song" userId="e77005fb-e6b4-4f46-8c86-95621a0ac549" providerId="ADAL" clId="{AF2F3E99-90C8-A14D-AA81-17E7B016EB73}" dt="2021-08-06T09:59:16.122" v="1918" actId="692"/>
      <pc:docMkLst>
        <pc:docMk/>
      </pc:docMkLst>
      <pc:sldChg chg="modSp mod">
        <pc:chgData name="Lei Song" userId="e77005fb-e6b4-4f46-8c86-95621a0ac549" providerId="ADAL" clId="{AF2F3E99-90C8-A14D-AA81-17E7B016EB73}" dt="2021-08-06T09:17:51.926" v="1636" actId="20577"/>
        <pc:sldMkLst>
          <pc:docMk/>
          <pc:sldMk cId="4138580771" sldId="290"/>
        </pc:sldMkLst>
        <pc:spChg chg="mod">
          <ac:chgData name="Lei Song" userId="e77005fb-e6b4-4f46-8c86-95621a0ac549" providerId="ADAL" clId="{AF2F3E99-90C8-A14D-AA81-17E7B016EB73}" dt="2021-08-06T09:17:51.926" v="163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0:03:29.523" v="84" actId="1076"/>
        <pc:sldMkLst>
          <pc:docMk/>
          <pc:sldMk cId="3430378923" sldId="291"/>
        </pc:sldMkLst>
        <pc:spChg chg="mod">
          <ac:chgData name="Lei Song" userId="e77005fb-e6b4-4f46-8c86-95621a0ac549" providerId="ADAL" clId="{AF2F3E99-90C8-A14D-AA81-17E7B016EB73}" dt="2021-08-06T00:03:07.587" v="80" actId="20577"/>
          <ac:spMkLst>
            <pc:docMk/>
            <pc:sldMk cId="3430378923" sldId="291"/>
            <ac:spMk id="2" creationId="{477430B3-0796-564A-BE22-70569353419C}"/>
          </ac:spMkLst>
        </pc:spChg>
        <pc:spChg chg="del">
          <ac:chgData name="Lei Song" userId="e77005fb-e6b4-4f46-8c86-95621a0ac549" providerId="ADAL" clId="{AF2F3E99-90C8-A14D-AA81-17E7B016EB73}" dt="2021-08-06T00:03:20.524" v="82"/>
          <ac:spMkLst>
            <pc:docMk/>
            <pc:sldMk cId="3430378923" sldId="291"/>
            <ac:spMk id="3" creationId="{36163DB0-0CCE-8248-ADE6-F1A794BA8943}"/>
          </ac:spMkLst>
        </pc:spChg>
        <pc:picChg chg="add mod ord">
          <ac:chgData name="Lei Song" userId="e77005fb-e6b4-4f46-8c86-95621a0ac549" providerId="ADAL" clId="{AF2F3E99-90C8-A14D-AA81-17E7B016EB73}" dt="2021-08-06T00:03:29.523" v="84" actId="1076"/>
          <ac:picMkLst>
            <pc:docMk/>
            <pc:sldMk cId="3430378923" sldId="291"/>
            <ac:picMk id="5" creationId="{40C10FD9-1FD9-0A45-8743-578452BC2621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545827169" sldId="291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192220123" sldId="292"/>
        </pc:sldMkLst>
      </pc:sldChg>
      <pc:sldChg chg="modSp new mod">
        <pc:chgData name="Lei Song" userId="e77005fb-e6b4-4f46-8c86-95621a0ac549" providerId="ADAL" clId="{AF2F3E99-90C8-A14D-AA81-17E7B016EB73}" dt="2021-08-06T00:52:11.466" v="877" actId="5793"/>
        <pc:sldMkLst>
          <pc:docMk/>
          <pc:sldMk cId="2019525623" sldId="292"/>
        </pc:sldMkLst>
        <pc:spChg chg="mod">
          <ac:chgData name="Lei Song" userId="e77005fb-e6b4-4f46-8c86-95621a0ac549" providerId="ADAL" clId="{AF2F3E99-90C8-A14D-AA81-17E7B016EB73}" dt="2021-08-06T00:05:48.629" v="91"/>
          <ac:spMkLst>
            <pc:docMk/>
            <pc:sldMk cId="2019525623" sldId="292"/>
            <ac:spMk id="2" creationId="{F767850D-5997-8142-A977-877625278658}"/>
          </ac:spMkLst>
        </pc:spChg>
        <pc:spChg chg="mod">
          <ac:chgData name="Lei Song" userId="e77005fb-e6b4-4f46-8c86-95621a0ac549" providerId="ADAL" clId="{AF2F3E99-90C8-A14D-AA81-17E7B016EB73}" dt="2021-08-06T00:52:11.466" v="877" actId="5793"/>
          <ac:spMkLst>
            <pc:docMk/>
            <pc:sldMk cId="2019525623" sldId="292"/>
            <ac:spMk id="3" creationId="{64613410-A7B1-DB4E-96BB-D4F849D55A72}"/>
          </ac:spMkLst>
        </pc:spChg>
      </pc:sldChg>
      <pc:sldChg chg="new del">
        <pc:chgData name="Lei Song" userId="e77005fb-e6b4-4f46-8c86-95621a0ac549" providerId="ADAL" clId="{AF2F3E99-90C8-A14D-AA81-17E7B016EB73}" dt="2021-08-06T00:05:19.219" v="86" actId="2696"/>
        <pc:sldMkLst>
          <pc:docMk/>
          <pc:sldMk cId="3190872228" sldId="292"/>
        </pc:sldMkLst>
      </pc:sldChg>
      <pc:sldChg chg="addSp delSp modSp new mod">
        <pc:chgData name="Lei Song" userId="e77005fb-e6b4-4f46-8c86-95621a0ac549" providerId="ADAL" clId="{AF2F3E99-90C8-A14D-AA81-17E7B016EB73}" dt="2021-08-06T00:18:35.914" v="198" actId="1076"/>
        <pc:sldMkLst>
          <pc:docMk/>
          <pc:sldMk cId="2810713365" sldId="293"/>
        </pc:sldMkLst>
        <pc:spChg chg="mod">
          <ac:chgData name="Lei Song" userId="e77005fb-e6b4-4f46-8c86-95621a0ac549" providerId="ADAL" clId="{AF2F3E99-90C8-A14D-AA81-17E7B016EB73}" dt="2021-08-06T00:13:29.184" v="177" actId="20577"/>
          <ac:spMkLst>
            <pc:docMk/>
            <pc:sldMk cId="2810713365" sldId="293"/>
            <ac:spMk id="2" creationId="{9E992180-AAAE-FF41-96D3-8C531BA1D08B}"/>
          </ac:spMkLst>
        </pc:spChg>
        <pc:spChg chg="del mod">
          <ac:chgData name="Lei Song" userId="e77005fb-e6b4-4f46-8c86-95621a0ac549" providerId="ADAL" clId="{AF2F3E99-90C8-A14D-AA81-17E7B016EB73}" dt="2021-08-06T00:17:14.534" v="185"/>
          <ac:spMkLst>
            <pc:docMk/>
            <pc:sldMk cId="2810713365" sldId="293"/>
            <ac:spMk id="3" creationId="{B08DEFA2-E588-424C-9F95-E6C7E1F6A1F1}"/>
          </ac:spMkLst>
        </pc:spChg>
        <pc:spChg chg="add del mod">
          <ac:chgData name="Lei Song" userId="e77005fb-e6b4-4f46-8c86-95621a0ac549" providerId="ADAL" clId="{AF2F3E99-90C8-A14D-AA81-17E7B016EB73}" dt="2021-08-06T00:17:06.168" v="183"/>
          <ac:spMkLst>
            <pc:docMk/>
            <pc:sldMk cId="2810713365" sldId="293"/>
            <ac:spMk id="4" creationId="{83C68B27-9A82-3E46-B902-6417C323A55B}"/>
          </ac:spMkLst>
        </pc:spChg>
        <pc:spChg chg="add del mod">
          <ac:chgData name="Lei Song" userId="e77005fb-e6b4-4f46-8c86-95621a0ac549" providerId="ADAL" clId="{AF2F3E99-90C8-A14D-AA81-17E7B016EB73}" dt="2021-08-06T00:18:13.708" v="192"/>
          <ac:spMkLst>
            <pc:docMk/>
            <pc:sldMk cId="2810713365" sldId="293"/>
            <ac:spMk id="9" creationId="{9B8C773C-BC3B-4842-A8B8-1698E605C6E9}"/>
          </ac:spMkLst>
        </pc:spChg>
        <pc:picChg chg="add mod ord">
          <ac:chgData name="Lei Song" userId="e77005fb-e6b4-4f46-8c86-95621a0ac549" providerId="ADAL" clId="{AF2F3E99-90C8-A14D-AA81-17E7B016EB73}" dt="2021-08-06T00:17:20.379" v="187" actId="14100"/>
          <ac:picMkLst>
            <pc:docMk/>
            <pc:sldMk cId="2810713365" sldId="293"/>
            <ac:picMk id="6" creationId="{9FC04CF2-A47E-0D47-A3F4-CA75FD48CCBC}"/>
          </ac:picMkLst>
        </pc:picChg>
        <pc:picChg chg="add mod">
          <ac:chgData name="Lei Song" userId="e77005fb-e6b4-4f46-8c86-95621a0ac549" providerId="ADAL" clId="{AF2F3E99-90C8-A14D-AA81-17E7B016EB73}" dt="2021-08-06T00:17:49.107" v="190" actId="1076"/>
          <ac:picMkLst>
            <pc:docMk/>
            <pc:sldMk cId="2810713365" sldId="293"/>
            <ac:picMk id="8" creationId="{86B73A84-6B7B-FD4E-96D6-ABCB619139A1}"/>
          </ac:picMkLst>
        </pc:picChg>
        <pc:picChg chg="add mod">
          <ac:chgData name="Lei Song" userId="e77005fb-e6b4-4f46-8c86-95621a0ac549" providerId="ADAL" clId="{AF2F3E99-90C8-A14D-AA81-17E7B016EB73}" dt="2021-08-06T00:18:35.914" v="198" actId="1076"/>
          <ac:picMkLst>
            <pc:docMk/>
            <pc:sldMk cId="2810713365" sldId="293"/>
            <ac:picMk id="11" creationId="{29DF9DD4-45D1-EA43-9B80-4EA2B53A2D6F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402795537" sldId="293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020072658" sldId="294"/>
        </pc:sldMkLst>
      </pc:sldChg>
      <pc:sldChg chg="modSp new mod">
        <pc:chgData name="Lei Song" userId="e77005fb-e6b4-4f46-8c86-95621a0ac549" providerId="ADAL" clId="{AF2F3E99-90C8-A14D-AA81-17E7B016EB73}" dt="2021-08-06T00:30:40.443" v="207" actId="3626"/>
        <pc:sldMkLst>
          <pc:docMk/>
          <pc:sldMk cId="3858207221" sldId="294"/>
        </pc:sldMkLst>
        <pc:spChg chg="mod">
          <ac:chgData name="Lei Song" userId="e77005fb-e6b4-4f46-8c86-95621a0ac549" providerId="ADAL" clId="{AF2F3E99-90C8-A14D-AA81-17E7B016EB73}" dt="2021-08-06T00:29:32.781" v="201"/>
          <ac:spMkLst>
            <pc:docMk/>
            <pc:sldMk cId="3858207221" sldId="294"/>
            <ac:spMk id="2" creationId="{F57FE377-E0F4-434C-ADEB-E33D667150E9}"/>
          </ac:spMkLst>
        </pc:spChg>
        <pc:spChg chg="mod">
          <ac:chgData name="Lei Song" userId="e77005fb-e6b4-4f46-8c86-95621a0ac549" providerId="ADAL" clId="{AF2F3E99-90C8-A14D-AA81-17E7B016EB73}" dt="2021-08-06T00:30:40.443" v="207" actId="3626"/>
          <ac:spMkLst>
            <pc:docMk/>
            <pc:sldMk cId="3858207221" sldId="294"/>
            <ac:spMk id="3" creationId="{59B1CD0E-4979-5A4E-87DE-5526AFE2B628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883520066" sldId="295"/>
        </pc:sldMkLst>
      </pc:sldChg>
      <pc:sldChg chg="modSp new mod">
        <pc:chgData name="Lei Song" userId="e77005fb-e6b4-4f46-8c86-95621a0ac549" providerId="ADAL" clId="{AF2F3E99-90C8-A14D-AA81-17E7B016EB73}" dt="2021-08-06T00:36:19.882" v="215" actId="20577"/>
        <pc:sldMkLst>
          <pc:docMk/>
          <pc:sldMk cId="2481269169" sldId="295"/>
        </pc:sldMkLst>
        <pc:spChg chg="mod">
          <ac:chgData name="Lei Song" userId="e77005fb-e6b4-4f46-8c86-95621a0ac549" providerId="ADAL" clId="{AF2F3E99-90C8-A14D-AA81-17E7B016EB73}" dt="2021-08-06T00:31:09.539" v="210"/>
          <ac:spMkLst>
            <pc:docMk/>
            <pc:sldMk cId="2481269169" sldId="295"/>
            <ac:spMk id="2" creationId="{F2CC6B30-FFD1-8E41-A65D-6C3BA7AFE4C8}"/>
          </ac:spMkLst>
        </pc:spChg>
        <pc:spChg chg="mod">
          <ac:chgData name="Lei Song" userId="e77005fb-e6b4-4f46-8c86-95621a0ac549" providerId="ADAL" clId="{AF2F3E99-90C8-A14D-AA81-17E7B016EB73}" dt="2021-08-06T00:36:19.882" v="215" actId="20577"/>
          <ac:spMkLst>
            <pc:docMk/>
            <pc:sldMk cId="2481269169" sldId="295"/>
            <ac:spMk id="3" creationId="{A71C8A64-FC40-134D-8697-CDF7A3162A56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2279065743" sldId="296"/>
        </pc:sldMkLst>
      </pc:sldChg>
      <pc:sldChg chg="addSp delSp modSp new mod">
        <pc:chgData name="Lei Song" userId="e77005fb-e6b4-4f46-8c86-95621a0ac549" providerId="ADAL" clId="{AF2F3E99-90C8-A14D-AA81-17E7B016EB73}" dt="2021-08-06T00:47:13.185" v="775" actId="1035"/>
        <pc:sldMkLst>
          <pc:docMk/>
          <pc:sldMk cId="2613878774" sldId="296"/>
        </pc:sldMkLst>
        <pc:spChg chg="mod">
          <ac:chgData name="Lei Song" userId="e77005fb-e6b4-4f46-8c86-95621a0ac549" providerId="ADAL" clId="{AF2F3E99-90C8-A14D-AA81-17E7B016EB73}" dt="2021-08-06T00:41:42.127" v="223"/>
          <ac:spMkLst>
            <pc:docMk/>
            <pc:sldMk cId="2613878774" sldId="296"/>
            <ac:spMk id="2" creationId="{8DF3C0CB-107A-E442-9BD1-DCD20DD55F6F}"/>
          </ac:spMkLst>
        </pc:spChg>
        <pc:spChg chg="del">
          <ac:chgData name="Lei Song" userId="e77005fb-e6b4-4f46-8c86-95621a0ac549" providerId="ADAL" clId="{AF2F3E99-90C8-A14D-AA81-17E7B016EB73}" dt="2021-08-06T00:41:30.107" v="220"/>
          <ac:spMkLst>
            <pc:docMk/>
            <pc:sldMk cId="2613878774" sldId="296"/>
            <ac:spMk id="3" creationId="{AAFF4AAB-3025-4A41-8BEF-3EE5AF6731EC}"/>
          </ac:spMkLst>
        </pc:spChg>
        <pc:spChg chg="add del mod">
          <ac:chgData name="Lei Song" userId="e77005fb-e6b4-4f46-8c86-95621a0ac549" providerId="ADAL" clId="{AF2F3E99-90C8-A14D-AA81-17E7B016EB73}" dt="2021-08-06T00:41:22.862" v="218"/>
          <ac:spMkLst>
            <pc:docMk/>
            <pc:sldMk cId="2613878774" sldId="296"/>
            <ac:spMk id="4" creationId="{51CE2FCE-03C2-EB46-9D73-F63EEF1F9CCB}"/>
          </ac:spMkLst>
        </pc:spChg>
        <pc:spChg chg="add mod">
          <ac:chgData name="Lei Song" userId="e77005fb-e6b4-4f46-8c86-95621a0ac549" providerId="ADAL" clId="{AF2F3E99-90C8-A14D-AA81-17E7B016EB73}" dt="2021-08-06T00:42:10.228" v="244" actId="20577"/>
          <ac:spMkLst>
            <pc:docMk/>
            <pc:sldMk cId="2613878774" sldId="296"/>
            <ac:spMk id="7" creationId="{26A61DCE-7592-B04F-8089-27067A40D257}"/>
          </ac:spMkLst>
        </pc:spChg>
        <pc:spChg chg="add mod">
          <ac:chgData name="Lei Song" userId="e77005fb-e6b4-4f46-8c86-95621a0ac549" providerId="ADAL" clId="{AF2F3E99-90C8-A14D-AA81-17E7B016EB73}" dt="2021-08-06T00:42:59.781" v="326" actId="1037"/>
          <ac:spMkLst>
            <pc:docMk/>
            <pc:sldMk cId="2613878774" sldId="296"/>
            <ac:spMk id="10" creationId="{FDA71908-D478-DD41-B216-6AA2FBB46560}"/>
          </ac:spMkLst>
        </pc:spChg>
        <pc:spChg chg="add mod">
          <ac:chgData name="Lei Song" userId="e77005fb-e6b4-4f46-8c86-95621a0ac549" providerId="ADAL" clId="{AF2F3E99-90C8-A14D-AA81-17E7B016EB73}" dt="2021-08-06T00:43:46.369" v="421" actId="1038"/>
          <ac:spMkLst>
            <pc:docMk/>
            <pc:sldMk cId="2613878774" sldId="296"/>
            <ac:spMk id="14" creationId="{7192360E-B1DA-F74D-A751-B042910DA9B0}"/>
          </ac:spMkLst>
        </pc:spChg>
        <pc:spChg chg="add mod">
          <ac:chgData name="Lei Song" userId="e77005fb-e6b4-4f46-8c86-95621a0ac549" providerId="ADAL" clId="{AF2F3E99-90C8-A14D-AA81-17E7B016EB73}" dt="2021-08-06T00:44:49.372" v="475" actId="20577"/>
          <ac:spMkLst>
            <pc:docMk/>
            <pc:sldMk cId="2613878774" sldId="296"/>
            <ac:spMk id="18" creationId="{F9A73AA3-234E-DC4C-8C1C-4E22CD600C82}"/>
          </ac:spMkLst>
        </pc:spChg>
        <pc:spChg chg="add mod">
          <ac:chgData name="Lei Song" userId="e77005fb-e6b4-4f46-8c86-95621a0ac549" providerId="ADAL" clId="{AF2F3E99-90C8-A14D-AA81-17E7B016EB73}" dt="2021-08-06T00:45:32.714" v="548" actId="1037"/>
          <ac:spMkLst>
            <pc:docMk/>
            <pc:sldMk cId="2613878774" sldId="296"/>
            <ac:spMk id="22" creationId="{2687BB13-A50A-CF42-AF37-D39BF7A21035}"/>
          </ac:spMkLst>
        </pc:spChg>
        <pc:spChg chg="add mod">
          <ac:chgData name="Lei Song" userId="e77005fb-e6b4-4f46-8c86-95621a0ac549" providerId="ADAL" clId="{AF2F3E99-90C8-A14D-AA81-17E7B016EB73}" dt="2021-08-06T00:46:13.265" v="643" actId="1035"/>
          <ac:spMkLst>
            <pc:docMk/>
            <pc:sldMk cId="2613878774" sldId="296"/>
            <ac:spMk id="24" creationId="{457F516E-6564-5241-99AD-AF7858F5720D}"/>
          </ac:spMkLst>
        </pc:spChg>
        <pc:spChg chg="add mod">
          <ac:chgData name="Lei Song" userId="e77005fb-e6b4-4f46-8c86-95621a0ac549" providerId="ADAL" clId="{AF2F3E99-90C8-A14D-AA81-17E7B016EB73}" dt="2021-08-06T00:46:57.825" v="718" actId="1038"/>
          <ac:spMkLst>
            <pc:docMk/>
            <pc:sldMk cId="2613878774" sldId="296"/>
            <ac:spMk id="26" creationId="{8BAA3F60-C09B-8340-B5F6-463AA8B08773}"/>
          </ac:spMkLst>
        </pc:spChg>
        <pc:picChg chg="add mod ord">
          <ac:chgData name="Lei Song" userId="e77005fb-e6b4-4f46-8c86-95621a0ac549" providerId="ADAL" clId="{AF2F3E99-90C8-A14D-AA81-17E7B016EB73}" dt="2021-08-06T00:41:53.290" v="226" actId="14100"/>
          <ac:picMkLst>
            <pc:docMk/>
            <pc:sldMk cId="2613878774" sldId="296"/>
            <ac:picMk id="6" creationId="{69913644-E564-3241-847F-F2399BB22BEC}"/>
          </ac:picMkLst>
        </pc:picChg>
        <pc:cxnChg chg="add">
          <ac:chgData name="Lei Song" userId="e77005fb-e6b4-4f46-8c86-95621a0ac549" providerId="ADAL" clId="{AF2F3E99-90C8-A14D-AA81-17E7B016EB73}" dt="2021-08-06T00:42:31.250" v="245" actId="11529"/>
          <ac:cxnSpMkLst>
            <pc:docMk/>
            <pc:sldMk cId="2613878774" sldId="296"/>
            <ac:cxnSpMk id="9" creationId="{5AAE9831-BF18-2C4C-91E0-13D22252843F}"/>
          </ac:cxnSpMkLst>
        </pc:cxnChg>
        <pc:cxnChg chg="add mod">
          <ac:chgData name="Lei Song" userId="e77005fb-e6b4-4f46-8c86-95621a0ac549" providerId="ADAL" clId="{AF2F3E99-90C8-A14D-AA81-17E7B016EB73}" dt="2021-08-06T00:43:12.677" v="330" actId="14100"/>
          <ac:cxnSpMkLst>
            <pc:docMk/>
            <pc:sldMk cId="2613878774" sldId="296"/>
            <ac:cxnSpMk id="11" creationId="{28F1A730-57B0-1C4B-ADDC-9D7FE2328DFD}"/>
          </ac:cxnSpMkLst>
        </pc:cxnChg>
        <pc:cxnChg chg="add mod">
          <ac:chgData name="Lei Song" userId="e77005fb-e6b4-4f46-8c86-95621a0ac549" providerId="ADAL" clId="{AF2F3E99-90C8-A14D-AA81-17E7B016EB73}" dt="2021-08-06T00:43:56.376" v="424" actId="14100"/>
          <ac:cxnSpMkLst>
            <pc:docMk/>
            <pc:sldMk cId="2613878774" sldId="296"/>
            <ac:cxnSpMk id="15" creationId="{6B8E0E18-5F5E-1146-B280-DF9E13D91454}"/>
          </ac:cxnSpMkLst>
        </pc:cxnChg>
        <pc:cxnChg chg="add mod">
          <ac:chgData name="Lei Song" userId="e77005fb-e6b4-4f46-8c86-95621a0ac549" providerId="ADAL" clId="{AF2F3E99-90C8-A14D-AA81-17E7B016EB73}" dt="2021-08-06T00:45:00.885" v="479" actId="14100"/>
          <ac:cxnSpMkLst>
            <pc:docMk/>
            <pc:sldMk cId="2613878774" sldId="296"/>
            <ac:cxnSpMk id="19" creationId="{16CB19FF-4236-534D-B76A-6CB6394126DA}"/>
          </ac:cxnSpMkLst>
        </pc:cxnChg>
        <pc:cxnChg chg="add mod">
          <ac:chgData name="Lei Song" userId="e77005fb-e6b4-4f46-8c86-95621a0ac549" providerId="ADAL" clId="{AF2F3E99-90C8-A14D-AA81-17E7B016EB73}" dt="2021-08-06T00:45:47.690" v="576" actId="1037"/>
          <ac:cxnSpMkLst>
            <pc:docMk/>
            <pc:sldMk cId="2613878774" sldId="296"/>
            <ac:cxnSpMk id="23" creationId="{F0AEC5FA-25A1-3A4E-9DD8-715499CFC67F}"/>
          </ac:cxnSpMkLst>
        </pc:cxnChg>
        <pc:cxnChg chg="add mod">
          <ac:chgData name="Lei Song" userId="e77005fb-e6b4-4f46-8c86-95621a0ac549" providerId="ADAL" clId="{AF2F3E99-90C8-A14D-AA81-17E7B016EB73}" dt="2021-08-06T00:46:21.360" v="645" actId="1076"/>
          <ac:cxnSpMkLst>
            <pc:docMk/>
            <pc:sldMk cId="2613878774" sldId="296"/>
            <ac:cxnSpMk id="25" creationId="{909AB90C-ACB0-B945-A9D0-7B75A9B161D5}"/>
          </ac:cxnSpMkLst>
        </pc:cxnChg>
        <pc:cxnChg chg="add mod">
          <ac:chgData name="Lei Song" userId="e77005fb-e6b4-4f46-8c86-95621a0ac549" providerId="ADAL" clId="{AF2F3E99-90C8-A14D-AA81-17E7B016EB73}" dt="2021-08-06T00:47:13.185" v="775" actId="1035"/>
          <ac:cxnSpMkLst>
            <pc:docMk/>
            <pc:sldMk cId="2613878774" sldId="296"/>
            <ac:cxnSpMk id="27" creationId="{E21B639A-AD56-D24A-A5DA-3F11F7905D8A}"/>
          </ac:cxnSpMkLst>
        </pc:cxn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932345436" sldId="297"/>
        </pc:sldMkLst>
      </pc:sldChg>
      <pc:sldChg chg="addSp modSp new mod">
        <pc:chgData name="Lei Song" userId="e77005fb-e6b4-4f46-8c86-95621a0ac549" providerId="ADAL" clId="{AF2F3E99-90C8-A14D-AA81-17E7B016EB73}" dt="2021-08-06T00:49:07.046" v="783" actId="1076"/>
        <pc:sldMkLst>
          <pc:docMk/>
          <pc:sldMk cId="2277150191" sldId="297"/>
        </pc:sldMkLst>
        <pc:spChg chg="mod">
          <ac:chgData name="Lei Song" userId="e77005fb-e6b4-4f46-8c86-95621a0ac549" providerId="ADAL" clId="{AF2F3E99-90C8-A14D-AA81-17E7B016EB73}" dt="2021-08-06T00:47:45.999" v="778"/>
          <ac:spMkLst>
            <pc:docMk/>
            <pc:sldMk cId="2277150191" sldId="297"/>
            <ac:spMk id="2" creationId="{7BD256DB-B7AC-FD41-9F38-C91972D16B44}"/>
          </ac:spMkLst>
        </pc:spChg>
        <pc:spChg chg="mod">
          <ac:chgData name="Lei Song" userId="e77005fb-e6b4-4f46-8c86-95621a0ac549" providerId="ADAL" clId="{AF2F3E99-90C8-A14D-AA81-17E7B016EB73}" dt="2021-08-06T00:48:15.114" v="780"/>
          <ac:spMkLst>
            <pc:docMk/>
            <pc:sldMk cId="2277150191" sldId="297"/>
            <ac:spMk id="3" creationId="{4369A688-3C8A-6446-B236-2358AECD99D9}"/>
          </ac:spMkLst>
        </pc:spChg>
        <pc:picChg chg="add mod">
          <ac:chgData name="Lei Song" userId="e77005fb-e6b4-4f46-8c86-95621a0ac549" providerId="ADAL" clId="{AF2F3E99-90C8-A14D-AA81-17E7B016EB73}" dt="2021-08-06T00:49:07.046" v="783" actId="1076"/>
          <ac:picMkLst>
            <pc:docMk/>
            <pc:sldMk cId="2277150191" sldId="297"/>
            <ac:picMk id="5" creationId="{DC98FF3F-1C4E-884F-AF6E-142F97C46A10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13340059" sldId="298"/>
        </pc:sldMkLst>
      </pc:sldChg>
      <pc:sldChg chg="modSp new">
        <pc:chgData name="Lei Song" userId="e77005fb-e6b4-4f46-8c86-95621a0ac549" providerId="ADAL" clId="{AF2F3E99-90C8-A14D-AA81-17E7B016EB73}" dt="2021-08-06T00:50:18.880" v="788"/>
        <pc:sldMkLst>
          <pc:docMk/>
          <pc:sldMk cId="2019134395" sldId="298"/>
        </pc:sldMkLst>
        <pc:spChg chg="mod">
          <ac:chgData name="Lei Song" userId="e77005fb-e6b4-4f46-8c86-95621a0ac549" providerId="ADAL" clId="{AF2F3E99-90C8-A14D-AA81-17E7B016EB73}" dt="2021-08-06T00:50:09.139" v="786"/>
          <ac:spMkLst>
            <pc:docMk/>
            <pc:sldMk cId="2019134395" sldId="298"/>
            <ac:spMk id="2" creationId="{417153C7-EE4B-2748-85E9-98D53D6025BC}"/>
          </ac:spMkLst>
        </pc:spChg>
        <pc:spChg chg="mod">
          <ac:chgData name="Lei Song" userId="e77005fb-e6b4-4f46-8c86-95621a0ac549" providerId="ADAL" clId="{AF2F3E99-90C8-A14D-AA81-17E7B016EB73}" dt="2021-08-06T00:50:18.880" v="788"/>
          <ac:spMkLst>
            <pc:docMk/>
            <pc:sldMk cId="2019134395" sldId="298"/>
            <ac:spMk id="3" creationId="{26676BCC-9EF0-6A48-8A00-A5E76DF92224}"/>
          </ac:spMkLst>
        </pc:spChg>
      </pc:sldChg>
      <pc:sldChg chg="modSp new mod">
        <pc:chgData name="Lei Song" userId="e77005fb-e6b4-4f46-8c86-95621a0ac549" providerId="ADAL" clId="{AF2F3E99-90C8-A14D-AA81-17E7B016EB73}" dt="2021-08-06T00:51:13.846" v="873" actId="20577"/>
        <pc:sldMkLst>
          <pc:docMk/>
          <pc:sldMk cId="2880942374" sldId="299"/>
        </pc:sldMkLst>
        <pc:spChg chg="mod">
          <ac:chgData name="Lei Song" userId="e77005fb-e6b4-4f46-8c86-95621a0ac549" providerId="ADAL" clId="{AF2F3E99-90C8-A14D-AA81-17E7B016EB73}" dt="2021-08-06T00:50:30.904" v="791"/>
          <ac:spMkLst>
            <pc:docMk/>
            <pc:sldMk cId="2880942374" sldId="299"/>
            <ac:spMk id="2" creationId="{11B82F56-44FA-B641-8DB5-094EC97CD2D1}"/>
          </ac:spMkLst>
        </pc:spChg>
        <pc:spChg chg="mod">
          <ac:chgData name="Lei Song" userId="e77005fb-e6b4-4f46-8c86-95621a0ac549" providerId="ADAL" clId="{AF2F3E99-90C8-A14D-AA81-17E7B016EB73}" dt="2021-08-06T00:51:13.846" v="873" actId="20577"/>
          <ac:spMkLst>
            <pc:docMk/>
            <pc:sldMk cId="2880942374" sldId="299"/>
            <ac:spMk id="3" creationId="{E88A469D-6F4D-E445-A903-27541106E1D1}"/>
          </ac:spMkLst>
        </pc:spChg>
      </pc:sldChg>
      <pc:sldChg chg="addSp modSp new mod">
        <pc:chgData name="Lei Song" userId="e77005fb-e6b4-4f46-8c86-95621a0ac549" providerId="ADAL" clId="{AF2F3E99-90C8-A14D-AA81-17E7B016EB73}" dt="2021-08-06T01:11:08.689" v="887" actId="1076"/>
        <pc:sldMkLst>
          <pc:docMk/>
          <pc:sldMk cId="3044926531" sldId="300"/>
        </pc:sldMkLst>
        <pc:spChg chg="mod">
          <ac:chgData name="Lei Song" userId="e77005fb-e6b4-4f46-8c86-95621a0ac549" providerId="ADAL" clId="{AF2F3E99-90C8-A14D-AA81-17E7B016EB73}" dt="2021-08-06T01:10:04.165" v="882" actId="20577"/>
          <ac:spMkLst>
            <pc:docMk/>
            <pc:sldMk cId="3044926531" sldId="300"/>
            <ac:spMk id="2" creationId="{C17763F7-2A68-CC40-913A-A5E920863A80}"/>
          </ac:spMkLst>
        </pc:spChg>
        <pc:spChg chg="mod">
          <ac:chgData name="Lei Song" userId="e77005fb-e6b4-4f46-8c86-95621a0ac549" providerId="ADAL" clId="{AF2F3E99-90C8-A14D-AA81-17E7B016EB73}" dt="2021-08-06T01:10:18.931" v="884"/>
          <ac:spMkLst>
            <pc:docMk/>
            <pc:sldMk cId="3044926531" sldId="300"/>
            <ac:spMk id="3" creationId="{9C5BF25B-C1A3-BC41-95B8-83A31FEE2F4A}"/>
          </ac:spMkLst>
        </pc:spChg>
        <pc:picChg chg="add mod">
          <ac:chgData name="Lei Song" userId="e77005fb-e6b4-4f46-8c86-95621a0ac549" providerId="ADAL" clId="{AF2F3E99-90C8-A14D-AA81-17E7B016EB73}" dt="2021-08-06T01:11:08.689" v="887" actId="1076"/>
          <ac:picMkLst>
            <pc:docMk/>
            <pc:sldMk cId="3044926531" sldId="300"/>
            <ac:picMk id="5" creationId="{32F67589-FEDC-C246-AF46-372BE189BF3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3:23.423" v="920" actId="14100"/>
        <pc:sldMkLst>
          <pc:docMk/>
          <pc:sldMk cId="503939191" sldId="301"/>
        </pc:sldMkLst>
        <pc:spChg chg="mod">
          <ac:chgData name="Lei Song" userId="e77005fb-e6b4-4f46-8c86-95621a0ac549" providerId="ADAL" clId="{AF2F3E99-90C8-A14D-AA81-17E7B016EB73}" dt="2021-08-06T01:11:57.634" v="910" actId="20577"/>
          <ac:spMkLst>
            <pc:docMk/>
            <pc:sldMk cId="503939191" sldId="301"/>
            <ac:spMk id="2" creationId="{171B3512-0052-3541-851E-C32C351B9458}"/>
          </ac:spMkLst>
        </pc:spChg>
        <pc:spChg chg="mod">
          <ac:chgData name="Lei Song" userId="e77005fb-e6b4-4f46-8c86-95621a0ac549" providerId="ADAL" clId="{AF2F3E99-90C8-A14D-AA81-17E7B016EB73}" dt="2021-08-06T01:12:16.867" v="914" actId="20577"/>
          <ac:spMkLst>
            <pc:docMk/>
            <pc:sldMk cId="503939191" sldId="301"/>
            <ac:spMk id="3" creationId="{7F90EDFC-8306-5240-9215-299DB40BD1C9}"/>
          </ac:spMkLst>
        </pc:spChg>
        <pc:picChg chg="add mod">
          <ac:chgData name="Lei Song" userId="e77005fb-e6b4-4f46-8c86-95621a0ac549" providerId="ADAL" clId="{AF2F3E99-90C8-A14D-AA81-17E7B016EB73}" dt="2021-08-06T01:13:23.423" v="920" actId="14100"/>
          <ac:picMkLst>
            <pc:docMk/>
            <pc:sldMk cId="503939191" sldId="301"/>
            <ac:picMk id="5" creationId="{E7CB2908-D5F5-AF44-A4E5-690BE10135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7:29.876" v="1014" actId="1076"/>
        <pc:sldMkLst>
          <pc:docMk/>
          <pc:sldMk cId="1351190895" sldId="302"/>
        </pc:sldMkLst>
        <pc:spChg chg="mod">
          <ac:chgData name="Lei Song" userId="e77005fb-e6b4-4f46-8c86-95621a0ac549" providerId="ADAL" clId="{AF2F3E99-90C8-A14D-AA81-17E7B016EB73}" dt="2021-08-06T01:14:07.817" v="952" actId="20577"/>
          <ac:spMkLst>
            <pc:docMk/>
            <pc:sldMk cId="1351190895" sldId="302"/>
            <ac:spMk id="2" creationId="{41339BC5-4B97-4248-A81D-92C11FDD441E}"/>
          </ac:spMkLst>
        </pc:spChg>
        <pc:spChg chg="mod">
          <ac:chgData name="Lei Song" userId="e77005fb-e6b4-4f46-8c86-95621a0ac549" providerId="ADAL" clId="{AF2F3E99-90C8-A14D-AA81-17E7B016EB73}" dt="2021-08-06T01:15:07.120" v="1011" actId="20577"/>
          <ac:spMkLst>
            <pc:docMk/>
            <pc:sldMk cId="1351190895" sldId="302"/>
            <ac:spMk id="3" creationId="{A5E22AAE-AC68-FD42-BFCF-DFC3345690CE}"/>
          </ac:spMkLst>
        </pc:spChg>
        <pc:picChg chg="add mod">
          <ac:chgData name="Lei Song" userId="e77005fb-e6b4-4f46-8c86-95621a0ac549" providerId="ADAL" clId="{AF2F3E99-90C8-A14D-AA81-17E7B016EB73}" dt="2021-08-06T01:17:29.876" v="1014" actId="1076"/>
          <ac:picMkLst>
            <pc:docMk/>
            <pc:sldMk cId="1351190895" sldId="302"/>
            <ac:picMk id="5" creationId="{AAEE7675-C3C8-CA46-B2A3-09D1E222EE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9:19.379" v="1062" actId="1076"/>
        <pc:sldMkLst>
          <pc:docMk/>
          <pc:sldMk cId="997794045" sldId="303"/>
        </pc:sldMkLst>
        <pc:spChg chg="mod">
          <ac:chgData name="Lei Song" userId="e77005fb-e6b4-4f46-8c86-95621a0ac549" providerId="ADAL" clId="{AF2F3E99-90C8-A14D-AA81-17E7B016EB73}" dt="2021-08-06T01:17:56.960" v="1048" actId="20577"/>
          <ac:spMkLst>
            <pc:docMk/>
            <pc:sldMk cId="997794045" sldId="303"/>
            <ac:spMk id="2" creationId="{EF5CFE81-30EA-1241-9AD2-9F7E769867F1}"/>
          </ac:spMkLst>
        </pc:spChg>
        <pc:spChg chg="mod">
          <ac:chgData name="Lei Song" userId="e77005fb-e6b4-4f46-8c86-95621a0ac549" providerId="ADAL" clId="{AF2F3E99-90C8-A14D-AA81-17E7B016EB73}" dt="2021-08-06T01:18:22.494" v="1059" actId="20577"/>
          <ac:spMkLst>
            <pc:docMk/>
            <pc:sldMk cId="997794045" sldId="303"/>
            <ac:spMk id="3" creationId="{C9CA2F08-7587-CD48-8483-0C54E32F240D}"/>
          </ac:spMkLst>
        </pc:spChg>
        <pc:picChg chg="add mod">
          <ac:chgData name="Lei Song" userId="e77005fb-e6b4-4f46-8c86-95621a0ac549" providerId="ADAL" clId="{AF2F3E99-90C8-A14D-AA81-17E7B016EB73}" dt="2021-08-06T01:19:19.379" v="1062" actId="1076"/>
          <ac:picMkLst>
            <pc:docMk/>
            <pc:sldMk cId="997794045" sldId="303"/>
            <ac:picMk id="5" creationId="{93A942FB-ECDB-8A4F-AB9C-D197E77E5C0F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1:43:36.005" v="1125" actId="692"/>
        <pc:sldMkLst>
          <pc:docMk/>
          <pc:sldMk cId="270224853" sldId="304"/>
        </pc:sldMkLst>
        <pc:spChg chg="mod">
          <ac:chgData name="Lei Song" userId="e77005fb-e6b4-4f46-8c86-95621a0ac549" providerId="ADAL" clId="{AF2F3E99-90C8-A14D-AA81-17E7B016EB73}" dt="2021-08-06T01:27:19.238" v="1096" actId="20577"/>
          <ac:spMkLst>
            <pc:docMk/>
            <pc:sldMk cId="270224853" sldId="304"/>
            <ac:spMk id="2" creationId="{DE707685-C6A9-D64B-95C5-50BA73342E1E}"/>
          </ac:spMkLst>
        </pc:spChg>
        <pc:spChg chg="del">
          <ac:chgData name="Lei Song" userId="e77005fb-e6b4-4f46-8c86-95621a0ac549" providerId="ADAL" clId="{AF2F3E99-90C8-A14D-AA81-17E7B016EB73}" dt="2021-08-06T01:27:28.188" v="1098"/>
          <ac:spMkLst>
            <pc:docMk/>
            <pc:sldMk cId="270224853" sldId="304"/>
            <ac:spMk id="3" creationId="{4101E162-E788-7A49-9E90-BCF8B05CE49D}"/>
          </ac:spMkLst>
        </pc:spChg>
        <pc:spChg chg="add mod">
          <ac:chgData name="Lei Song" userId="e77005fb-e6b4-4f46-8c86-95621a0ac549" providerId="ADAL" clId="{AF2F3E99-90C8-A14D-AA81-17E7B016EB73}" dt="2021-08-06T01:43:36.005" v="1125" actId="692"/>
          <ac:spMkLst>
            <pc:docMk/>
            <pc:sldMk cId="270224853" sldId="304"/>
            <ac:spMk id="8" creationId="{4B584FE8-492A-C14A-B707-825C7093A2AA}"/>
          </ac:spMkLst>
        </pc:spChg>
        <pc:picChg chg="add mod ord">
          <ac:chgData name="Lei Song" userId="e77005fb-e6b4-4f46-8c86-95621a0ac549" providerId="ADAL" clId="{AF2F3E99-90C8-A14D-AA81-17E7B016EB73}" dt="2021-08-06T01:27:35.549" v="1100" actId="14100"/>
          <ac:picMkLst>
            <pc:docMk/>
            <pc:sldMk cId="270224853" sldId="304"/>
            <ac:picMk id="5" creationId="{7BF6E4F8-261A-7E48-BD83-93257B5BEC48}"/>
          </ac:picMkLst>
        </pc:picChg>
        <pc:picChg chg="add mod">
          <ac:chgData name="Lei Song" userId="e77005fb-e6b4-4f46-8c86-95621a0ac549" providerId="ADAL" clId="{AF2F3E99-90C8-A14D-AA81-17E7B016EB73}" dt="2021-08-06T01:42:52.374" v="1118" actId="1038"/>
          <ac:picMkLst>
            <pc:docMk/>
            <pc:sldMk cId="270224853" sldId="304"/>
            <ac:picMk id="7" creationId="{3322C1E5-3C02-954B-ACF2-D0EDCE8F7205}"/>
          </ac:picMkLst>
        </pc:picChg>
      </pc:sldChg>
      <pc:sldChg chg="addSp modSp new mod">
        <pc:chgData name="Lei Song" userId="e77005fb-e6b4-4f46-8c86-95621a0ac549" providerId="ADAL" clId="{AF2F3E99-90C8-A14D-AA81-17E7B016EB73}" dt="2021-08-06T01:46:49.081" v="1179" actId="1076"/>
        <pc:sldMkLst>
          <pc:docMk/>
          <pc:sldMk cId="929758210" sldId="305"/>
        </pc:sldMkLst>
        <pc:spChg chg="mod">
          <ac:chgData name="Lei Song" userId="e77005fb-e6b4-4f46-8c86-95621a0ac549" providerId="ADAL" clId="{AF2F3E99-90C8-A14D-AA81-17E7B016EB73}" dt="2021-08-06T01:45:49.300" v="1171" actId="20577"/>
          <ac:spMkLst>
            <pc:docMk/>
            <pc:sldMk cId="929758210" sldId="305"/>
            <ac:spMk id="2" creationId="{A349FB7A-701F-3F49-AB72-76ABA6330E07}"/>
          </ac:spMkLst>
        </pc:spChg>
        <pc:spChg chg="mod">
          <ac:chgData name="Lei Song" userId="e77005fb-e6b4-4f46-8c86-95621a0ac549" providerId="ADAL" clId="{AF2F3E99-90C8-A14D-AA81-17E7B016EB73}" dt="2021-08-06T01:45:56.461" v="1175" actId="20577"/>
          <ac:spMkLst>
            <pc:docMk/>
            <pc:sldMk cId="929758210" sldId="305"/>
            <ac:spMk id="3" creationId="{DE139FF3-5DC4-A344-A764-2514CFAFAD67}"/>
          </ac:spMkLst>
        </pc:spChg>
        <pc:picChg chg="add mod">
          <ac:chgData name="Lei Song" userId="e77005fb-e6b4-4f46-8c86-95621a0ac549" providerId="ADAL" clId="{AF2F3E99-90C8-A14D-AA81-17E7B016EB73}" dt="2021-08-06T01:46:49.081" v="1179" actId="1076"/>
          <ac:picMkLst>
            <pc:docMk/>
            <pc:sldMk cId="929758210" sldId="305"/>
            <ac:picMk id="5" creationId="{58A0723A-E4B9-254B-9C74-2D986E7DA992}"/>
          </ac:picMkLst>
        </pc:picChg>
      </pc:sldChg>
      <pc:sldChg chg="addSp modSp new mod">
        <pc:chgData name="Lei Song" userId="e77005fb-e6b4-4f46-8c86-95621a0ac549" providerId="ADAL" clId="{AF2F3E99-90C8-A14D-AA81-17E7B016EB73}" dt="2021-08-06T01:53:46.140" v="1243" actId="1076"/>
        <pc:sldMkLst>
          <pc:docMk/>
          <pc:sldMk cId="1413555454" sldId="306"/>
        </pc:sldMkLst>
        <pc:spChg chg="mod">
          <ac:chgData name="Lei Song" userId="e77005fb-e6b4-4f46-8c86-95621a0ac549" providerId="ADAL" clId="{AF2F3E99-90C8-A14D-AA81-17E7B016EB73}" dt="2021-08-06T01:51:14.337" v="1183" actId="20577"/>
          <ac:spMkLst>
            <pc:docMk/>
            <pc:sldMk cId="1413555454" sldId="306"/>
            <ac:spMk id="2" creationId="{7AC2E94B-E08D-DB48-B2CD-B9F4ABB3333D}"/>
          </ac:spMkLst>
        </pc:spChg>
        <pc:spChg chg="mod">
          <ac:chgData name="Lei Song" userId="e77005fb-e6b4-4f46-8c86-95621a0ac549" providerId="ADAL" clId="{AF2F3E99-90C8-A14D-AA81-17E7B016EB73}" dt="2021-08-06T01:51:47.488" v="1238" actId="20577"/>
          <ac:spMkLst>
            <pc:docMk/>
            <pc:sldMk cId="1413555454" sldId="306"/>
            <ac:spMk id="3" creationId="{DA145C86-AAD0-C048-B2E3-CDFB1881FD62}"/>
          </ac:spMkLst>
        </pc:spChg>
        <pc:picChg chg="add mod">
          <ac:chgData name="Lei Song" userId="e77005fb-e6b4-4f46-8c86-95621a0ac549" providerId="ADAL" clId="{AF2F3E99-90C8-A14D-AA81-17E7B016EB73}" dt="2021-08-06T01:53:46.140" v="1243" actId="1076"/>
          <ac:picMkLst>
            <pc:docMk/>
            <pc:sldMk cId="1413555454" sldId="306"/>
            <ac:picMk id="5" creationId="{D6C7F3C0-E47B-2B49-8F42-530B40F34B75}"/>
          </ac:picMkLst>
        </pc:picChg>
      </pc:sldChg>
      <pc:sldChg chg="addSp modSp new mod">
        <pc:chgData name="Lei Song" userId="e77005fb-e6b4-4f46-8c86-95621a0ac549" providerId="ADAL" clId="{AF2F3E99-90C8-A14D-AA81-17E7B016EB73}" dt="2021-08-06T01:55:46.276" v="1257" actId="692"/>
        <pc:sldMkLst>
          <pc:docMk/>
          <pc:sldMk cId="2056343996" sldId="307"/>
        </pc:sldMkLst>
        <pc:spChg chg="mod">
          <ac:chgData name="Lei Song" userId="e77005fb-e6b4-4f46-8c86-95621a0ac549" providerId="ADAL" clId="{AF2F3E99-90C8-A14D-AA81-17E7B016EB73}" dt="2021-08-06T01:54:06.973" v="1246"/>
          <ac:spMkLst>
            <pc:docMk/>
            <pc:sldMk cId="2056343996" sldId="307"/>
            <ac:spMk id="2" creationId="{01280AD4-F647-A545-B453-4DE4B790255E}"/>
          </ac:spMkLst>
        </pc:spChg>
        <pc:spChg chg="mod">
          <ac:chgData name="Lei Song" userId="e77005fb-e6b4-4f46-8c86-95621a0ac549" providerId="ADAL" clId="{AF2F3E99-90C8-A14D-AA81-17E7B016EB73}" dt="2021-08-06T01:54:12.810" v="1247"/>
          <ac:spMkLst>
            <pc:docMk/>
            <pc:sldMk cId="2056343996" sldId="307"/>
            <ac:spMk id="3" creationId="{089DAC70-6799-3A4F-A7B5-3CE85AFD5B5B}"/>
          </ac:spMkLst>
        </pc:spChg>
        <pc:spChg chg="add mod">
          <ac:chgData name="Lei Song" userId="e77005fb-e6b4-4f46-8c86-95621a0ac549" providerId="ADAL" clId="{AF2F3E99-90C8-A14D-AA81-17E7B016EB73}" dt="2021-08-06T01:55:46.276" v="1257" actId="692"/>
          <ac:spMkLst>
            <pc:docMk/>
            <pc:sldMk cId="2056343996" sldId="307"/>
            <ac:spMk id="6" creationId="{6C2B0FDA-3A43-C046-B8CD-3D3335C42229}"/>
          </ac:spMkLst>
        </pc:spChg>
        <pc:picChg chg="add mod">
          <ac:chgData name="Lei Song" userId="e77005fb-e6b4-4f46-8c86-95621a0ac549" providerId="ADAL" clId="{AF2F3E99-90C8-A14D-AA81-17E7B016EB73}" dt="2021-08-06T01:55:22.043" v="1250" actId="1076"/>
          <ac:picMkLst>
            <pc:docMk/>
            <pc:sldMk cId="2056343996" sldId="307"/>
            <ac:picMk id="5" creationId="{682B83AA-E131-AB42-ADB7-1D510CB4E1B7}"/>
          </ac:picMkLst>
        </pc:picChg>
      </pc:sldChg>
      <pc:sldChg chg="modSp new mod">
        <pc:chgData name="Lei Song" userId="e77005fb-e6b4-4f46-8c86-95621a0ac549" providerId="ADAL" clId="{AF2F3E99-90C8-A14D-AA81-17E7B016EB73}" dt="2021-08-06T01:57:15.310" v="1282"/>
        <pc:sldMkLst>
          <pc:docMk/>
          <pc:sldMk cId="2972001678" sldId="308"/>
        </pc:sldMkLst>
        <pc:spChg chg="mod">
          <ac:chgData name="Lei Song" userId="e77005fb-e6b4-4f46-8c86-95621a0ac549" providerId="ADAL" clId="{AF2F3E99-90C8-A14D-AA81-17E7B016EB73}" dt="2021-08-06T01:56:54.587" v="1280" actId="20577"/>
          <ac:spMkLst>
            <pc:docMk/>
            <pc:sldMk cId="2972001678" sldId="308"/>
            <ac:spMk id="2" creationId="{933F320C-3829-664F-8197-EEB507DAFC7E}"/>
          </ac:spMkLst>
        </pc:spChg>
        <pc:spChg chg="mod">
          <ac:chgData name="Lei Song" userId="e77005fb-e6b4-4f46-8c86-95621a0ac549" providerId="ADAL" clId="{AF2F3E99-90C8-A14D-AA81-17E7B016EB73}" dt="2021-08-06T01:57:15.310" v="1282"/>
          <ac:spMkLst>
            <pc:docMk/>
            <pc:sldMk cId="2972001678" sldId="308"/>
            <ac:spMk id="3" creationId="{95AEFA35-0115-E942-B1C7-D94ECA9D32C6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1:59:34.457" v="1334" actId="20577"/>
        <pc:sldMkLst>
          <pc:docMk/>
          <pc:sldMk cId="2251083215" sldId="309"/>
        </pc:sldMkLst>
        <pc:spChg chg="mod">
          <ac:chgData name="Lei Song" userId="e77005fb-e6b4-4f46-8c86-95621a0ac549" providerId="ADAL" clId="{AF2F3E99-90C8-A14D-AA81-17E7B016EB73}" dt="2021-08-06T01:59:34.457" v="1334" actId="20577"/>
          <ac:spMkLst>
            <pc:docMk/>
            <pc:sldMk cId="2251083215" sldId="309"/>
            <ac:spMk id="2" creationId="{7D0DD9C2-429F-CA49-AF83-17CC39A0CAE0}"/>
          </ac:spMkLst>
        </pc:spChg>
        <pc:spChg chg="del">
          <ac:chgData name="Lei Song" userId="e77005fb-e6b4-4f46-8c86-95621a0ac549" providerId="ADAL" clId="{AF2F3E99-90C8-A14D-AA81-17E7B016EB73}" dt="2021-08-06T01:59:05.597" v="1304"/>
          <ac:spMkLst>
            <pc:docMk/>
            <pc:sldMk cId="2251083215" sldId="309"/>
            <ac:spMk id="3" creationId="{43ED7799-5700-E940-AB39-EF842C2097BE}"/>
          </ac:spMkLst>
        </pc:spChg>
        <pc:picChg chg="add mod ord">
          <ac:chgData name="Lei Song" userId="e77005fb-e6b4-4f46-8c86-95621a0ac549" providerId="ADAL" clId="{AF2F3E99-90C8-A14D-AA81-17E7B016EB73}" dt="2021-08-06T01:59:10.768" v="1307" actId="1076"/>
          <ac:picMkLst>
            <pc:docMk/>
            <pc:sldMk cId="2251083215" sldId="309"/>
            <ac:picMk id="5" creationId="{A16B708D-84DE-F646-BD67-3F15E4DCE3A7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2:00:59.967" v="1358" actId="20577"/>
        <pc:sldMkLst>
          <pc:docMk/>
          <pc:sldMk cId="2407096554" sldId="310"/>
        </pc:sldMkLst>
        <pc:spChg chg="mod">
          <ac:chgData name="Lei Song" userId="e77005fb-e6b4-4f46-8c86-95621a0ac549" providerId="ADAL" clId="{AF2F3E99-90C8-A14D-AA81-17E7B016EB73}" dt="2021-08-06T02:00:59.967" v="1358" actId="20577"/>
          <ac:spMkLst>
            <pc:docMk/>
            <pc:sldMk cId="2407096554" sldId="310"/>
            <ac:spMk id="2" creationId="{04726CAF-78F1-7D41-8AC4-FE64C482A933}"/>
          </ac:spMkLst>
        </pc:spChg>
        <pc:spChg chg="del">
          <ac:chgData name="Lei Song" userId="e77005fb-e6b4-4f46-8c86-95621a0ac549" providerId="ADAL" clId="{AF2F3E99-90C8-A14D-AA81-17E7B016EB73}" dt="2021-08-06T02:00:44.389" v="1336"/>
          <ac:spMkLst>
            <pc:docMk/>
            <pc:sldMk cId="2407096554" sldId="310"/>
            <ac:spMk id="3" creationId="{BADD6D88-1021-6743-91D8-7CCF28EA8BCC}"/>
          </ac:spMkLst>
        </pc:spChg>
        <pc:picChg chg="add mod ord">
          <ac:chgData name="Lei Song" userId="e77005fb-e6b4-4f46-8c86-95621a0ac549" providerId="ADAL" clId="{AF2F3E99-90C8-A14D-AA81-17E7B016EB73}" dt="2021-08-06T02:00:52.719" v="1339" actId="1076"/>
          <ac:picMkLst>
            <pc:docMk/>
            <pc:sldMk cId="2407096554" sldId="310"/>
            <ac:picMk id="5" creationId="{E773EA96-B335-4243-94CE-1F84824C4112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8:46:34.148" v="1455" actId="14100"/>
        <pc:sldMkLst>
          <pc:docMk/>
          <pc:sldMk cId="1916259436" sldId="311"/>
        </pc:sldMkLst>
        <pc:spChg chg="mod">
          <ac:chgData name="Lei Song" userId="e77005fb-e6b4-4f46-8c86-95621a0ac549" providerId="ADAL" clId="{AF2F3E99-90C8-A14D-AA81-17E7B016EB73}" dt="2021-08-06T08:44:13.892" v="1391" actId="20577"/>
          <ac:spMkLst>
            <pc:docMk/>
            <pc:sldMk cId="1916259436" sldId="311"/>
            <ac:spMk id="2" creationId="{66A60C02-521B-F14D-B78E-8838EC5016D8}"/>
          </ac:spMkLst>
        </pc:spChg>
        <pc:spChg chg="del">
          <ac:chgData name="Lei Song" userId="e77005fb-e6b4-4f46-8c86-95621a0ac549" providerId="ADAL" clId="{AF2F3E99-90C8-A14D-AA81-17E7B016EB73}" dt="2021-08-06T08:45:19.597" v="1393"/>
          <ac:spMkLst>
            <pc:docMk/>
            <pc:sldMk cId="1916259436" sldId="311"/>
            <ac:spMk id="3" creationId="{0BB761B2-C372-A843-B5D8-8B578622E434}"/>
          </ac:spMkLst>
        </pc:spChg>
        <pc:spChg chg="add mod">
          <ac:chgData name="Lei Song" userId="e77005fb-e6b4-4f46-8c86-95621a0ac549" providerId="ADAL" clId="{AF2F3E99-90C8-A14D-AA81-17E7B016EB73}" dt="2021-08-06T08:46:34.148" v="1455" actId="14100"/>
          <ac:spMkLst>
            <pc:docMk/>
            <pc:sldMk cId="1916259436" sldId="311"/>
            <ac:spMk id="6" creationId="{B8A6AFE0-672F-B147-9BD1-34216FD81400}"/>
          </ac:spMkLst>
        </pc:spChg>
        <pc:spChg chg="add del mod">
          <ac:chgData name="Lei Song" userId="e77005fb-e6b4-4f46-8c86-95621a0ac549" providerId="ADAL" clId="{AF2F3E99-90C8-A14D-AA81-17E7B016EB73}" dt="2021-08-06T08:46:26.295" v="1454" actId="478"/>
          <ac:spMkLst>
            <pc:docMk/>
            <pc:sldMk cId="1916259436" sldId="311"/>
            <ac:spMk id="7" creationId="{32F57C3A-26A1-AE47-9D8D-3270D83FD32A}"/>
          </ac:spMkLst>
        </pc:spChg>
        <pc:picChg chg="add mod ord">
          <ac:chgData name="Lei Song" userId="e77005fb-e6b4-4f46-8c86-95621a0ac549" providerId="ADAL" clId="{AF2F3E99-90C8-A14D-AA81-17E7B016EB73}" dt="2021-08-06T08:45:26.163" v="1394" actId="1076"/>
          <ac:picMkLst>
            <pc:docMk/>
            <pc:sldMk cId="1916259436" sldId="311"/>
            <ac:picMk id="5" creationId="{E6387BE4-5CD1-9E46-8C24-180419B695A4}"/>
          </ac:picMkLst>
        </pc:picChg>
      </pc:sldChg>
      <pc:sldChg chg="modSp new mod">
        <pc:chgData name="Lei Song" userId="e77005fb-e6b4-4f46-8c86-95621a0ac549" providerId="ADAL" clId="{AF2F3E99-90C8-A14D-AA81-17E7B016EB73}" dt="2021-08-06T08:51:31.262" v="1460"/>
        <pc:sldMkLst>
          <pc:docMk/>
          <pc:sldMk cId="800387893" sldId="312"/>
        </pc:sldMkLst>
        <pc:spChg chg="mod">
          <ac:chgData name="Lei Song" userId="e77005fb-e6b4-4f46-8c86-95621a0ac549" providerId="ADAL" clId="{AF2F3E99-90C8-A14D-AA81-17E7B016EB73}" dt="2021-08-06T08:48:34.949" v="1459" actId="20577"/>
          <ac:spMkLst>
            <pc:docMk/>
            <pc:sldMk cId="800387893" sldId="312"/>
            <ac:spMk id="2" creationId="{7FD1A076-377B-9949-ADAB-C03AAF84FBCC}"/>
          </ac:spMkLst>
        </pc:spChg>
        <pc:spChg chg="mod">
          <ac:chgData name="Lei Song" userId="e77005fb-e6b4-4f46-8c86-95621a0ac549" providerId="ADAL" clId="{AF2F3E99-90C8-A14D-AA81-17E7B016EB73}" dt="2021-08-06T08:51:31.262" v="1460"/>
          <ac:spMkLst>
            <pc:docMk/>
            <pc:sldMk cId="800387893" sldId="312"/>
            <ac:spMk id="3" creationId="{EC1C8DCD-09E8-E848-B095-747425E21C32}"/>
          </ac:spMkLst>
        </pc:spChg>
      </pc:sldChg>
      <pc:sldChg chg="addSp modSp new mod">
        <pc:chgData name="Lei Song" userId="e77005fb-e6b4-4f46-8c86-95621a0ac549" providerId="ADAL" clId="{AF2F3E99-90C8-A14D-AA81-17E7B016EB73}" dt="2021-08-06T08:53:46.499" v="1484"/>
        <pc:sldMkLst>
          <pc:docMk/>
          <pc:sldMk cId="1860341700" sldId="313"/>
        </pc:sldMkLst>
        <pc:spChg chg="mod">
          <ac:chgData name="Lei Song" userId="e77005fb-e6b4-4f46-8c86-95621a0ac549" providerId="ADAL" clId="{AF2F3E99-90C8-A14D-AA81-17E7B016EB73}" dt="2021-08-06T08:51:46.158" v="1479" actId="20577"/>
          <ac:spMkLst>
            <pc:docMk/>
            <pc:sldMk cId="1860341700" sldId="313"/>
            <ac:spMk id="2" creationId="{072647B1-B483-A746-82A6-DC269E8ABEFA}"/>
          </ac:spMkLst>
        </pc:spChg>
        <pc:spChg chg="mod">
          <ac:chgData name="Lei Song" userId="e77005fb-e6b4-4f46-8c86-95621a0ac549" providerId="ADAL" clId="{AF2F3E99-90C8-A14D-AA81-17E7B016EB73}" dt="2021-08-06T08:52:05.174" v="1482" actId="20577"/>
          <ac:spMkLst>
            <pc:docMk/>
            <pc:sldMk cId="1860341700" sldId="313"/>
            <ac:spMk id="3" creationId="{69138BC6-39E5-A54D-8CAF-3EE2D1404C07}"/>
          </ac:spMkLst>
        </pc:spChg>
        <pc:picChg chg="add mod">
          <ac:chgData name="Lei Song" userId="e77005fb-e6b4-4f46-8c86-95621a0ac549" providerId="ADAL" clId="{AF2F3E99-90C8-A14D-AA81-17E7B016EB73}" dt="2021-08-06T08:53:46.499" v="1484"/>
          <ac:picMkLst>
            <pc:docMk/>
            <pc:sldMk cId="1860341700" sldId="313"/>
            <ac:picMk id="5" creationId="{BDD00C8A-D33A-444F-AE98-8869EBA743C1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06:03.131" v="1513" actId="1076"/>
        <pc:sldMkLst>
          <pc:docMk/>
          <pc:sldMk cId="3624062749" sldId="314"/>
        </pc:sldMkLst>
        <pc:spChg chg="mod">
          <ac:chgData name="Lei Song" userId="e77005fb-e6b4-4f46-8c86-95621a0ac549" providerId="ADAL" clId="{AF2F3E99-90C8-A14D-AA81-17E7B016EB73}" dt="2021-08-06T09:02:09.128" v="1502" actId="20577"/>
          <ac:spMkLst>
            <pc:docMk/>
            <pc:sldMk cId="3624062749" sldId="314"/>
            <ac:spMk id="2" creationId="{85681F37-2565-8C45-9E0B-8F2004E39D30}"/>
          </ac:spMkLst>
        </pc:spChg>
        <pc:spChg chg="mod">
          <ac:chgData name="Lei Song" userId="e77005fb-e6b4-4f46-8c86-95621a0ac549" providerId="ADAL" clId="{AF2F3E99-90C8-A14D-AA81-17E7B016EB73}" dt="2021-08-06T09:02:33.107" v="1504"/>
          <ac:spMkLst>
            <pc:docMk/>
            <pc:sldMk cId="3624062749" sldId="314"/>
            <ac:spMk id="3" creationId="{C27A2FB3-DCB7-464A-8054-8350DA4EC703}"/>
          </ac:spMkLst>
        </pc:spChg>
        <pc:picChg chg="add del mod">
          <ac:chgData name="Lei Song" userId="e77005fb-e6b4-4f46-8c86-95621a0ac549" providerId="ADAL" clId="{AF2F3E99-90C8-A14D-AA81-17E7B016EB73}" dt="2021-08-06T09:05:37.229" v="1507" actId="478"/>
          <ac:picMkLst>
            <pc:docMk/>
            <pc:sldMk cId="3624062749" sldId="314"/>
            <ac:picMk id="5" creationId="{CBF729B2-0ADB-294E-A8BF-111C87A80ADA}"/>
          </ac:picMkLst>
        </pc:picChg>
        <pc:picChg chg="add mod">
          <ac:chgData name="Lei Song" userId="e77005fb-e6b4-4f46-8c86-95621a0ac549" providerId="ADAL" clId="{AF2F3E99-90C8-A14D-AA81-17E7B016EB73}" dt="2021-08-06T09:06:03.131" v="1513" actId="1076"/>
          <ac:picMkLst>
            <pc:docMk/>
            <pc:sldMk cId="3624062749" sldId="314"/>
            <ac:picMk id="7" creationId="{970E611A-D573-7F4E-A349-5A8C22802709}"/>
          </ac:picMkLst>
        </pc:picChg>
      </pc:sldChg>
      <pc:sldChg chg="addSp modSp new mod">
        <pc:chgData name="Lei Song" userId="e77005fb-e6b4-4f46-8c86-95621a0ac549" providerId="ADAL" clId="{AF2F3E99-90C8-A14D-AA81-17E7B016EB73}" dt="2021-08-06T09:07:42.068" v="1545" actId="1076"/>
        <pc:sldMkLst>
          <pc:docMk/>
          <pc:sldMk cId="2262617669" sldId="315"/>
        </pc:sldMkLst>
        <pc:spChg chg="mod">
          <ac:chgData name="Lei Song" userId="e77005fb-e6b4-4f46-8c86-95621a0ac549" providerId="ADAL" clId="{AF2F3E99-90C8-A14D-AA81-17E7B016EB73}" dt="2021-08-06T09:06:19.861" v="1535" actId="20577"/>
          <ac:spMkLst>
            <pc:docMk/>
            <pc:sldMk cId="2262617669" sldId="315"/>
            <ac:spMk id="2" creationId="{B7FDC83E-5AA0-F144-B7ED-9475A419ECB4}"/>
          </ac:spMkLst>
        </pc:spChg>
        <pc:spChg chg="mod">
          <ac:chgData name="Lei Song" userId="e77005fb-e6b4-4f46-8c86-95621a0ac549" providerId="ADAL" clId="{AF2F3E99-90C8-A14D-AA81-17E7B016EB73}" dt="2021-08-06T09:07:02.537" v="1542" actId="20577"/>
          <ac:spMkLst>
            <pc:docMk/>
            <pc:sldMk cId="2262617669" sldId="315"/>
            <ac:spMk id="3" creationId="{B36150FC-A77C-4546-A669-0F3B082A6C4C}"/>
          </ac:spMkLst>
        </pc:spChg>
        <pc:picChg chg="add mod">
          <ac:chgData name="Lei Song" userId="e77005fb-e6b4-4f46-8c86-95621a0ac549" providerId="ADAL" clId="{AF2F3E99-90C8-A14D-AA81-17E7B016EB73}" dt="2021-08-06T09:07:42.068" v="1545" actId="1076"/>
          <ac:picMkLst>
            <pc:docMk/>
            <pc:sldMk cId="2262617669" sldId="315"/>
            <ac:picMk id="5" creationId="{7659CA8E-281B-0142-929C-152FC0A55B5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13:23.576" v="1620"/>
        <pc:sldMkLst>
          <pc:docMk/>
          <pc:sldMk cId="467688167" sldId="316"/>
        </pc:sldMkLst>
        <pc:spChg chg="mod">
          <ac:chgData name="Lei Song" userId="e77005fb-e6b4-4f46-8c86-95621a0ac549" providerId="ADAL" clId="{AF2F3E99-90C8-A14D-AA81-17E7B016EB73}" dt="2021-08-06T09:12:17.092" v="1607" actId="20577"/>
          <ac:spMkLst>
            <pc:docMk/>
            <pc:sldMk cId="467688167" sldId="316"/>
            <ac:spMk id="2" creationId="{33C99DCB-8D22-3B4C-8A7F-F669D71EDA5B}"/>
          </ac:spMkLst>
        </pc:spChg>
        <pc:spChg chg="add del mod">
          <ac:chgData name="Lei Song" userId="e77005fb-e6b4-4f46-8c86-95621a0ac549" providerId="ADAL" clId="{AF2F3E99-90C8-A14D-AA81-17E7B016EB73}" dt="2021-08-06T09:13:16.193" v="1618"/>
          <ac:spMkLst>
            <pc:docMk/>
            <pc:sldMk cId="467688167" sldId="316"/>
            <ac:spMk id="3" creationId="{026AEED9-CC2D-1F49-A91A-697C492738D6}"/>
          </ac:spMkLst>
        </pc:spChg>
        <pc:picChg chg="add del mod ord">
          <ac:chgData name="Lei Song" userId="e77005fb-e6b4-4f46-8c86-95621a0ac549" providerId="ADAL" clId="{AF2F3E99-90C8-A14D-AA81-17E7B016EB73}" dt="2021-08-06T09:13:00.593" v="1610" actId="931"/>
          <ac:picMkLst>
            <pc:docMk/>
            <pc:sldMk cId="467688167" sldId="316"/>
            <ac:picMk id="5" creationId="{D2293EFB-EB67-3B4E-8440-C4C80BE83C57}"/>
          </ac:picMkLst>
        </pc:picChg>
        <pc:picChg chg="add mod">
          <ac:chgData name="Lei Song" userId="e77005fb-e6b4-4f46-8c86-95621a0ac549" providerId="ADAL" clId="{AF2F3E99-90C8-A14D-AA81-17E7B016EB73}" dt="2021-08-06T09:13:23.576" v="1620"/>
          <ac:picMkLst>
            <pc:docMk/>
            <pc:sldMk cId="467688167" sldId="316"/>
            <ac:picMk id="7" creationId="{B03ABBEF-2A42-2C45-BDDF-495BF6A915DA}"/>
          </ac:picMkLst>
        </pc:picChg>
      </pc:sldChg>
      <pc:sldChg chg="addSp modSp new mod">
        <pc:chgData name="Lei Song" userId="e77005fb-e6b4-4f46-8c86-95621a0ac549" providerId="ADAL" clId="{AF2F3E99-90C8-A14D-AA81-17E7B016EB73}" dt="2021-08-06T09:21:57.138" v="1725" actId="692"/>
        <pc:sldMkLst>
          <pc:docMk/>
          <pc:sldMk cId="1248136299" sldId="317"/>
        </pc:sldMkLst>
        <pc:spChg chg="mod">
          <ac:chgData name="Lei Song" userId="e77005fb-e6b4-4f46-8c86-95621a0ac549" providerId="ADAL" clId="{AF2F3E99-90C8-A14D-AA81-17E7B016EB73}" dt="2021-08-06T09:18:21.738" v="1648" actId="20577"/>
          <ac:spMkLst>
            <pc:docMk/>
            <pc:sldMk cId="1248136299" sldId="317"/>
            <ac:spMk id="2" creationId="{29778B1E-1313-BC4B-952C-648BD57C40F0}"/>
          </ac:spMkLst>
        </pc:spChg>
        <pc:spChg chg="mod">
          <ac:chgData name="Lei Song" userId="e77005fb-e6b4-4f46-8c86-95621a0ac549" providerId="ADAL" clId="{AF2F3E99-90C8-A14D-AA81-17E7B016EB73}" dt="2021-08-06T09:20:31.366" v="1706" actId="20577"/>
          <ac:spMkLst>
            <pc:docMk/>
            <pc:sldMk cId="1248136299" sldId="317"/>
            <ac:spMk id="3" creationId="{D1CE4EB9-A91F-A345-B31E-5A8E5F255CAE}"/>
          </ac:spMkLst>
        </pc:spChg>
        <pc:spChg chg="add mod">
          <ac:chgData name="Lei Song" userId="e77005fb-e6b4-4f46-8c86-95621a0ac549" providerId="ADAL" clId="{AF2F3E99-90C8-A14D-AA81-17E7B016EB73}" dt="2021-08-06T09:21:57.138" v="1725" actId="692"/>
          <ac:spMkLst>
            <pc:docMk/>
            <pc:sldMk cId="1248136299" sldId="317"/>
            <ac:spMk id="6" creationId="{A9607BB8-D377-2344-84BB-4761E0F1ED66}"/>
          </ac:spMkLst>
        </pc:spChg>
        <pc:picChg chg="add mod">
          <ac:chgData name="Lei Song" userId="e77005fb-e6b4-4f46-8c86-95621a0ac549" providerId="ADAL" clId="{AF2F3E99-90C8-A14D-AA81-17E7B016EB73}" dt="2021-08-06T09:21:17.219" v="1710" actId="14100"/>
          <ac:picMkLst>
            <pc:docMk/>
            <pc:sldMk cId="1248136299" sldId="317"/>
            <ac:picMk id="5" creationId="{A70ED03D-99AE-2E4D-847E-574DF57F7E46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9:33.617" v="1786" actId="255"/>
        <pc:sldMkLst>
          <pc:docMk/>
          <pc:sldMk cId="4274623190" sldId="318"/>
        </pc:sldMkLst>
        <pc:spChg chg="mod">
          <ac:chgData name="Lei Song" userId="e77005fb-e6b4-4f46-8c86-95621a0ac549" providerId="ADAL" clId="{AF2F3E99-90C8-A14D-AA81-17E7B016EB73}" dt="2021-08-06T09:23:44.950" v="1762" actId="20577"/>
          <ac:spMkLst>
            <pc:docMk/>
            <pc:sldMk cId="4274623190" sldId="318"/>
            <ac:spMk id="2" creationId="{2E8D8790-7825-AA48-9837-94E2F3A5B89E}"/>
          </ac:spMkLst>
        </pc:spChg>
        <pc:spChg chg="del">
          <ac:chgData name="Lei Song" userId="e77005fb-e6b4-4f46-8c86-95621a0ac549" providerId="ADAL" clId="{AF2F3E99-90C8-A14D-AA81-17E7B016EB73}" dt="2021-08-06T09:28:57.576" v="1782"/>
          <ac:spMkLst>
            <pc:docMk/>
            <pc:sldMk cId="4274623190" sldId="318"/>
            <ac:spMk id="3" creationId="{B596A89D-B484-DA49-B4CC-6C42C6C229B9}"/>
          </ac:spMkLst>
        </pc:spChg>
        <pc:spChg chg="add mod">
          <ac:chgData name="Lei Song" userId="e77005fb-e6b4-4f46-8c86-95621a0ac549" providerId="ADAL" clId="{AF2F3E99-90C8-A14D-AA81-17E7B016EB73}" dt="2021-08-06T09:29:33.617" v="1786" actId="255"/>
          <ac:spMkLst>
            <pc:docMk/>
            <pc:sldMk cId="4274623190" sldId="318"/>
            <ac:spMk id="6" creationId="{562AA986-829C-F545-AB44-B32A4B659164}"/>
          </ac:spMkLst>
        </pc:spChg>
        <pc:picChg chg="add mod ord">
          <ac:chgData name="Lei Song" userId="e77005fb-e6b4-4f46-8c86-95621a0ac549" providerId="ADAL" clId="{AF2F3E99-90C8-A14D-AA81-17E7B016EB73}" dt="2021-08-06T09:28:57.576" v="1782"/>
          <ac:picMkLst>
            <pc:docMk/>
            <pc:sldMk cId="4274623190" sldId="318"/>
            <ac:picMk id="5" creationId="{07D2AFF8-9726-4342-86E0-B18A61EEDAED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8:18.454" v="1780"/>
        <pc:sldMkLst>
          <pc:docMk/>
          <pc:sldMk cId="416752736" sldId="319"/>
        </pc:sldMkLst>
        <pc:spChg chg="mod">
          <ac:chgData name="Lei Song" userId="e77005fb-e6b4-4f46-8c86-95621a0ac549" providerId="ADAL" clId="{AF2F3E99-90C8-A14D-AA81-17E7B016EB73}" dt="2021-08-06T09:28:07.017" v="1778" actId="20577"/>
          <ac:spMkLst>
            <pc:docMk/>
            <pc:sldMk cId="416752736" sldId="319"/>
            <ac:spMk id="2" creationId="{9A294543-9760-2C44-9ABC-CCE534529C3D}"/>
          </ac:spMkLst>
        </pc:spChg>
        <pc:spChg chg="del">
          <ac:chgData name="Lei Song" userId="e77005fb-e6b4-4f46-8c86-95621a0ac549" providerId="ADAL" clId="{AF2F3E99-90C8-A14D-AA81-17E7B016EB73}" dt="2021-08-06T09:28:18.454" v="1780"/>
          <ac:spMkLst>
            <pc:docMk/>
            <pc:sldMk cId="416752736" sldId="319"/>
            <ac:spMk id="3" creationId="{E5E74A69-57FC-8A46-88B8-76CC589F5E45}"/>
          </ac:spMkLst>
        </pc:spChg>
        <pc:picChg chg="add mod ord">
          <ac:chgData name="Lei Song" userId="e77005fb-e6b4-4f46-8c86-95621a0ac549" providerId="ADAL" clId="{AF2F3E99-90C8-A14D-AA81-17E7B016EB73}" dt="2021-08-06T09:28:18.454" v="1780"/>
          <ac:picMkLst>
            <pc:docMk/>
            <pc:sldMk cId="416752736" sldId="319"/>
            <ac:picMk id="5" creationId="{7391DC86-676B-2B4D-82F5-E48582E7256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10.253" v="1826" actId="1036"/>
        <pc:sldMkLst>
          <pc:docMk/>
          <pc:sldMk cId="1562236393" sldId="320"/>
        </pc:sldMkLst>
        <pc:spChg chg="mod">
          <ac:chgData name="Lei Song" userId="e77005fb-e6b4-4f46-8c86-95621a0ac549" providerId="ADAL" clId="{AF2F3E99-90C8-A14D-AA81-17E7B016EB73}" dt="2021-08-06T09:29:49.912" v="1807" actId="20577"/>
          <ac:spMkLst>
            <pc:docMk/>
            <pc:sldMk cId="1562236393" sldId="320"/>
            <ac:spMk id="2" creationId="{4E2B3DDA-1EA4-7F46-A155-1315489723F9}"/>
          </ac:spMkLst>
        </pc:spChg>
        <pc:spChg chg="del">
          <ac:chgData name="Lei Song" userId="e77005fb-e6b4-4f46-8c86-95621a0ac549" providerId="ADAL" clId="{AF2F3E99-90C8-A14D-AA81-17E7B016EB73}" dt="2021-08-06T09:32:17.630" v="1809"/>
          <ac:spMkLst>
            <pc:docMk/>
            <pc:sldMk cId="1562236393" sldId="320"/>
            <ac:spMk id="3" creationId="{A1DD1BD2-1BEF-AA4F-91AF-E683FBB6530E}"/>
          </ac:spMkLst>
        </pc:spChg>
        <pc:spChg chg="add mod">
          <ac:chgData name="Lei Song" userId="e77005fb-e6b4-4f46-8c86-95621a0ac549" providerId="ADAL" clId="{AF2F3E99-90C8-A14D-AA81-17E7B016EB73}" dt="2021-08-06T09:42:10.253" v="1826" actId="1036"/>
          <ac:spMkLst>
            <pc:docMk/>
            <pc:sldMk cId="1562236393" sldId="320"/>
            <ac:spMk id="6" creationId="{EAD0562E-49A2-6244-B7F6-1066DBF0CDD8}"/>
          </ac:spMkLst>
        </pc:spChg>
        <pc:picChg chg="add mod ord">
          <ac:chgData name="Lei Song" userId="e77005fb-e6b4-4f46-8c86-95621a0ac549" providerId="ADAL" clId="{AF2F3E99-90C8-A14D-AA81-17E7B016EB73}" dt="2021-08-06T09:32:17.630" v="1809"/>
          <ac:picMkLst>
            <pc:docMk/>
            <pc:sldMk cId="1562236393" sldId="320"/>
            <ac:picMk id="5" creationId="{A484EC91-9E11-F247-B20D-B0F23AE3E64E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44.096" v="1833"/>
        <pc:sldMkLst>
          <pc:docMk/>
          <pc:sldMk cId="3199786319" sldId="321"/>
        </pc:sldMkLst>
        <pc:spChg chg="mod">
          <ac:chgData name="Lei Song" userId="e77005fb-e6b4-4f46-8c86-95621a0ac549" providerId="ADAL" clId="{AF2F3E99-90C8-A14D-AA81-17E7B016EB73}" dt="2021-08-06T09:36:17.334" v="1812" actId="20577"/>
          <ac:spMkLst>
            <pc:docMk/>
            <pc:sldMk cId="3199786319" sldId="321"/>
            <ac:spMk id="2" creationId="{35FE51EB-5E09-934D-B61C-7B1B13FA3463}"/>
          </ac:spMkLst>
        </pc:spChg>
        <pc:spChg chg="mod">
          <ac:chgData name="Lei Song" userId="e77005fb-e6b4-4f46-8c86-95621a0ac549" providerId="ADAL" clId="{AF2F3E99-90C8-A14D-AA81-17E7B016EB73}" dt="2021-08-06T09:42:26.024" v="1829"/>
          <ac:spMkLst>
            <pc:docMk/>
            <pc:sldMk cId="3199786319" sldId="321"/>
            <ac:spMk id="3" creationId="{FBF14C7D-4471-6247-B514-41F0BE713738}"/>
          </ac:spMkLst>
        </pc:spChg>
        <pc:spChg chg="add del mod">
          <ac:chgData name="Lei Song" userId="e77005fb-e6b4-4f46-8c86-95621a0ac549" providerId="ADAL" clId="{AF2F3E99-90C8-A14D-AA81-17E7B016EB73}" dt="2021-08-06T09:42:30.531" v="1831"/>
          <ac:spMkLst>
            <pc:docMk/>
            <pc:sldMk cId="3199786319" sldId="321"/>
            <ac:spMk id="4" creationId="{41454C43-4A6F-3945-8D62-D2DC842F1017}"/>
          </ac:spMkLst>
        </pc:spChg>
        <pc:picChg chg="add mod">
          <ac:chgData name="Lei Song" userId="e77005fb-e6b4-4f46-8c86-95621a0ac549" providerId="ADAL" clId="{AF2F3E99-90C8-A14D-AA81-17E7B016EB73}" dt="2021-08-06T09:42:44.096" v="1833"/>
          <ac:picMkLst>
            <pc:docMk/>
            <pc:sldMk cId="3199786319" sldId="321"/>
            <ac:picMk id="6" creationId="{F0243F87-6CB5-DC4D-9A3F-B271C6F9172C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5:24.991" v="1861"/>
        <pc:sldMkLst>
          <pc:docMk/>
          <pc:sldMk cId="283703414" sldId="322"/>
        </pc:sldMkLst>
        <pc:spChg chg="mod">
          <ac:chgData name="Lei Song" userId="e77005fb-e6b4-4f46-8c86-95621a0ac549" providerId="ADAL" clId="{AF2F3E99-90C8-A14D-AA81-17E7B016EB73}" dt="2021-08-06T09:43:06.894" v="1858" actId="20577"/>
          <ac:spMkLst>
            <pc:docMk/>
            <pc:sldMk cId="283703414" sldId="322"/>
            <ac:spMk id="2" creationId="{41086CA1-DA27-6646-B4D2-AA0639259A4E}"/>
          </ac:spMkLst>
        </pc:spChg>
        <pc:spChg chg="del">
          <ac:chgData name="Lei Song" userId="e77005fb-e6b4-4f46-8c86-95621a0ac549" providerId="ADAL" clId="{AF2F3E99-90C8-A14D-AA81-17E7B016EB73}" dt="2021-08-06T09:45:13.019" v="1860"/>
          <ac:spMkLst>
            <pc:docMk/>
            <pc:sldMk cId="283703414" sldId="322"/>
            <ac:spMk id="3" creationId="{3D81C847-8BAD-2F40-99A9-D830F4053BF1}"/>
          </ac:spMkLst>
        </pc:spChg>
        <pc:spChg chg="add mod">
          <ac:chgData name="Lei Song" userId="e77005fb-e6b4-4f46-8c86-95621a0ac549" providerId="ADAL" clId="{AF2F3E99-90C8-A14D-AA81-17E7B016EB73}" dt="2021-08-06T09:45:24.991" v="1861"/>
          <ac:spMkLst>
            <pc:docMk/>
            <pc:sldMk cId="283703414" sldId="322"/>
            <ac:spMk id="6" creationId="{82C50B8E-6DE3-5142-869D-54082B42A7F9}"/>
          </ac:spMkLst>
        </pc:spChg>
        <pc:picChg chg="add mod ord">
          <ac:chgData name="Lei Song" userId="e77005fb-e6b4-4f46-8c86-95621a0ac549" providerId="ADAL" clId="{AF2F3E99-90C8-A14D-AA81-17E7B016EB73}" dt="2021-08-06T09:45:13.019" v="1860"/>
          <ac:picMkLst>
            <pc:docMk/>
            <pc:sldMk cId="283703414" sldId="322"/>
            <ac:picMk id="5" creationId="{9D79A2B1-B0D2-4640-B90C-DEA3176EE8D7}"/>
          </ac:picMkLst>
        </pc:picChg>
      </pc:sldChg>
      <pc:sldChg chg="addSp modSp new mod">
        <pc:chgData name="Lei Song" userId="e77005fb-e6b4-4f46-8c86-95621a0ac549" providerId="ADAL" clId="{AF2F3E99-90C8-A14D-AA81-17E7B016EB73}" dt="2021-08-06T09:47:19.194" v="1905"/>
        <pc:sldMkLst>
          <pc:docMk/>
          <pc:sldMk cId="3884681447" sldId="323"/>
        </pc:sldMkLst>
        <pc:spChg chg="mod">
          <ac:chgData name="Lei Song" userId="e77005fb-e6b4-4f46-8c86-95621a0ac549" providerId="ADAL" clId="{AF2F3E99-90C8-A14D-AA81-17E7B016EB73}" dt="2021-08-06T09:45:45.702" v="1884" actId="20577"/>
          <ac:spMkLst>
            <pc:docMk/>
            <pc:sldMk cId="3884681447" sldId="323"/>
            <ac:spMk id="2" creationId="{E733F723-E59D-CE4A-B1C1-58B185ADF397}"/>
          </ac:spMkLst>
        </pc:spChg>
        <pc:spChg chg="mod">
          <ac:chgData name="Lei Song" userId="e77005fb-e6b4-4f46-8c86-95621a0ac549" providerId="ADAL" clId="{AF2F3E99-90C8-A14D-AA81-17E7B016EB73}" dt="2021-08-06T09:46:37.985" v="1903"/>
          <ac:spMkLst>
            <pc:docMk/>
            <pc:sldMk cId="3884681447" sldId="323"/>
            <ac:spMk id="3" creationId="{5544391F-D50A-954E-9811-000B52380669}"/>
          </ac:spMkLst>
        </pc:spChg>
        <pc:picChg chg="add mod">
          <ac:chgData name="Lei Song" userId="e77005fb-e6b4-4f46-8c86-95621a0ac549" providerId="ADAL" clId="{AF2F3E99-90C8-A14D-AA81-17E7B016EB73}" dt="2021-08-06T09:47:19.194" v="1905"/>
          <ac:picMkLst>
            <pc:docMk/>
            <pc:sldMk cId="3884681447" sldId="323"/>
            <ac:picMk id="5" creationId="{BF5E5A6B-9E58-4E4B-AA11-390D1C071DE9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59:16.122" v="1918" actId="692"/>
        <pc:sldMkLst>
          <pc:docMk/>
          <pc:sldMk cId="3067827007" sldId="324"/>
        </pc:sldMkLst>
        <pc:spChg chg="mod">
          <ac:chgData name="Lei Song" userId="e77005fb-e6b4-4f46-8c86-95621a0ac549" providerId="ADAL" clId="{AF2F3E99-90C8-A14D-AA81-17E7B016EB73}" dt="2021-08-06T09:56:51.280" v="1909" actId="20577"/>
          <ac:spMkLst>
            <pc:docMk/>
            <pc:sldMk cId="3067827007" sldId="324"/>
            <ac:spMk id="2" creationId="{E3F46B7B-410E-044E-8329-FB2EB2B56E03}"/>
          </ac:spMkLst>
        </pc:spChg>
        <pc:spChg chg="del">
          <ac:chgData name="Lei Song" userId="e77005fb-e6b4-4f46-8c86-95621a0ac549" providerId="ADAL" clId="{AF2F3E99-90C8-A14D-AA81-17E7B016EB73}" dt="2021-08-06T09:58:45.165" v="1911"/>
          <ac:spMkLst>
            <pc:docMk/>
            <pc:sldMk cId="3067827007" sldId="324"/>
            <ac:spMk id="3" creationId="{428B280F-C9E7-6648-AA33-C17015418408}"/>
          </ac:spMkLst>
        </pc:spChg>
        <pc:spChg chg="add mod">
          <ac:chgData name="Lei Song" userId="e77005fb-e6b4-4f46-8c86-95621a0ac549" providerId="ADAL" clId="{AF2F3E99-90C8-A14D-AA81-17E7B016EB73}" dt="2021-08-06T09:59:16.122" v="1918" actId="692"/>
          <ac:spMkLst>
            <pc:docMk/>
            <pc:sldMk cId="3067827007" sldId="324"/>
            <ac:spMk id="6" creationId="{A8105FB1-92EA-6545-A952-6B1E5CB9E47A}"/>
          </ac:spMkLst>
        </pc:spChg>
        <pc:picChg chg="add mod ord">
          <ac:chgData name="Lei Song" userId="e77005fb-e6b4-4f46-8c86-95621a0ac549" providerId="ADAL" clId="{AF2F3E99-90C8-A14D-AA81-17E7B016EB73}" dt="2021-08-06T09:58:45.165" v="1911"/>
          <ac:picMkLst>
            <pc:docMk/>
            <pc:sldMk cId="3067827007" sldId="324"/>
            <ac:picMk id="5" creationId="{78A4B5F7-EE8F-BF4F-8B06-4F8B0EAAB8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1-serializ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django-rest-framework.org/topics/ajax-csrf-cors/#working-with-ajax-csrf-co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127.0.0.1:8000/post/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2-requests-and-respons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django-rest-framework.org/tutorial/3-class-based-vie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3-class-based-views/#using-mixin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django-rest-framework.org/tutorial/6-viewsets-and-router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django-rest-framework.org/api-guide/viewsets/#genericview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BqJ0-imSMU&amp;ab_channel=ParwizForog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938B-F160-024D-9CA4-3922055D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4E5A-E8B5-AF4B-AF42-16DBA960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  <a:p>
            <a:r>
              <a:rPr lang="en-US" dirty="0"/>
              <a:t>migrate</a:t>
            </a:r>
          </a:p>
          <a:p>
            <a:r>
              <a:rPr lang="en-US" dirty="0" err="1"/>
              <a:t>createsuperuser</a:t>
            </a:r>
            <a:endParaRPr lang="en-US" dirty="0"/>
          </a:p>
          <a:p>
            <a:r>
              <a:rPr lang="en-US" dirty="0" err="1"/>
              <a:t>runserver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CBF3-0472-204E-89C1-F1F52E33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C1C8-0506-0744-8B3E-EECF509C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https://www.django-rest-framework.org/api-guide/serializers/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https://www.django-rest-framework.org/tutorial/1-serialization/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1B66-6CFD-3749-BED9-3715FB2D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serializer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F60A2-0D4F-CC43-A61D-E01388F8C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362" y="1825625"/>
            <a:ext cx="3401275" cy="4291013"/>
          </a:xfrm>
        </p:spPr>
      </p:pic>
    </p:spTree>
    <p:extLst>
      <p:ext uri="{BB962C8B-B14F-4D97-AF65-F5344CB8AC3E}">
        <p14:creationId xmlns:p14="http://schemas.microsoft.com/office/powerpoint/2010/main" val="21274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18F-2082-BB48-9AFF-731CAD4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 class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27663C-BCEB-A741-B9F5-EE7489CAC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4316"/>
            <a:ext cx="7886700" cy="4273630"/>
          </a:xfrm>
        </p:spPr>
      </p:pic>
    </p:spTree>
    <p:extLst>
      <p:ext uri="{BB962C8B-B14F-4D97-AF65-F5344CB8AC3E}">
        <p14:creationId xmlns:p14="http://schemas.microsoft.com/office/powerpoint/2010/main" val="355216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FA39-2921-F340-9B6C-42FB02D7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serializer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49B2B81-A730-9648-A2DE-F1D581885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95" y="1825625"/>
            <a:ext cx="5739610" cy="4291013"/>
          </a:xfrm>
        </p:spPr>
      </p:pic>
    </p:spTree>
    <p:extLst>
      <p:ext uri="{BB962C8B-B14F-4D97-AF65-F5344CB8AC3E}">
        <p14:creationId xmlns:p14="http://schemas.microsoft.com/office/powerpoint/2010/main" val="241010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2561-5FA2-FD4B-9D87-674E9FD7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ModelSerializer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A2BBA-DFBF-4F45-B2AE-0EC92D01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075" y="1825625"/>
            <a:ext cx="6361849" cy="4291013"/>
          </a:xfrm>
        </p:spPr>
      </p:pic>
    </p:spTree>
    <p:extLst>
      <p:ext uri="{BB962C8B-B14F-4D97-AF65-F5344CB8AC3E}">
        <p14:creationId xmlns:p14="http://schemas.microsoft.com/office/powerpoint/2010/main" val="318618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8F3C-32D1-8A41-ADB5-A040B6A1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serializer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9A3B6-9142-6647-8D0E-06ACBE00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2777331"/>
            <a:ext cx="6667500" cy="2387600"/>
          </a:xfrm>
        </p:spPr>
      </p:pic>
    </p:spTree>
    <p:extLst>
      <p:ext uri="{BB962C8B-B14F-4D97-AF65-F5344CB8AC3E}">
        <p14:creationId xmlns:p14="http://schemas.microsoft.com/office/powerpoint/2010/main" val="374443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3E0A-74FA-E44D-AE7E-1D6BAF07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569F-0CFF-AC4E-9212-06BDE3A3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@</a:t>
            </a:r>
            <a:r>
              <a:rPr lang="en-NZ" dirty="0" err="1"/>
              <a:t>csrf_exempt</a:t>
            </a:r>
            <a:r>
              <a:rPr lang="en-NZ" dirty="0"/>
              <a:t> </a:t>
            </a:r>
            <a:r>
              <a:rPr lang="en-NZ" dirty="0">
                <a:sym typeface="Wingdings" pitchFamily="2" charset="2"/>
              </a:rPr>
              <a:t> </a:t>
            </a:r>
            <a:r>
              <a:rPr lang="en-NZ" u="sng" dirty="0">
                <a:hlinkClick r:id="rId2"/>
              </a:rPr>
              <a:t>Working with AJAX, CSRF &amp; CORS</a:t>
            </a:r>
            <a:endParaRPr lang="en-NZ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86E7C-530A-F84A-BF40-AF54ECEF9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63" y="2278241"/>
            <a:ext cx="4330073" cy="45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2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AB54-4ABB-B94C-B2FB-31FFFE83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AC353-D0C4-3043-8C5D-CEB5D8F8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65" y="1825625"/>
            <a:ext cx="6283269" cy="4291013"/>
          </a:xfrm>
        </p:spPr>
      </p:pic>
    </p:spTree>
    <p:extLst>
      <p:ext uri="{BB962C8B-B14F-4D97-AF65-F5344CB8AC3E}">
        <p14:creationId xmlns:p14="http://schemas.microsoft.com/office/powerpoint/2010/main" val="234379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52FC-8910-0547-A1C2-D49E3ECB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1892-168A-784E-B27F-B4E7725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collection</a:t>
            </a:r>
          </a:p>
          <a:p>
            <a:r>
              <a:rPr lang="en-US" dirty="0"/>
              <a:t>Create a new request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B065B-BD22-394D-A087-B6B1871B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7355"/>
            <a:ext cx="3194045" cy="149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ACA57-1F26-FD4D-8F06-DF7F05A7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75" y="2713789"/>
            <a:ext cx="4083469" cy="20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– Django Rest-Framework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  <a:p>
            <a:r>
              <a:rPr lang="en-US" dirty="0" err="1"/>
              <a:t>ModelSerializers</a:t>
            </a:r>
            <a:endParaRPr lang="en-US" dirty="0"/>
          </a:p>
          <a:p>
            <a:r>
              <a:rPr lang="en-US" dirty="0"/>
              <a:t>Function based API View</a:t>
            </a:r>
          </a:p>
          <a:p>
            <a:r>
              <a:rPr lang="en-US" dirty="0"/>
              <a:t>API View Decorators </a:t>
            </a:r>
          </a:p>
          <a:p>
            <a:r>
              <a:rPr lang="en-US" dirty="0"/>
              <a:t>Class based API View</a:t>
            </a:r>
          </a:p>
          <a:p>
            <a:r>
              <a:rPr lang="en-US" dirty="0" err="1"/>
              <a:t>Mixins</a:t>
            </a:r>
            <a:endParaRPr lang="en-US" dirty="0"/>
          </a:p>
          <a:p>
            <a:r>
              <a:rPr lang="en-US" dirty="0" err="1"/>
              <a:t>Viewsets</a:t>
            </a:r>
            <a:r>
              <a:rPr lang="en-US" dirty="0"/>
              <a:t> and Routers</a:t>
            </a:r>
          </a:p>
          <a:p>
            <a:r>
              <a:rPr lang="en-US" dirty="0"/>
              <a:t>Generic </a:t>
            </a:r>
            <a:r>
              <a:rPr lang="en-US" dirty="0" err="1"/>
              <a:t>Viewsets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Viewsets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2548-F611-3C44-906D-FF325608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9F326-AC3D-C04E-BEA6-A89B6EE4C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209" y="1825625"/>
            <a:ext cx="4213581" cy="4291013"/>
          </a:xfrm>
        </p:spPr>
      </p:pic>
    </p:spTree>
    <p:extLst>
      <p:ext uri="{BB962C8B-B14F-4D97-AF65-F5344CB8AC3E}">
        <p14:creationId xmlns:p14="http://schemas.microsoft.com/office/powerpoint/2010/main" val="287511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334F-9335-4A4E-9F8A-8E05B331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2DF86-63D3-9141-8088-4C81E8AD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007" y="1825625"/>
            <a:ext cx="7391985" cy="4291013"/>
          </a:xfrm>
        </p:spPr>
      </p:pic>
    </p:spTree>
    <p:extLst>
      <p:ext uri="{BB962C8B-B14F-4D97-AF65-F5344CB8AC3E}">
        <p14:creationId xmlns:p14="http://schemas.microsoft.com/office/powerpoint/2010/main" val="326412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2DA8-39F6-2746-9CE7-3737BBD4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CC04-C789-034E-A9CD-B5FF960C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http://127.0.0.1:8000/post/1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032F2-72F0-5C43-B84C-4B08B8F1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458878"/>
            <a:ext cx="2436206" cy="2670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3D6C2A-B31D-4D46-860D-BFE9D162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895" y="2458878"/>
            <a:ext cx="2436207" cy="3657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54974A-0841-1D49-9447-66A309BB3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94" y="2399316"/>
            <a:ext cx="2987684" cy="37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4F78-727F-AA48-B412-3B69962B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5401-8A73-5E4B-ABB4-8276D6F3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6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8F8-5926-3A4B-8F59-0E3D6553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View Decorators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357F-3E2B-7C40-9144-4195B41C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https://www.django-rest-framework.org/tutorial/2-requests-and-responses/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/>
              <a:t>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0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4870-8B0B-DE44-947D-03D67138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FF385-8C7F-704D-B2DF-F87DD157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2969"/>
            <a:ext cx="7886700" cy="3636325"/>
          </a:xfrm>
        </p:spPr>
      </p:pic>
    </p:spTree>
    <p:extLst>
      <p:ext uri="{BB962C8B-B14F-4D97-AF65-F5344CB8AC3E}">
        <p14:creationId xmlns:p14="http://schemas.microsoft.com/office/powerpoint/2010/main" val="65321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46FE-A708-A64C-BB1A-C129AAA4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4675C-31D2-BD4A-A556-24E7984E9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429" y="1825625"/>
            <a:ext cx="5011141" cy="4291013"/>
          </a:xfrm>
        </p:spPr>
      </p:pic>
    </p:spTree>
    <p:extLst>
      <p:ext uri="{BB962C8B-B14F-4D97-AF65-F5344CB8AC3E}">
        <p14:creationId xmlns:p14="http://schemas.microsoft.com/office/powerpoint/2010/main" val="1889807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1D67-A977-944D-B2BD-E5F44865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single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8AD49-91A7-E643-B9F8-B848CF6B2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23" y="1825625"/>
            <a:ext cx="6318553" cy="4291013"/>
          </a:xfrm>
        </p:spPr>
      </p:pic>
    </p:spTree>
    <p:extLst>
      <p:ext uri="{BB962C8B-B14F-4D97-AF65-F5344CB8AC3E}">
        <p14:creationId xmlns:p14="http://schemas.microsoft.com/office/powerpoint/2010/main" val="580111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A0F-EAB3-8E49-AF43-ABDCEA33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8782F-D00D-C043-AC74-0A6C376B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10" y="1825625"/>
            <a:ext cx="5598380" cy="4291013"/>
          </a:xfrm>
        </p:spPr>
      </p:pic>
    </p:spTree>
    <p:extLst>
      <p:ext uri="{BB962C8B-B14F-4D97-AF65-F5344CB8AC3E}">
        <p14:creationId xmlns:p14="http://schemas.microsoft.com/office/powerpoint/2010/main" val="1585381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4045-28B8-3145-B402-020B9A2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API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EA7D-0A24-6C4A-89EC-9639A4A8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https://www.django-rest-framework.org/tutorial/3-class-based-views/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B26A1-85FD-4544-931A-5187EF21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02" y="3139023"/>
            <a:ext cx="6585995" cy="29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6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B875-988C-AC4D-9A4E-D9250ED5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FE11-FB12-1741-8079-83640278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  <a:p>
            <a:r>
              <a:rPr lang="en-US" dirty="0"/>
              <a:t>New app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startapp</a:t>
            </a:r>
            <a:r>
              <a:rPr lang="en-US" dirty="0"/>
              <a:t> rest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NZ" dirty="0"/>
              <a:t>pip install </a:t>
            </a:r>
            <a:r>
              <a:rPr lang="en-NZ" dirty="0" err="1"/>
              <a:t>djangorestframework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28677-F287-DF4D-84FB-F9194DA8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3" y="2894111"/>
            <a:ext cx="3486873" cy="26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5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3E8A-6B77-264A-8453-6BD8F1D8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30AD9-5982-8446-8E97-27117F092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929" y="1825625"/>
            <a:ext cx="6582142" cy="4291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B1DA8-5301-C34B-8164-553497903B42}"/>
              </a:ext>
            </a:extLst>
          </p:cNvPr>
          <p:cNvSpPr txBox="1"/>
          <p:nvPr/>
        </p:nvSpPr>
        <p:spPr>
          <a:xfrm>
            <a:off x="1280929" y="6315959"/>
            <a:ext cx="22910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on your page please</a:t>
            </a:r>
          </a:p>
        </p:txBody>
      </p:sp>
    </p:spTree>
    <p:extLst>
      <p:ext uri="{BB962C8B-B14F-4D97-AF65-F5344CB8AC3E}">
        <p14:creationId xmlns:p14="http://schemas.microsoft.com/office/powerpoint/2010/main" val="1656220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9B38-1397-BD4A-98D0-3698F7B4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D7CA5-FDBC-3344-861E-ACEA07BF6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392" y="1825625"/>
            <a:ext cx="5243215" cy="4291013"/>
          </a:xfrm>
        </p:spPr>
      </p:pic>
    </p:spTree>
    <p:extLst>
      <p:ext uri="{BB962C8B-B14F-4D97-AF65-F5344CB8AC3E}">
        <p14:creationId xmlns:p14="http://schemas.microsoft.com/office/powerpoint/2010/main" val="71436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487E-667E-4748-899F-0ECB7718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F1665-3927-4E45-828D-49233D46E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797" y="1825625"/>
            <a:ext cx="4826405" cy="4291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48480-CE00-BF48-844C-6627E14B6208}"/>
              </a:ext>
            </a:extLst>
          </p:cNvPr>
          <p:cNvSpPr txBox="1"/>
          <p:nvPr/>
        </p:nvSpPr>
        <p:spPr>
          <a:xfrm>
            <a:off x="1280929" y="6315959"/>
            <a:ext cx="22910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on your page please</a:t>
            </a:r>
          </a:p>
        </p:txBody>
      </p:sp>
    </p:spTree>
    <p:extLst>
      <p:ext uri="{BB962C8B-B14F-4D97-AF65-F5344CB8AC3E}">
        <p14:creationId xmlns:p14="http://schemas.microsoft.com/office/powerpoint/2010/main" val="243874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4526-7983-FF4C-A35A-79AA789C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1AC8-35E8-0647-9257-7AFDDD51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https://www.django-rest-framework.org/tutorial/3-class-based-views/#using-mixins</a:t>
            </a:r>
            <a:endParaRPr lang="en-US" dirty="0"/>
          </a:p>
          <a:p>
            <a:endParaRPr lang="en-US" dirty="0"/>
          </a:p>
          <a:p>
            <a:r>
              <a:rPr lang="en-NZ" dirty="0"/>
              <a:t>List</a:t>
            </a:r>
          </a:p>
          <a:p>
            <a:r>
              <a:rPr lang="en-NZ" dirty="0"/>
              <a:t>Create</a:t>
            </a:r>
          </a:p>
          <a:p>
            <a:r>
              <a:rPr lang="en-NZ" dirty="0"/>
              <a:t>Retrieve</a:t>
            </a:r>
          </a:p>
          <a:p>
            <a:r>
              <a:rPr lang="en-NZ" dirty="0"/>
              <a:t>Update</a:t>
            </a:r>
          </a:p>
          <a:p>
            <a:r>
              <a:rPr lang="en-NZ" dirty="0"/>
              <a:t>Destroy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36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6CDF-896A-594A-92EE-B01F0852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4224-7C8D-7748-BDCC-8B49EB92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ListModelMixin</a:t>
            </a:r>
            <a:endParaRPr lang="en-NZ" dirty="0"/>
          </a:p>
          <a:p>
            <a:r>
              <a:rPr lang="en-NZ" dirty="0" err="1"/>
              <a:t>CreateModelMixin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17B4A-F238-E444-B1A5-63B8DB81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1646"/>
            <a:ext cx="9144000" cy="22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31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BB-BC73-B348-A8BF-A98275BF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mixins</a:t>
            </a:r>
            <a:r>
              <a:rPr lang="en-US" dirty="0"/>
              <a:t> –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2E0F-696D-144F-BA65-677642C2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RetrieveModelMixin</a:t>
            </a:r>
            <a:endParaRPr lang="en-NZ" dirty="0"/>
          </a:p>
          <a:p>
            <a:r>
              <a:rPr lang="en-NZ" dirty="0" err="1"/>
              <a:t>UpdateModelMixin</a:t>
            </a:r>
            <a:endParaRPr lang="en-NZ" dirty="0"/>
          </a:p>
          <a:p>
            <a:r>
              <a:rPr lang="en-NZ" dirty="0" err="1"/>
              <a:t>DestroyModelMixin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4B8F6-EDF2-D141-BE4C-2D04D2DE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4052"/>
            <a:ext cx="9144000" cy="25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9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D789-AB74-9846-B224-12794883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Viewsets</a:t>
            </a:r>
            <a:r>
              <a:rPr lang="en-US" dirty="0"/>
              <a:t> and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335E-EB0C-D943-BACE-1681B1EA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https://www.django-rest-framework.org/tutorial/6-viewsets-and-routers/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F6814-1A82-1445-8E29-2D77FA1A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22" y="2427078"/>
            <a:ext cx="6947555" cy="44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8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001A-DA32-204C-856D-359F1218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Viewsets</a:t>
            </a:r>
            <a:r>
              <a:rPr lang="en-US" dirty="0"/>
              <a:t> and Routers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34D56-A007-564C-B8CC-310B39187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9644"/>
            <a:ext cx="7886700" cy="3782974"/>
          </a:xfrm>
        </p:spPr>
      </p:pic>
    </p:spTree>
    <p:extLst>
      <p:ext uri="{BB962C8B-B14F-4D97-AF65-F5344CB8AC3E}">
        <p14:creationId xmlns:p14="http://schemas.microsoft.com/office/powerpoint/2010/main" val="2934297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CE8A-8FEC-524D-8B62-1B7CFA3B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DefaultRouter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7F652-E048-024D-84CE-3309D1D2A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513" y="1825625"/>
            <a:ext cx="4902974" cy="4291013"/>
          </a:xfrm>
        </p:spPr>
      </p:pic>
    </p:spTree>
    <p:extLst>
      <p:ext uri="{BB962C8B-B14F-4D97-AF65-F5344CB8AC3E}">
        <p14:creationId xmlns:p14="http://schemas.microsoft.com/office/powerpoint/2010/main" val="7653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2207-352F-D94F-AB58-9EBE7A37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Viewsets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F1A1-F58C-8A46-8DF9-DA175B57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https://www.django-rest-framework.org/api-guide/viewsets/#genericviewset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DD47C-A28A-494D-8175-636AFF49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5935"/>
            <a:ext cx="9144000" cy="22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9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A8CB-0145-2642-9F6E-B8D058D4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EB97-2CF1-7144-AA90-8156523E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991F5-6844-4242-B805-BAA18C59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81" y="2537296"/>
            <a:ext cx="6112237" cy="39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65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E55B-A606-B14A-85CE-D66B8A45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Viewsets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610F0-EEDB-C745-A597-7A3193E8B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1974023"/>
            <a:ext cx="6997700" cy="1562100"/>
          </a:xfrm>
        </p:spPr>
      </p:pic>
    </p:spTree>
    <p:extLst>
      <p:ext uri="{BB962C8B-B14F-4D97-AF65-F5344CB8AC3E}">
        <p14:creationId xmlns:p14="http://schemas.microsoft.com/office/powerpoint/2010/main" val="1214698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1AA6-A4B3-6549-9763-64B40D9F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6341-70B2-F941-AADE-3DCD1ED7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https://www.youtube.com/watch?v=VBqJ0-imSMU&amp;ab_channel=ParwizForogh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723A-EC87-694E-9EA3-7722954F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45CF4-2B45-C143-B1AD-A84DD09C1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254" y="2362222"/>
            <a:ext cx="4237492" cy="321782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42F0E6-621B-554B-87DF-6A1A416CA40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5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1394-32B4-2B49-AC38-74321E74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CD0E-C4BE-834D-A1C6-259DD290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urls.py</a:t>
            </a:r>
            <a:r>
              <a:rPr lang="en-US" dirty="0"/>
              <a:t> in rest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D9446-DBB3-BF47-A865-29239A30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210241"/>
            <a:ext cx="2971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75EB-DCE8-0248-BCA0-726F571A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“hello world”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A79D-EF5F-1D4A-A365-2D1487E6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view.py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300B8-B0F3-E04B-AF33-431C22BF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91530"/>
            <a:ext cx="800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CB06-BE4F-D64E-9E7A-FA302A56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79355-B0B0-B141-BCF0-CC57AB4DD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070" y="1825625"/>
            <a:ext cx="6331860" cy="4291013"/>
          </a:xfrm>
        </p:spPr>
      </p:pic>
    </p:spTree>
    <p:extLst>
      <p:ext uri="{BB962C8B-B14F-4D97-AF65-F5344CB8AC3E}">
        <p14:creationId xmlns:p14="http://schemas.microsoft.com/office/powerpoint/2010/main" val="127861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8946-5174-3E44-BCD2-C29057B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model to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02305-49D1-2140-9488-45DDCB6FF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231231"/>
            <a:ext cx="5664200" cy="3479800"/>
          </a:xfrm>
        </p:spPr>
      </p:pic>
    </p:spTree>
    <p:extLst>
      <p:ext uri="{BB962C8B-B14F-4D97-AF65-F5344CB8AC3E}">
        <p14:creationId xmlns:p14="http://schemas.microsoft.com/office/powerpoint/2010/main" val="292492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4385</TotalTime>
  <Words>309</Words>
  <Application>Microsoft Macintosh PowerPoint</Application>
  <PresentationFormat>On-screen Show (4:3)</PresentationFormat>
  <Paragraphs>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 – Django Rest-Framework</vt:lpstr>
      <vt:lpstr>Preparation </vt:lpstr>
      <vt:lpstr>Preparation</vt:lpstr>
      <vt:lpstr>Preparation</vt:lpstr>
      <vt:lpstr>Preparation</vt:lpstr>
      <vt:lpstr>Create “hello world”</vt:lpstr>
      <vt:lpstr>urls</vt:lpstr>
      <vt:lpstr>Register model to admin</vt:lpstr>
      <vt:lpstr>Ready to go</vt:lpstr>
      <vt:lpstr>serializers</vt:lpstr>
      <vt:lpstr>Create a serializer file</vt:lpstr>
      <vt:lpstr>serializer class</vt:lpstr>
      <vt:lpstr>Test your serializer</vt:lpstr>
      <vt:lpstr>ModelSerializer</vt:lpstr>
      <vt:lpstr>Test your serializer</vt:lpstr>
      <vt:lpstr>View</vt:lpstr>
      <vt:lpstr>urls</vt:lpstr>
      <vt:lpstr>Postman</vt:lpstr>
      <vt:lpstr>Single object</vt:lpstr>
      <vt:lpstr>View file</vt:lpstr>
      <vt:lpstr>Postman</vt:lpstr>
      <vt:lpstr>PowerPoint Presentation</vt:lpstr>
      <vt:lpstr>API View Decorators </vt:lpstr>
      <vt:lpstr>Api view</vt:lpstr>
      <vt:lpstr>On your page</vt:lpstr>
      <vt:lpstr>For single object</vt:lpstr>
      <vt:lpstr>On your page</vt:lpstr>
      <vt:lpstr>Class based API View</vt:lpstr>
      <vt:lpstr>urls</vt:lpstr>
      <vt:lpstr>Single objects</vt:lpstr>
      <vt:lpstr>urls</vt:lpstr>
      <vt:lpstr>Mixins</vt:lpstr>
      <vt:lpstr>Class mixins</vt:lpstr>
      <vt:lpstr>Class mixins – cont’d</vt:lpstr>
      <vt:lpstr>Viewsets and Routers</vt:lpstr>
      <vt:lpstr>Viewsets and Routers</vt:lpstr>
      <vt:lpstr>DefaultRouter</vt:lpstr>
      <vt:lpstr>Generic Viewsets</vt:lpstr>
      <vt:lpstr>Model Viewsets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179</cp:revision>
  <dcterms:created xsi:type="dcterms:W3CDTF">2017-11-02T21:35:40Z</dcterms:created>
  <dcterms:modified xsi:type="dcterms:W3CDTF">2021-09-20T12:50:20Z</dcterms:modified>
</cp:coreProperties>
</file>