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12430-FD58-4F66-A9C9-A051E5BD5B94}" type="datetimeFigureOut">
              <a:rPr lang="en-NZ" smtClean="0"/>
              <a:t>6/03/2019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A6D9A-7821-4227-B167-AF587D1D1D6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1176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8B24E-3A45-46FB-8EB2-174A21FBE045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7099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EC2-C2ED-4976-B608-A7783E0067E3}" type="datetimeFigureOut">
              <a:rPr lang="en-NZ" smtClean="0"/>
              <a:t>6/03/2019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5F2-B606-4BC9-8774-1769ED5AE37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049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EC2-C2ED-4976-B608-A7783E0067E3}" type="datetimeFigureOut">
              <a:rPr lang="en-NZ" smtClean="0"/>
              <a:t>6/03/2019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5F2-B606-4BC9-8774-1769ED5AE37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2489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EC2-C2ED-4976-B608-A7783E0067E3}" type="datetimeFigureOut">
              <a:rPr lang="en-NZ" smtClean="0"/>
              <a:t>6/03/2019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5F2-B606-4BC9-8774-1769ED5AE37E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5753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EC2-C2ED-4976-B608-A7783E0067E3}" type="datetimeFigureOut">
              <a:rPr lang="en-NZ" smtClean="0"/>
              <a:t>6/03/2019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5F2-B606-4BC9-8774-1769ED5AE37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24856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EC2-C2ED-4976-B608-A7783E0067E3}" type="datetimeFigureOut">
              <a:rPr lang="en-NZ" smtClean="0"/>
              <a:t>6/03/2019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5F2-B606-4BC9-8774-1769ED5AE37E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6457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EC2-C2ED-4976-B608-A7783E0067E3}" type="datetimeFigureOut">
              <a:rPr lang="en-NZ" smtClean="0"/>
              <a:t>6/03/2019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5F2-B606-4BC9-8774-1769ED5AE37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164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EC2-C2ED-4976-B608-A7783E0067E3}" type="datetimeFigureOut">
              <a:rPr lang="en-NZ" smtClean="0"/>
              <a:t>6/03/2019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5F2-B606-4BC9-8774-1769ED5AE37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09994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EC2-C2ED-4976-B608-A7783E0067E3}" type="datetimeFigureOut">
              <a:rPr lang="en-NZ" smtClean="0"/>
              <a:t>6/03/2019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5F2-B606-4BC9-8774-1769ED5AE37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0324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EC2-C2ED-4976-B608-A7783E0067E3}" type="datetimeFigureOut">
              <a:rPr lang="en-NZ" smtClean="0"/>
              <a:t>6/03/2019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5F2-B606-4BC9-8774-1769ED5AE37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97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EC2-C2ED-4976-B608-A7783E0067E3}" type="datetimeFigureOut">
              <a:rPr lang="en-NZ" smtClean="0"/>
              <a:t>6/03/2019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5F2-B606-4BC9-8774-1769ED5AE37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277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EC2-C2ED-4976-B608-A7783E0067E3}" type="datetimeFigureOut">
              <a:rPr lang="en-NZ" smtClean="0"/>
              <a:t>6/03/2019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5F2-B606-4BC9-8774-1769ED5AE37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999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EC2-C2ED-4976-B608-A7783E0067E3}" type="datetimeFigureOut">
              <a:rPr lang="en-NZ" smtClean="0"/>
              <a:t>6/03/2019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5F2-B606-4BC9-8774-1769ED5AE37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668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EC2-C2ED-4976-B608-A7783E0067E3}" type="datetimeFigureOut">
              <a:rPr lang="en-NZ" smtClean="0"/>
              <a:t>6/03/2019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5F2-B606-4BC9-8774-1769ED5AE37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621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EC2-C2ED-4976-B608-A7783E0067E3}" type="datetimeFigureOut">
              <a:rPr lang="en-NZ" smtClean="0"/>
              <a:t>6/03/2019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5F2-B606-4BC9-8774-1769ED5AE37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47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EC2-C2ED-4976-B608-A7783E0067E3}" type="datetimeFigureOut">
              <a:rPr lang="en-NZ" smtClean="0"/>
              <a:t>6/03/2019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5F2-B606-4BC9-8774-1769ED5AE37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976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EC2-C2ED-4976-B608-A7783E0067E3}" type="datetimeFigureOut">
              <a:rPr lang="en-NZ" smtClean="0"/>
              <a:t>6/03/2019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5F2-B606-4BC9-8774-1769ED5AE37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487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B5EC2-C2ED-4976-B608-A7783E0067E3}" type="datetimeFigureOut">
              <a:rPr lang="en-NZ" smtClean="0"/>
              <a:t>6/03/2019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9745F2-B606-4BC9-8774-1769ED5AE37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507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ultimedia.journalism.berkeley.edu/tutorials/starttofinish/storyboarding/" TargetMode="External"/><Relationship Id="rId2" Type="http://schemas.openxmlformats.org/officeDocument/2006/relationships/hyperlink" Target="http://www.presentationteam.com/presentation-tips/powerpoint-tips/presentation-storyboard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leagueproductions.blogspot.co.nz/2011/05/storyboard-1.html" TargetMode="External"/><Relationship Id="rId5" Type="http://schemas.openxmlformats.org/officeDocument/2006/relationships/hyperlink" Target="http://mpartogi.wordpress.com/2011/11/" TargetMode="External"/><Relationship Id="rId4" Type="http://schemas.openxmlformats.org/officeDocument/2006/relationships/hyperlink" Target="http://en.wikipedia.org/wiki/Storyboar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altLang="en-US" dirty="0"/>
              <a:t>6420 Internet &amp; Web Development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3600" smtClean="0"/>
              <a:t>Week 2 </a:t>
            </a:r>
            <a:r>
              <a:rPr lang="en-NZ" sz="3600" dirty="0" smtClean="0"/>
              <a:t>Session 1</a:t>
            </a:r>
            <a:endParaRPr lang="en-NZ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FA00-9269-4263-BFE8-ECA78D4EFF58}" type="datetime1">
              <a:rPr lang="en-NZ" smtClean="0"/>
              <a:t>6/03/2019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ISCG6420 IWD –Introduction to internet &amp; website development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4083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b="1" dirty="0" smtClean="0"/>
              <a:t>Every </a:t>
            </a:r>
            <a:r>
              <a:rPr lang="en-NZ" b="1" dirty="0"/>
              <a:t>storyboard has elements - representation of actual elements of a finished presentation. These are in the form of text, video, sound, images and more...</a:t>
            </a:r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Storyboard Elements</a:t>
            </a:r>
            <a:br>
              <a:rPr lang="en-NZ" dirty="0"/>
            </a:b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94157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i="1" dirty="0" smtClean="0"/>
              <a:t>Decide </a:t>
            </a:r>
            <a:r>
              <a:rPr lang="en-NZ" i="1" dirty="0"/>
              <a:t>what pieces of the story work best in video.</a:t>
            </a:r>
            <a:r>
              <a:rPr lang="en-NZ" dirty="0"/>
              <a:t> </a:t>
            </a:r>
            <a:endParaRPr lang="en-NZ" dirty="0" smtClean="0"/>
          </a:p>
          <a:p>
            <a:r>
              <a:rPr lang="en-NZ" i="1" dirty="0" smtClean="0"/>
              <a:t>Decide </a:t>
            </a:r>
            <a:r>
              <a:rPr lang="en-NZ" i="1" dirty="0"/>
              <a:t>what pieces of the story work best in still photos.</a:t>
            </a:r>
            <a:r>
              <a:rPr lang="en-NZ" dirty="0"/>
              <a:t> </a:t>
            </a:r>
            <a:endParaRPr lang="en-NZ" dirty="0" smtClean="0"/>
          </a:p>
          <a:p>
            <a:r>
              <a:rPr lang="en-NZ" i="1" dirty="0" smtClean="0"/>
              <a:t>Does </a:t>
            </a:r>
            <a:r>
              <a:rPr lang="en-NZ" i="1" dirty="0"/>
              <a:t>the audio work best with video, or will it be combined with still photos?</a:t>
            </a:r>
            <a:r>
              <a:rPr lang="en-NZ" dirty="0"/>
              <a:t> </a:t>
            </a:r>
            <a:endParaRPr lang="en-NZ" dirty="0" smtClean="0"/>
          </a:p>
          <a:p>
            <a:r>
              <a:rPr lang="en-NZ" i="1" dirty="0" smtClean="0"/>
              <a:t>What </a:t>
            </a:r>
            <a:r>
              <a:rPr lang="en-NZ" i="1" dirty="0"/>
              <a:t>part of the story works best in graphics?</a:t>
            </a:r>
            <a:r>
              <a:rPr lang="en-NZ" dirty="0"/>
              <a:t> </a:t>
            </a:r>
            <a:endParaRPr lang="en-NZ" dirty="0" smtClean="0"/>
          </a:p>
          <a:p>
            <a:r>
              <a:rPr lang="en-NZ" i="1" dirty="0" smtClean="0"/>
              <a:t>Does </a:t>
            </a:r>
            <a:r>
              <a:rPr lang="en-NZ" i="1" dirty="0"/>
              <a:t>the story need a </a:t>
            </a:r>
            <a:r>
              <a:rPr lang="en-NZ" i="1" dirty="0" smtClean="0"/>
              <a:t>map</a:t>
            </a:r>
          </a:p>
          <a:p>
            <a:r>
              <a:rPr lang="en-NZ" i="1" dirty="0" smtClean="0"/>
              <a:t>What </a:t>
            </a:r>
            <a:r>
              <a:rPr lang="en-NZ" i="1" dirty="0"/>
              <a:t>part of the story belongs in text?</a:t>
            </a:r>
            <a:r>
              <a:rPr lang="en-NZ" dirty="0"/>
              <a:t> </a:t>
            </a:r>
            <a:endParaRPr lang="en-NZ" dirty="0" smtClean="0"/>
          </a:p>
          <a:p>
            <a:r>
              <a:rPr lang="en-NZ" i="1" dirty="0" smtClean="0"/>
              <a:t>Make </a:t>
            </a:r>
            <a:r>
              <a:rPr lang="en-NZ" i="1" dirty="0"/>
              <a:t>sure the information in each medium is complementary, not redundant.</a:t>
            </a:r>
            <a:r>
              <a:rPr lang="en-NZ" dirty="0"/>
              <a:t> </a:t>
            </a:r>
            <a:endParaRPr lang="en-NZ" dirty="0" smtClean="0"/>
          </a:p>
          <a:p>
            <a:r>
              <a:rPr lang="en-NZ" i="1" dirty="0" smtClean="0"/>
              <a:t>Interactivity </a:t>
            </a:r>
            <a:r>
              <a:rPr lang="en-NZ" i="1" dirty="0"/>
              <a:t>means giving the reader both input and control in a story.</a:t>
            </a:r>
            <a:r>
              <a:rPr lang="en-NZ" dirty="0"/>
              <a:t> </a:t>
            </a:r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Work with Elements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87097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33" y="260649"/>
            <a:ext cx="5342201" cy="641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570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Description</a:t>
            </a:r>
            <a:endParaRPr lang="en-NZ" dirty="0"/>
          </a:p>
          <a:p>
            <a:r>
              <a:rPr lang="en-NZ" dirty="0" smtClean="0"/>
              <a:t>Name of elements(text, images, sounds, video, link)</a:t>
            </a:r>
          </a:p>
          <a:p>
            <a:r>
              <a:rPr lang="en-NZ" dirty="0" smtClean="0"/>
              <a:t>Duration</a:t>
            </a:r>
          </a:p>
          <a:p>
            <a:r>
              <a:rPr lang="en-NZ" dirty="0" smtClean="0"/>
              <a:t>Elements Animation (movement, expanding, fading, colour changing…)</a:t>
            </a:r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Information on storyboard for each frame: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21143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Create storyboard with 3 key frames</a:t>
            </a:r>
          </a:p>
          <a:p>
            <a:r>
              <a:rPr lang="en-NZ" dirty="0" smtClean="0"/>
              <a:t>Implement your solution using CSS animation</a:t>
            </a:r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Class Activity: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33539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>
                <a:hlinkClick r:id="rId2"/>
              </a:rPr>
              <a:t>http://www.presentationteam.com/presentation-tips/powerpoint-tips/presentation-storyboarding</a:t>
            </a:r>
            <a:endParaRPr lang="en-NZ" dirty="0" smtClean="0"/>
          </a:p>
          <a:p>
            <a:r>
              <a:rPr lang="en-NZ" dirty="0">
                <a:hlinkClick r:id="rId3"/>
              </a:rPr>
              <a:t>http://multimedia.journalism.berkeley.edu/tutorials/starttofinish/storyboarding</a:t>
            </a:r>
            <a:r>
              <a:rPr lang="en-NZ" dirty="0" smtClean="0">
                <a:hlinkClick r:id="rId3"/>
              </a:rPr>
              <a:t>/</a:t>
            </a:r>
            <a:endParaRPr lang="en-NZ" dirty="0" smtClean="0"/>
          </a:p>
          <a:p>
            <a:r>
              <a:rPr lang="en-NZ" dirty="0">
                <a:hlinkClick r:id="rId4"/>
              </a:rPr>
              <a:t>http://</a:t>
            </a:r>
            <a:r>
              <a:rPr lang="en-NZ" dirty="0" smtClean="0">
                <a:hlinkClick r:id="rId4"/>
              </a:rPr>
              <a:t>en.wikipedia.org/wiki/Storyboard</a:t>
            </a:r>
            <a:endParaRPr lang="en-NZ" dirty="0" smtClean="0"/>
          </a:p>
          <a:p>
            <a:r>
              <a:rPr lang="en-NZ" dirty="0">
                <a:hlinkClick r:id="rId5"/>
              </a:rPr>
              <a:t>http://mpartogi.wordpress.com/2011/11</a:t>
            </a:r>
            <a:r>
              <a:rPr lang="en-NZ" dirty="0" smtClean="0">
                <a:hlinkClick r:id="rId5"/>
              </a:rPr>
              <a:t>/</a:t>
            </a:r>
            <a:endParaRPr lang="en-NZ" dirty="0" smtClean="0"/>
          </a:p>
          <a:p>
            <a:r>
              <a:rPr lang="en-NZ" dirty="0">
                <a:hlinkClick r:id="rId6"/>
              </a:rPr>
              <a:t>http://</a:t>
            </a:r>
            <a:r>
              <a:rPr lang="en-NZ" dirty="0" smtClean="0">
                <a:hlinkClick r:id="rId6"/>
              </a:rPr>
              <a:t>jleagueproductions.blogspot.co.nz/2011/05/storyboard-1.html</a:t>
            </a:r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References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1245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Storyboard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b="1" dirty="0" smtClean="0"/>
              <a:t>“The storyboard is an intermediate stage - concept and visualization…” 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7130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are graphic organizers in the form of illustrations or images displayed in sequence for the purpose of pre-visualizing a motion picture, animation, motion graphic or interactive media sequence</a:t>
            </a:r>
            <a:r>
              <a:rPr lang="en-NZ" dirty="0" smtClean="0"/>
              <a:t>.</a:t>
            </a:r>
          </a:p>
          <a:p>
            <a:endParaRPr lang="en-NZ" dirty="0" smtClean="0"/>
          </a:p>
          <a:p>
            <a:r>
              <a:rPr lang="en-NZ" dirty="0"/>
              <a:t>A storyboard is a sketch of how to organize a story and a list of its contents</a:t>
            </a:r>
          </a:p>
          <a:p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Storyboards</a:t>
            </a:r>
          </a:p>
        </p:txBody>
      </p:sp>
    </p:spTree>
    <p:extLst>
      <p:ext uri="{BB962C8B-B14F-4D97-AF65-F5344CB8AC3E}">
        <p14:creationId xmlns:p14="http://schemas.microsoft.com/office/powerpoint/2010/main" val="396503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 smtClean="0"/>
          </a:p>
          <a:p>
            <a:r>
              <a:rPr lang="en-NZ" dirty="0" smtClean="0"/>
              <a:t>It was developed by Walt </a:t>
            </a:r>
            <a:r>
              <a:rPr lang="en-NZ" dirty="0"/>
              <a:t>Disney Productions during the early 1930s, after several years of similar processes being in use at Walt Disney and other animation studios.</a:t>
            </a:r>
          </a:p>
          <a:p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36" y="260648"/>
            <a:ext cx="8229600" cy="1143000"/>
          </a:xfrm>
        </p:spPr>
        <p:txBody>
          <a:bodyPr>
            <a:normAutofit/>
          </a:bodyPr>
          <a:lstStyle/>
          <a:p>
            <a:r>
              <a:rPr lang="en-NZ" dirty="0"/>
              <a:t>History of </a:t>
            </a:r>
            <a:r>
              <a:rPr lang="en-NZ" dirty="0" smtClean="0"/>
              <a:t>the storyboarding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738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b="1" dirty="0" smtClean="0"/>
              <a:t>Film</a:t>
            </a:r>
          </a:p>
          <a:p>
            <a:r>
              <a:rPr lang="en-NZ" b="1" dirty="0" smtClean="0"/>
              <a:t>Theatre</a:t>
            </a:r>
          </a:p>
          <a:p>
            <a:r>
              <a:rPr lang="en-NZ" b="1" dirty="0" smtClean="0"/>
              <a:t>Animation</a:t>
            </a:r>
          </a:p>
          <a:p>
            <a:r>
              <a:rPr lang="en-NZ" b="1" dirty="0" smtClean="0"/>
              <a:t>Multimedia</a:t>
            </a:r>
          </a:p>
          <a:p>
            <a:r>
              <a:rPr lang="en-NZ" b="1" dirty="0" smtClean="0"/>
              <a:t>Games </a:t>
            </a:r>
          </a:p>
          <a:p>
            <a:r>
              <a:rPr lang="en-NZ" b="1" dirty="0" smtClean="0"/>
              <a:t>Web development</a:t>
            </a:r>
          </a:p>
          <a:p>
            <a:r>
              <a:rPr lang="en-NZ" b="1" dirty="0" smtClean="0"/>
              <a:t>Design Software Interfaces</a:t>
            </a:r>
            <a:endParaRPr lang="en-NZ" b="1" dirty="0"/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Storyboard – where it can be used: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8243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b="1" dirty="0"/>
              <a:t>Paper Or Screen?</a:t>
            </a:r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Storyboard what to use?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3758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</a:t>
            </a:r>
            <a:endParaRPr lang="en-NZ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594" y="1481138"/>
            <a:ext cx="748481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025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</a:t>
            </a:r>
            <a:endParaRPr lang="en-NZ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052736"/>
            <a:ext cx="8064896" cy="5700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75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to identify </a:t>
            </a:r>
            <a:r>
              <a:rPr lang="en-NZ" dirty="0"/>
              <a:t>the specifications </a:t>
            </a:r>
            <a:endParaRPr lang="en-NZ" dirty="0" smtClean="0"/>
          </a:p>
          <a:p>
            <a:r>
              <a:rPr lang="en-NZ" dirty="0" smtClean="0"/>
              <a:t>to </a:t>
            </a:r>
            <a:r>
              <a:rPr lang="en-NZ" dirty="0"/>
              <a:t>illustrate the important steps of the user experience. </a:t>
            </a:r>
            <a:endParaRPr lang="en-NZ" dirty="0" smtClean="0"/>
          </a:p>
          <a:p>
            <a:r>
              <a:rPr lang="en-NZ" dirty="0" smtClean="0"/>
              <a:t>to help </a:t>
            </a:r>
            <a:r>
              <a:rPr lang="en-NZ" dirty="0"/>
              <a:t>the user understand exactly how the </a:t>
            </a:r>
            <a:r>
              <a:rPr lang="en-NZ" dirty="0" smtClean="0"/>
              <a:t>end product </a:t>
            </a:r>
            <a:r>
              <a:rPr lang="en-NZ" dirty="0"/>
              <a:t>will </a:t>
            </a:r>
            <a:r>
              <a:rPr lang="en-NZ" dirty="0" smtClean="0"/>
              <a:t>work</a:t>
            </a:r>
          </a:p>
          <a:p>
            <a:r>
              <a:rPr lang="en-NZ" dirty="0" smtClean="0"/>
              <a:t>to save time and resources, it is </a:t>
            </a:r>
            <a:r>
              <a:rPr lang="en-NZ" dirty="0"/>
              <a:t>cheaper to make changes to a </a:t>
            </a:r>
            <a:r>
              <a:rPr lang="en-NZ" dirty="0" smtClean="0"/>
              <a:t>storyboard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We need Storyboard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893327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380</Words>
  <Application>Microsoft Office PowerPoint</Application>
  <PresentationFormat>Widescreen</PresentationFormat>
  <Paragraphs>59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6420 Internet &amp; Web Development</vt:lpstr>
      <vt:lpstr>Storyboard</vt:lpstr>
      <vt:lpstr>Storyboards</vt:lpstr>
      <vt:lpstr>History of the storyboarding</vt:lpstr>
      <vt:lpstr>Storyboard – where it can be used:</vt:lpstr>
      <vt:lpstr>Storyboard what to use?</vt:lpstr>
      <vt:lpstr>Example</vt:lpstr>
      <vt:lpstr>Example</vt:lpstr>
      <vt:lpstr>We need Storyboard</vt:lpstr>
      <vt:lpstr>Storyboard Elements </vt:lpstr>
      <vt:lpstr>Work with Elements</vt:lpstr>
      <vt:lpstr>PowerPoint Presentation</vt:lpstr>
      <vt:lpstr>Information on storyboard for each frame:</vt:lpstr>
      <vt:lpstr>Class Activity:</vt:lpstr>
      <vt:lpstr>References</vt:lpstr>
    </vt:vector>
  </TitlesOfParts>
  <Company>Unitec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Natalia Nehring</dc:creator>
  <cp:lastModifiedBy>Natalia Nehring</cp:lastModifiedBy>
  <cp:revision>4</cp:revision>
  <dcterms:created xsi:type="dcterms:W3CDTF">2017-08-29T22:09:48Z</dcterms:created>
  <dcterms:modified xsi:type="dcterms:W3CDTF">2019-03-06T07:49:07Z</dcterms:modified>
</cp:coreProperties>
</file>