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1"/>
  </p:notesMasterIdLst>
  <p:sldIdLst>
    <p:sldId id="257" r:id="rId2"/>
    <p:sldId id="290" r:id="rId3"/>
    <p:sldId id="291" r:id="rId4"/>
    <p:sldId id="292" r:id="rId5"/>
    <p:sldId id="293" r:id="rId6"/>
    <p:sldId id="294" r:id="rId7"/>
    <p:sldId id="297" r:id="rId8"/>
    <p:sldId id="298" r:id="rId9"/>
    <p:sldId id="295" r:id="rId10"/>
    <p:sldId id="296" r:id="rId11"/>
    <p:sldId id="299" r:id="rId12"/>
    <p:sldId id="300" r:id="rId13"/>
    <p:sldId id="301" r:id="rId14"/>
    <p:sldId id="302" r:id="rId15"/>
    <p:sldId id="303" r:id="rId16"/>
    <p:sldId id="304" r:id="rId17"/>
    <p:sldId id="305"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66" r:id="rId36"/>
    <p:sldId id="367"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06" r:id="rId80"/>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C4E12C-A74E-1442-A6FE-4CC90750E742}">
          <p14:sldIdLst>
            <p14:sldId id="257"/>
            <p14:sldId id="290"/>
          </p14:sldIdLst>
        </p14:section>
        <p14:section name="Software Architecture" id="{5470ACDA-F899-D348-ABC3-D2C5E47ACAD9}">
          <p14:sldIdLst>
            <p14:sldId id="291"/>
            <p14:sldId id="292"/>
            <p14:sldId id="293"/>
            <p14:sldId id="294"/>
            <p14:sldId id="297"/>
            <p14:sldId id="298"/>
            <p14:sldId id="295"/>
            <p14:sldId id="296"/>
          </p14:sldIdLst>
        </p14:section>
        <p14:section name="Software Architectural Patterns" id="{6AD49746-57FB-FD45-8102-1ED826530139}">
          <p14:sldIdLst>
            <p14:sldId id="299"/>
            <p14:sldId id="300"/>
            <p14:sldId id="301"/>
            <p14:sldId id="302"/>
            <p14:sldId id="303"/>
            <p14:sldId id="304"/>
            <p14:sldId id="305"/>
            <p14:sldId id="307"/>
            <p14:sldId id="308"/>
            <p14:sldId id="309"/>
            <p14:sldId id="310"/>
            <p14:sldId id="311"/>
            <p14:sldId id="312"/>
            <p14:sldId id="313"/>
            <p14:sldId id="314"/>
            <p14:sldId id="315"/>
            <p14:sldId id="316"/>
            <p14:sldId id="317"/>
            <p14:sldId id="318"/>
            <p14:sldId id="319"/>
            <p14:sldId id="320"/>
            <p14:sldId id="321"/>
          </p14:sldIdLst>
        </p14:section>
        <p14:section name="Database technology" id="{D68D4E37-B19E-0A49-AFD4-C0A5BEA33B03}">
          <p14:sldIdLst>
            <p14:sldId id="322"/>
            <p14:sldId id="323"/>
            <p14:sldId id="366"/>
            <p14:sldId id="367"/>
          </p14:sldIdLst>
        </p14:section>
        <p14:section name="Database Management Systems Review" id="{316E7E6C-A93A-2542-B504-866A20AB9AEF}">
          <p14:sldIdLst>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94729"/>
  </p:normalViewPr>
  <p:slideViewPr>
    <p:cSldViewPr snapToGrid="0" snapToObjects="1">
      <p:cViewPr varScale="1">
        <p:scale>
          <a:sx n="104" d="100"/>
          <a:sy n="104" d="100"/>
        </p:scale>
        <p:origin x="15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Song" userId="e77005fb-e6b4-4f46-8c86-95621a0ac549" providerId="ADAL" clId="{6E932CC5-23BD-4B4E-9D36-B15FB2586C09}"/>
    <pc:docChg chg="undo custSel addSld delSld modSld">
      <pc:chgData name="Lei Song" userId="e77005fb-e6b4-4f46-8c86-95621a0ac549" providerId="ADAL" clId="{6E932CC5-23BD-4B4E-9D36-B15FB2586C09}" dt="2021-07-23T04:26:02.145" v="522" actId="1076"/>
      <pc:docMkLst>
        <pc:docMk/>
      </pc:docMkLst>
      <pc:sldChg chg="modSp mod">
        <pc:chgData name="Lei Song" userId="e77005fb-e6b4-4f46-8c86-95621a0ac549" providerId="ADAL" clId="{6E932CC5-23BD-4B4E-9D36-B15FB2586C09}" dt="2021-07-23T03:54:58.527" v="140" actId="121"/>
        <pc:sldMkLst>
          <pc:docMk/>
          <pc:sldMk cId="1173771776" sldId="257"/>
        </pc:sldMkLst>
        <pc:spChg chg="mod">
          <ac:chgData name="Lei Song" userId="e77005fb-e6b4-4f46-8c86-95621a0ac549" providerId="ADAL" clId="{6E932CC5-23BD-4B4E-9D36-B15FB2586C09}" dt="2021-07-23T03:54:58.527" v="140" actId="121"/>
          <ac:spMkLst>
            <pc:docMk/>
            <pc:sldMk cId="1173771776" sldId="257"/>
            <ac:spMk id="2" creationId="{00000000-0000-0000-0000-000000000000}"/>
          </ac:spMkLst>
        </pc:spChg>
        <pc:spChg chg="mod">
          <ac:chgData name="Lei Song" userId="e77005fb-e6b4-4f46-8c86-95621a0ac549" providerId="ADAL" clId="{6E932CC5-23BD-4B4E-9D36-B15FB2586C09}" dt="2021-07-23T03:52:39.745" v="30" actId="6549"/>
          <ac:spMkLst>
            <pc:docMk/>
            <pc:sldMk cId="1173771776" sldId="257"/>
            <ac:spMk id="3" creationId="{00000000-0000-0000-0000-000000000000}"/>
          </ac:spMkLst>
        </pc:spChg>
      </pc:sldChg>
      <pc:sldChg chg="modSp mod">
        <pc:chgData name="Lei Song" userId="e77005fb-e6b4-4f46-8c86-95621a0ac549" providerId="ADAL" clId="{6E932CC5-23BD-4B4E-9D36-B15FB2586C09}" dt="2021-07-23T03:56:27.777" v="168" actId="20577"/>
        <pc:sldMkLst>
          <pc:docMk/>
          <pc:sldMk cId="2121534248" sldId="258"/>
        </pc:sldMkLst>
        <pc:spChg chg="mod">
          <ac:chgData name="Lei Song" userId="e77005fb-e6b4-4f46-8c86-95621a0ac549" providerId="ADAL" clId="{6E932CC5-23BD-4B4E-9D36-B15FB2586C09}" dt="2021-07-23T03:56:27.777" v="168" actId="20577"/>
          <ac:spMkLst>
            <pc:docMk/>
            <pc:sldMk cId="2121534248" sldId="258"/>
            <ac:spMk id="2" creationId="{00000000-0000-0000-0000-000000000000}"/>
          </ac:spMkLst>
        </pc:spChg>
        <pc:spChg chg="mod">
          <ac:chgData name="Lei Song" userId="e77005fb-e6b4-4f46-8c86-95621a0ac549" providerId="ADAL" clId="{6E932CC5-23BD-4B4E-9D36-B15FB2586C09}" dt="2021-07-23T03:56:09.118" v="146"/>
          <ac:spMkLst>
            <pc:docMk/>
            <pc:sldMk cId="2121534248" sldId="258"/>
            <ac:spMk id="3" creationId="{00000000-0000-0000-0000-000000000000}"/>
          </ac:spMkLst>
        </pc:spChg>
      </pc:sldChg>
      <pc:sldChg chg="del">
        <pc:chgData name="Lei Song" userId="e77005fb-e6b4-4f46-8c86-95621a0ac549" providerId="ADAL" clId="{6E932CC5-23BD-4B4E-9D36-B15FB2586C09}" dt="2021-07-23T03:46:21.565" v="0" actId="2696"/>
        <pc:sldMkLst>
          <pc:docMk/>
          <pc:sldMk cId="1557603770" sldId="259"/>
        </pc:sldMkLst>
      </pc:sldChg>
      <pc:sldChg chg="modSp new mod">
        <pc:chgData name="Lei Song" userId="e77005fb-e6b4-4f46-8c86-95621a0ac549" providerId="ADAL" clId="{6E932CC5-23BD-4B4E-9D36-B15FB2586C09}" dt="2021-07-23T03:57:09.462" v="189" actId="20577"/>
        <pc:sldMkLst>
          <pc:docMk/>
          <pc:sldMk cId="2624766043" sldId="259"/>
        </pc:sldMkLst>
        <pc:spChg chg="mod">
          <ac:chgData name="Lei Song" userId="e77005fb-e6b4-4f46-8c86-95621a0ac549" providerId="ADAL" clId="{6E932CC5-23BD-4B4E-9D36-B15FB2586C09}" dt="2021-07-23T03:56:40.876" v="171"/>
          <ac:spMkLst>
            <pc:docMk/>
            <pc:sldMk cId="2624766043" sldId="259"/>
            <ac:spMk id="2" creationId="{AF514C18-96CA-B948-B1F7-C9F1F7825804}"/>
          </ac:spMkLst>
        </pc:spChg>
        <pc:spChg chg="mod">
          <ac:chgData name="Lei Song" userId="e77005fb-e6b4-4f46-8c86-95621a0ac549" providerId="ADAL" clId="{6E932CC5-23BD-4B4E-9D36-B15FB2586C09}" dt="2021-07-23T03:57:09.462" v="189" actId="20577"/>
          <ac:spMkLst>
            <pc:docMk/>
            <pc:sldMk cId="2624766043" sldId="259"/>
            <ac:spMk id="3" creationId="{E0CD99B9-3872-B54E-BDA1-D43A40C650D5}"/>
          </ac:spMkLst>
        </pc:spChg>
      </pc:sldChg>
      <pc:sldChg chg="modSp new mod">
        <pc:chgData name="Lei Song" userId="e77005fb-e6b4-4f46-8c86-95621a0ac549" providerId="ADAL" clId="{6E932CC5-23BD-4B4E-9D36-B15FB2586C09}" dt="2021-07-23T03:58:16.881" v="213" actId="313"/>
        <pc:sldMkLst>
          <pc:docMk/>
          <pc:sldMk cId="356993113" sldId="260"/>
        </pc:sldMkLst>
        <pc:spChg chg="mod">
          <ac:chgData name="Lei Song" userId="e77005fb-e6b4-4f46-8c86-95621a0ac549" providerId="ADAL" clId="{6E932CC5-23BD-4B4E-9D36-B15FB2586C09}" dt="2021-07-23T03:57:53.599" v="202" actId="20577"/>
          <ac:spMkLst>
            <pc:docMk/>
            <pc:sldMk cId="356993113" sldId="260"/>
            <ac:spMk id="2" creationId="{CD581BDB-1927-D04C-9470-A2248A9BDDB0}"/>
          </ac:spMkLst>
        </pc:spChg>
        <pc:spChg chg="mod">
          <ac:chgData name="Lei Song" userId="e77005fb-e6b4-4f46-8c86-95621a0ac549" providerId="ADAL" clId="{6E932CC5-23BD-4B4E-9D36-B15FB2586C09}" dt="2021-07-23T03:58:16.881" v="213" actId="313"/>
          <ac:spMkLst>
            <pc:docMk/>
            <pc:sldMk cId="356993113" sldId="260"/>
            <ac:spMk id="3" creationId="{FB2743A2-4A08-1845-8C81-79F12E4A4020}"/>
          </ac:spMkLst>
        </pc:spChg>
      </pc:sldChg>
      <pc:sldChg chg="del">
        <pc:chgData name="Lei Song" userId="e77005fb-e6b4-4f46-8c86-95621a0ac549" providerId="ADAL" clId="{6E932CC5-23BD-4B4E-9D36-B15FB2586C09}" dt="2021-07-23T03:46:21.565" v="0" actId="2696"/>
        <pc:sldMkLst>
          <pc:docMk/>
          <pc:sldMk cId="820905460" sldId="260"/>
        </pc:sldMkLst>
      </pc:sldChg>
      <pc:sldChg chg="addSp delSp modSp new mod">
        <pc:chgData name="Lei Song" userId="e77005fb-e6b4-4f46-8c86-95621a0ac549" providerId="ADAL" clId="{6E932CC5-23BD-4B4E-9D36-B15FB2586C09}" dt="2021-07-23T04:00:42.669" v="235" actId="14734"/>
        <pc:sldMkLst>
          <pc:docMk/>
          <pc:sldMk cId="823687816" sldId="261"/>
        </pc:sldMkLst>
        <pc:spChg chg="mod">
          <ac:chgData name="Lei Song" userId="e77005fb-e6b4-4f46-8c86-95621a0ac549" providerId="ADAL" clId="{6E932CC5-23BD-4B4E-9D36-B15FB2586C09}" dt="2021-07-23T03:58:40.009" v="216" actId="20577"/>
          <ac:spMkLst>
            <pc:docMk/>
            <pc:sldMk cId="823687816" sldId="261"/>
            <ac:spMk id="2" creationId="{135B4EDC-47D8-6A4A-9D51-539052A39F49}"/>
          </ac:spMkLst>
        </pc:spChg>
        <pc:spChg chg="del mod">
          <ac:chgData name="Lei Song" userId="e77005fb-e6b4-4f46-8c86-95621a0ac549" providerId="ADAL" clId="{6E932CC5-23BD-4B4E-9D36-B15FB2586C09}" dt="2021-07-23T03:59:08.794" v="218" actId="3680"/>
          <ac:spMkLst>
            <pc:docMk/>
            <pc:sldMk cId="823687816" sldId="261"/>
            <ac:spMk id="3" creationId="{266B88F9-33CE-4B40-AC2C-1804C7D46ACC}"/>
          </ac:spMkLst>
        </pc:spChg>
        <pc:graphicFrameChg chg="add mod ord modGraphic">
          <ac:chgData name="Lei Song" userId="e77005fb-e6b4-4f46-8c86-95621a0ac549" providerId="ADAL" clId="{6E932CC5-23BD-4B4E-9D36-B15FB2586C09}" dt="2021-07-23T04:00:42.669" v="235" actId="14734"/>
          <ac:graphicFrameMkLst>
            <pc:docMk/>
            <pc:sldMk cId="823687816" sldId="261"/>
            <ac:graphicFrameMk id="4" creationId="{0F688992-B918-F74E-AC27-7CA5FF9ED517}"/>
          </ac:graphicFrameMkLst>
        </pc:graphicFrameChg>
      </pc:sldChg>
      <pc:sldChg chg="del">
        <pc:chgData name="Lei Song" userId="e77005fb-e6b4-4f46-8c86-95621a0ac549" providerId="ADAL" clId="{6E932CC5-23BD-4B4E-9D36-B15FB2586C09}" dt="2021-07-23T03:46:21.565" v="0" actId="2696"/>
        <pc:sldMkLst>
          <pc:docMk/>
          <pc:sldMk cId="1523117892" sldId="261"/>
        </pc:sldMkLst>
      </pc:sldChg>
      <pc:sldChg chg="del">
        <pc:chgData name="Lei Song" userId="e77005fb-e6b4-4f46-8c86-95621a0ac549" providerId="ADAL" clId="{6E932CC5-23BD-4B4E-9D36-B15FB2586C09}" dt="2021-07-23T03:46:21.565" v="0" actId="2696"/>
        <pc:sldMkLst>
          <pc:docMk/>
          <pc:sldMk cId="216393302" sldId="262"/>
        </pc:sldMkLst>
      </pc:sldChg>
      <pc:sldChg chg="modSp new mod">
        <pc:chgData name="Lei Song" userId="e77005fb-e6b4-4f46-8c86-95621a0ac549" providerId="ADAL" clId="{6E932CC5-23BD-4B4E-9D36-B15FB2586C09}" dt="2021-07-23T04:18:49.213" v="447" actId="20577"/>
        <pc:sldMkLst>
          <pc:docMk/>
          <pc:sldMk cId="533343257" sldId="262"/>
        </pc:sldMkLst>
        <pc:spChg chg="mod">
          <ac:chgData name="Lei Song" userId="e77005fb-e6b4-4f46-8c86-95621a0ac549" providerId="ADAL" clId="{6E932CC5-23BD-4B4E-9D36-B15FB2586C09}" dt="2021-07-23T04:01:24.208" v="240" actId="20577"/>
          <ac:spMkLst>
            <pc:docMk/>
            <pc:sldMk cId="533343257" sldId="262"/>
            <ac:spMk id="2" creationId="{95A6C10E-D364-7F4F-A135-14C75F8B2F7E}"/>
          </ac:spMkLst>
        </pc:spChg>
        <pc:spChg chg="mod">
          <ac:chgData name="Lei Song" userId="e77005fb-e6b4-4f46-8c86-95621a0ac549" providerId="ADAL" clId="{6E932CC5-23BD-4B4E-9D36-B15FB2586C09}" dt="2021-07-23T04:18:49.213" v="447" actId="20577"/>
          <ac:spMkLst>
            <pc:docMk/>
            <pc:sldMk cId="533343257" sldId="262"/>
            <ac:spMk id="3" creationId="{B7C0FB77-DB58-A148-9C0E-4D69A34C3791}"/>
          </ac:spMkLst>
        </pc:spChg>
      </pc:sldChg>
      <pc:sldChg chg="del">
        <pc:chgData name="Lei Song" userId="e77005fb-e6b4-4f46-8c86-95621a0ac549" providerId="ADAL" clId="{6E932CC5-23BD-4B4E-9D36-B15FB2586C09}" dt="2021-07-23T03:46:21.565" v="0" actId="2696"/>
        <pc:sldMkLst>
          <pc:docMk/>
          <pc:sldMk cId="1232412343" sldId="263"/>
        </pc:sldMkLst>
      </pc:sldChg>
      <pc:sldChg chg="addSp delSp modSp new mod">
        <pc:chgData name="Lei Song" userId="e77005fb-e6b4-4f46-8c86-95621a0ac549" providerId="ADAL" clId="{6E932CC5-23BD-4B4E-9D36-B15FB2586C09}" dt="2021-07-23T04:26:02.145" v="522" actId="1076"/>
        <pc:sldMkLst>
          <pc:docMk/>
          <pc:sldMk cId="1884183367" sldId="263"/>
        </pc:sldMkLst>
        <pc:spChg chg="mod">
          <ac:chgData name="Lei Song" userId="e77005fb-e6b4-4f46-8c86-95621a0ac549" providerId="ADAL" clId="{6E932CC5-23BD-4B4E-9D36-B15FB2586C09}" dt="2021-07-23T04:19:12.536" v="465" actId="20577"/>
          <ac:spMkLst>
            <pc:docMk/>
            <pc:sldMk cId="1884183367" sldId="263"/>
            <ac:spMk id="2" creationId="{344B04DA-96FB-364A-A46A-752C4C961195}"/>
          </ac:spMkLst>
        </pc:spChg>
        <pc:spChg chg="del">
          <ac:chgData name="Lei Song" userId="e77005fb-e6b4-4f46-8c86-95621a0ac549" providerId="ADAL" clId="{6E932CC5-23BD-4B4E-9D36-B15FB2586C09}" dt="2021-07-23T04:25:50.460" v="519"/>
          <ac:spMkLst>
            <pc:docMk/>
            <pc:sldMk cId="1884183367" sldId="263"/>
            <ac:spMk id="3" creationId="{179AD3AD-5037-BC47-8E7C-1B7192E69780}"/>
          </ac:spMkLst>
        </pc:spChg>
        <pc:graphicFrameChg chg="add mod modGraphic">
          <ac:chgData name="Lei Song" userId="e77005fb-e6b4-4f46-8c86-95621a0ac549" providerId="ADAL" clId="{6E932CC5-23BD-4B4E-9D36-B15FB2586C09}" dt="2021-07-23T04:26:02.145" v="522" actId="1076"/>
          <ac:graphicFrameMkLst>
            <pc:docMk/>
            <pc:sldMk cId="1884183367" sldId="263"/>
            <ac:graphicFrameMk id="4" creationId="{911BDA60-0AAE-404F-8C92-7165AB1894EC}"/>
          </ac:graphicFrameMkLst>
        </pc:graphicFrameChg>
      </pc:sldChg>
      <pc:sldChg chg="del">
        <pc:chgData name="Lei Song" userId="e77005fb-e6b4-4f46-8c86-95621a0ac549" providerId="ADAL" clId="{6E932CC5-23BD-4B4E-9D36-B15FB2586C09}" dt="2021-07-23T03:46:21.565" v="0" actId="2696"/>
        <pc:sldMkLst>
          <pc:docMk/>
          <pc:sldMk cId="674473486" sldId="264"/>
        </pc:sldMkLst>
      </pc:sldChg>
      <pc:sldChg chg="modSp new mod">
        <pc:chgData name="Lei Song" userId="e77005fb-e6b4-4f46-8c86-95621a0ac549" providerId="ADAL" clId="{6E932CC5-23BD-4B4E-9D36-B15FB2586C09}" dt="2021-07-23T04:24:39.242" v="518" actId="20577"/>
        <pc:sldMkLst>
          <pc:docMk/>
          <pc:sldMk cId="902723751" sldId="264"/>
        </pc:sldMkLst>
        <pc:spChg chg="mod">
          <ac:chgData name="Lei Song" userId="e77005fb-e6b4-4f46-8c86-95621a0ac549" providerId="ADAL" clId="{6E932CC5-23BD-4B4E-9D36-B15FB2586C09}" dt="2021-07-23T04:21:10.583" v="483" actId="20577"/>
          <ac:spMkLst>
            <pc:docMk/>
            <pc:sldMk cId="902723751" sldId="264"/>
            <ac:spMk id="2" creationId="{DD07FDD0-BDB7-AA44-8B52-4E881B1335BF}"/>
          </ac:spMkLst>
        </pc:spChg>
        <pc:spChg chg="mod">
          <ac:chgData name="Lei Song" userId="e77005fb-e6b4-4f46-8c86-95621a0ac549" providerId="ADAL" clId="{6E932CC5-23BD-4B4E-9D36-B15FB2586C09}" dt="2021-07-23T04:24:39.242" v="518" actId="20577"/>
          <ac:spMkLst>
            <pc:docMk/>
            <pc:sldMk cId="902723751" sldId="264"/>
            <ac:spMk id="3" creationId="{B1E22B5B-3EA5-0C4B-A264-B8664BCE3DFE}"/>
          </ac:spMkLst>
        </pc:spChg>
      </pc:sldChg>
      <pc:sldChg chg="del">
        <pc:chgData name="Lei Song" userId="e77005fb-e6b4-4f46-8c86-95621a0ac549" providerId="ADAL" clId="{6E932CC5-23BD-4B4E-9D36-B15FB2586C09}" dt="2021-07-23T03:46:21.565" v="0" actId="2696"/>
        <pc:sldMkLst>
          <pc:docMk/>
          <pc:sldMk cId="1457190336" sldId="265"/>
        </pc:sldMkLst>
      </pc:sldChg>
      <pc:sldChg chg="del">
        <pc:chgData name="Lei Song" userId="e77005fb-e6b4-4f46-8c86-95621a0ac549" providerId="ADAL" clId="{6E932CC5-23BD-4B4E-9D36-B15FB2586C09}" dt="2021-07-23T03:46:21.565" v="0" actId="2696"/>
        <pc:sldMkLst>
          <pc:docMk/>
          <pc:sldMk cId="1094466764" sldId="266"/>
        </pc:sldMkLst>
      </pc:sldChg>
    </pc:docChg>
  </pc:docChgLst>
  <pc:docChgLst>
    <pc:chgData name="Lei Song" userId="e77005fb-e6b4-4f46-8c86-95621a0ac549" providerId="ADAL" clId="{37475607-5D75-964D-BC2A-653F541FF1B2}"/>
    <pc:docChg chg="undo custSel addSld modSld sldOrd addSection modSection">
      <pc:chgData name="Lei Song" userId="e77005fb-e6b4-4f46-8c86-95621a0ac549" providerId="ADAL" clId="{37475607-5D75-964D-BC2A-653F541FF1B2}" dt="2021-08-02T04:51:51.205" v="1308" actId="15"/>
      <pc:docMkLst>
        <pc:docMk/>
      </pc:docMkLst>
      <pc:sldChg chg="modSp mod">
        <pc:chgData name="Lei Song" userId="e77005fb-e6b4-4f46-8c86-95621a0ac549" providerId="ADAL" clId="{37475607-5D75-964D-BC2A-653F541FF1B2}" dt="2021-08-01T11:21:22.768" v="564" actId="20577"/>
        <pc:sldMkLst>
          <pc:docMk/>
          <pc:sldMk cId="4138580771" sldId="290"/>
        </pc:sldMkLst>
        <pc:spChg chg="mod">
          <ac:chgData name="Lei Song" userId="e77005fb-e6b4-4f46-8c86-95621a0ac549" providerId="ADAL" clId="{37475607-5D75-964D-BC2A-653F541FF1B2}" dt="2021-08-01T11:21:22.768" v="564" actId="20577"/>
          <ac:spMkLst>
            <pc:docMk/>
            <pc:sldMk cId="4138580771" sldId="290"/>
            <ac:spMk id="3" creationId="{8C653FEF-4CE0-5F46-B9F5-4BE53F186478}"/>
          </ac:spMkLst>
        </pc:spChg>
      </pc:sldChg>
      <pc:sldChg chg="modSp new mod">
        <pc:chgData name="Lei Song" userId="e77005fb-e6b4-4f46-8c86-95621a0ac549" providerId="ADAL" clId="{37475607-5D75-964D-BC2A-653F541FF1B2}" dt="2021-07-30T23:42:25.951" v="146" actId="20577"/>
        <pc:sldMkLst>
          <pc:docMk/>
          <pc:sldMk cId="1918292003" sldId="291"/>
        </pc:sldMkLst>
        <pc:spChg chg="mod">
          <ac:chgData name="Lei Song" userId="e77005fb-e6b4-4f46-8c86-95621a0ac549" providerId="ADAL" clId="{37475607-5D75-964D-BC2A-653F541FF1B2}" dt="2021-07-30T23:42:25.951" v="146" actId="20577"/>
          <ac:spMkLst>
            <pc:docMk/>
            <pc:sldMk cId="1918292003" sldId="291"/>
            <ac:spMk id="2" creationId="{3C80310C-9180-914C-9562-16B84C32D4E4}"/>
          </ac:spMkLst>
        </pc:spChg>
        <pc:spChg chg="mod">
          <ac:chgData name="Lei Song" userId="e77005fb-e6b4-4f46-8c86-95621a0ac549" providerId="ADAL" clId="{37475607-5D75-964D-BC2A-653F541FF1B2}" dt="2021-07-30T23:42:15.233" v="125" actId="123"/>
          <ac:spMkLst>
            <pc:docMk/>
            <pc:sldMk cId="1918292003" sldId="291"/>
            <ac:spMk id="3" creationId="{C7183048-2BE3-DB44-ABB8-2F0364A3384D}"/>
          </ac:spMkLst>
        </pc:spChg>
      </pc:sldChg>
      <pc:sldChg chg="addSp delSp modSp">
        <pc:chgData name="Lei Song" userId="e77005fb-e6b4-4f46-8c86-95621a0ac549" providerId="ADAL" clId="{37475607-5D75-964D-BC2A-653F541FF1B2}" dt="2021-08-01T10:33:33.798" v="153"/>
        <pc:sldMkLst>
          <pc:docMk/>
          <pc:sldMk cId="332215005" sldId="296"/>
        </pc:sldMkLst>
        <pc:spChg chg="add del mod">
          <ac:chgData name="Lei Song" userId="e77005fb-e6b4-4f46-8c86-95621a0ac549" providerId="ADAL" clId="{37475607-5D75-964D-BC2A-653F541FF1B2}" dt="2021-08-01T10:33:33.798" v="153"/>
          <ac:spMkLst>
            <pc:docMk/>
            <pc:sldMk cId="332215005" sldId="296"/>
            <ac:spMk id="4" creationId="{FF879CD5-393C-9145-A414-76B7CAB90B12}"/>
          </ac:spMkLst>
        </pc:spChg>
      </pc:sldChg>
      <pc:sldChg chg="modSp add mod ord">
        <pc:chgData name="Lei Song" userId="e77005fb-e6b4-4f46-8c86-95621a0ac549" providerId="ADAL" clId="{37475607-5D75-964D-BC2A-653F541FF1B2}" dt="2021-08-01T10:34:46.461" v="162" actId="123"/>
        <pc:sldMkLst>
          <pc:docMk/>
          <pc:sldMk cId="1467033656" sldId="299"/>
        </pc:sldMkLst>
        <pc:spChg chg="mod">
          <ac:chgData name="Lei Song" userId="e77005fb-e6b4-4f46-8c86-95621a0ac549" providerId="ADAL" clId="{37475607-5D75-964D-BC2A-653F541FF1B2}" dt="2021-08-01T10:34:12.768" v="158"/>
          <ac:spMkLst>
            <pc:docMk/>
            <pc:sldMk cId="1467033656" sldId="299"/>
            <ac:spMk id="2" creationId="{563A9635-EC84-5348-A190-C015B449E090}"/>
          </ac:spMkLst>
        </pc:spChg>
        <pc:spChg chg="mod">
          <ac:chgData name="Lei Song" userId="e77005fb-e6b4-4f46-8c86-95621a0ac549" providerId="ADAL" clId="{37475607-5D75-964D-BC2A-653F541FF1B2}" dt="2021-08-01T10:34:46.461" v="162" actId="123"/>
          <ac:spMkLst>
            <pc:docMk/>
            <pc:sldMk cId="1467033656" sldId="299"/>
            <ac:spMk id="3" creationId="{2E88FDDC-E980-3348-B67B-4E48BBFBE41A}"/>
          </ac:spMkLst>
        </pc:spChg>
      </pc:sldChg>
      <pc:sldChg chg="modSp new mod">
        <pc:chgData name="Lei Song" userId="e77005fb-e6b4-4f46-8c86-95621a0ac549" providerId="ADAL" clId="{37475607-5D75-964D-BC2A-653F541FF1B2}" dt="2021-08-01T10:35:53.540" v="168"/>
        <pc:sldMkLst>
          <pc:docMk/>
          <pc:sldMk cId="498260330" sldId="300"/>
        </pc:sldMkLst>
        <pc:spChg chg="mod">
          <ac:chgData name="Lei Song" userId="e77005fb-e6b4-4f46-8c86-95621a0ac549" providerId="ADAL" clId="{37475607-5D75-964D-BC2A-653F541FF1B2}" dt="2021-08-01T10:35:53.540" v="168"/>
          <ac:spMkLst>
            <pc:docMk/>
            <pc:sldMk cId="498260330" sldId="300"/>
            <ac:spMk id="2" creationId="{1FC23F56-81D2-A544-AF20-88CAA9E1E794}"/>
          </ac:spMkLst>
        </pc:spChg>
        <pc:spChg chg="mod">
          <ac:chgData name="Lei Song" userId="e77005fb-e6b4-4f46-8c86-95621a0ac549" providerId="ADAL" clId="{37475607-5D75-964D-BC2A-653F541FF1B2}" dt="2021-08-01T10:35:31.807" v="166" actId="12"/>
          <ac:spMkLst>
            <pc:docMk/>
            <pc:sldMk cId="498260330" sldId="300"/>
            <ac:spMk id="3" creationId="{92C35875-CE2A-BD4E-8689-F4A411475D59}"/>
          </ac:spMkLst>
        </pc:spChg>
      </pc:sldChg>
      <pc:sldChg chg="modSp new mod">
        <pc:chgData name="Lei Song" userId="e77005fb-e6b4-4f46-8c86-95621a0ac549" providerId="ADAL" clId="{37475607-5D75-964D-BC2A-653F541FF1B2}" dt="2021-08-01T10:37:45.459" v="190" actId="20577"/>
        <pc:sldMkLst>
          <pc:docMk/>
          <pc:sldMk cId="3038347611" sldId="301"/>
        </pc:sldMkLst>
        <pc:spChg chg="mod">
          <ac:chgData name="Lei Song" userId="e77005fb-e6b4-4f46-8c86-95621a0ac549" providerId="ADAL" clId="{37475607-5D75-964D-BC2A-653F541FF1B2}" dt="2021-08-01T10:36:11.052" v="172" actId="20577"/>
          <ac:spMkLst>
            <pc:docMk/>
            <pc:sldMk cId="3038347611" sldId="301"/>
            <ac:spMk id="2" creationId="{C8E9FFBD-0F9E-1E4A-B193-FD55A4F6ACD0}"/>
          </ac:spMkLst>
        </pc:spChg>
        <pc:spChg chg="mod">
          <ac:chgData name="Lei Song" userId="e77005fb-e6b4-4f46-8c86-95621a0ac549" providerId="ADAL" clId="{37475607-5D75-964D-BC2A-653F541FF1B2}" dt="2021-08-01T10:37:45.459" v="190" actId="20577"/>
          <ac:spMkLst>
            <pc:docMk/>
            <pc:sldMk cId="3038347611" sldId="301"/>
            <ac:spMk id="3" creationId="{02C0692B-5E1E-5B43-B097-3F1619B9CEB4}"/>
          </ac:spMkLst>
        </pc:spChg>
      </pc:sldChg>
      <pc:sldChg chg="addSp modSp new mod">
        <pc:chgData name="Lei Song" userId="e77005fb-e6b4-4f46-8c86-95621a0ac549" providerId="ADAL" clId="{37475607-5D75-964D-BC2A-653F541FF1B2}" dt="2021-08-01T10:40:28.638" v="204" actId="1076"/>
        <pc:sldMkLst>
          <pc:docMk/>
          <pc:sldMk cId="2609428590" sldId="302"/>
        </pc:sldMkLst>
        <pc:spChg chg="mod">
          <ac:chgData name="Lei Song" userId="e77005fb-e6b4-4f46-8c86-95621a0ac549" providerId="ADAL" clId="{37475607-5D75-964D-BC2A-653F541FF1B2}" dt="2021-08-01T10:39:59.237" v="200" actId="20577"/>
          <ac:spMkLst>
            <pc:docMk/>
            <pc:sldMk cId="2609428590" sldId="302"/>
            <ac:spMk id="2" creationId="{38151C57-6369-1041-9D84-ADE6CAB95001}"/>
          </ac:spMkLst>
        </pc:spChg>
        <pc:spChg chg="mod">
          <ac:chgData name="Lei Song" userId="e77005fb-e6b4-4f46-8c86-95621a0ac549" providerId="ADAL" clId="{37475607-5D75-964D-BC2A-653F541FF1B2}" dt="2021-08-01T10:40:12.555" v="202"/>
          <ac:spMkLst>
            <pc:docMk/>
            <pc:sldMk cId="2609428590" sldId="302"/>
            <ac:spMk id="3" creationId="{F82EB106-F0CF-A344-B369-BCF435C39237}"/>
          </ac:spMkLst>
        </pc:spChg>
        <pc:picChg chg="add mod">
          <ac:chgData name="Lei Song" userId="e77005fb-e6b4-4f46-8c86-95621a0ac549" providerId="ADAL" clId="{37475607-5D75-964D-BC2A-653F541FF1B2}" dt="2021-08-01T10:40:28.638" v="204" actId="1076"/>
          <ac:picMkLst>
            <pc:docMk/>
            <pc:sldMk cId="2609428590" sldId="302"/>
            <ac:picMk id="1026" creationId="{D0A17FA7-3916-0C4B-8C3E-B77D81C60984}"/>
          </ac:picMkLst>
        </pc:picChg>
      </pc:sldChg>
      <pc:sldChg chg="modSp new mod">
        <pc:chgData name="Lei Song" userId="e77005fb-e6b4-4f46-8c86-95621a0ac549" providerId="ADAL" clId="{37475607-5D75-964D-BC2A-653F541FF1B2}" dt="2021-08-01T10:41:56.690" v="216" actId="20577"/>
        <pc:sldMkLst>
          <pc:docMk/>
          <pc:sldMk cId="1055593585" sldId="303"/>
        </pc:sldMkLst>
        <pc:spChg chg="mod">
          <ac:chgData name="Lei Song" userId="e77005fb-e6b4-4f46-8c86-95621a0ac549" providerId="ADAL" clId="{37475607-5D75-964D-BC2A-653F541FF1B2}" dt="2021-08-01T10:41:01.800" v="208" actId="20577"/>
          <ac:spMkLst>
            <pc:docMk/>
            <pc:sldMk cId="1055593585" sldId="303"/>
            <ac:spMk id="2" creationId="{244A3D10-8CBC-3042-B001-BA1AE68E6018}"/>
          </ac:spMkLst>
        </pc:spChg>
        <pc:spChg chg="mod">
          <ac:chgData name="Lei Song" userId="e77005fb-e6b4-4f46-8c86-95621a0ac549" providerId="ADAL" clId="{37475607-5D75-964D-BC2A-653F541FF1B2}" dt="2021-08-01T10:41:56.690" v="216" actId="20577"/>
          <ac:spMkLst>
            <pc:docMk/>
            <pc:sldMk cId="1055593585" sldId="303"/>
            <ac:spMk id="3" creationId="{0838A8DF-EEA0-D44A-928D-90B123C0FB9C}"/>
          </ac:spMkLst>
        </pc:spChg>
      </pc:sldChg>
      <pc:sldChg chg="addSp modSp new mod">
        <pc:chgData name="Lei Song" userId="e77005fb-e6b4-4f46-8c86-95621a0ac549" providerId="ADAL" clId="{37475607-5D75-964D-BC2A-653F541FF1B2}" dt="2021-08-01T10:42:53.092" v="232" actId="1076"/>
        <pc:sldMkLst>
          <pc:docMk/>
          <pc:sldMk cId="3903114558" sldId="304"/>
        </pc:sldMkLst>
        <pc:spChg chg="mod">
          <ac:chgData name="Lei Song" userId="e77005fb-e6b4-4f46-8c86-95621a0ac549" providerId="ADAL" clId="{37475607-5D75-964D-BC2A-653F541FF1B2}" dt="2021-08-01T10:42:21.989" v="228" actId="20577"/>
          <ac:spMkLst>
            <pc:docMk/>
            <pc:sldMk cId="3903114558" sldId="304"/>
            <ac:spMk id="2" creationId="{0DA467B1-4885-4B4D-9838-BD93E8E572AC}"/>
          </ac:spMkLst>
        </pc:spChg>
        <pc:spChg chg="mod">
          <ac:chgData name="Lei Song" userId="e77005fb-e6b4-4f46-8c86-95621a0ac549" providerId="ADAL" clId="{37475607-5D75-964D-BC2A-653F541FF1B2}" dt="2021-08-01T10:42:41.220" v="230"/>
          <ac:spMkLst>
            <pc:docMk/>
            <pc:sldMk cId="3903114558" sldId="304"/>
            <ac:spMk id="3" creationId="{7C2CB405-110D-E446-8286-97119FB4739F}"/>
          </ac:spMkLst>
        </pc:spChg>
        <pc:picChg chg="add mod">
          <ac:chgData name="Lei Song" userId="e77005fb-e6b4-4f46-8c86-95621a0ac549" providerId="ADAL" clId="{37475607-5D75-964D-BC2A-653F541FF1B2}" dt="2021-08-01T10:42:53.092" v="232" actId="1076"/>
          <ac:picMkLst>
            <pc:docMk/>
            <pc:sldMk cId="3903114558" sldId="304"/>
            <ac:picMk id="2050" creationId="{4D2384D1-3EFD-474C-B3DA-9EA450EE5B23}"/>
          </ac:picMkLst>
        </pc:picChg>
      </pc:sldChg>
      <pc:sldChg chg="modSp new mod">
        <pc:chgData name="Lei Song" userId="e77005fb-e6b4-4f46-8c86-95621a0ac549" providerId="ADAL" clId="{37475607-5D75-964D-BC2A-653F541FF1B2}" dt="2021-08-01T10:50:50.131" v="300" actId="2710"/>
        <pc:sldMkLst>
          <pc:docMk/>
          <pc:sldMk cId="1646921458" sldId="305"/>
        </pc:sldMkLst>
        <pc:spChg chg="mod">
          <ac:chgData name="Lei Song" userId="e77005fb-e6b4-4f46-8c86-95621a0ac549" providerId="ADAL" clId="{37475607-5D75-964D-BC2A-653F541FF1B2}" dt="2021-08-01T10:43:16.900" v="236" actId="20577"/>
          <ac:spMkLst>
            <pc:docMk/>
            <pc:sldMk cId="1646921458" sldId="305"/>
            <ac:spMk id="2" creationId="{F71BFF59-A2F3-9C4C-9D87-3DE642172D1C}"/>
          </ac:spMkLst>
        </pc:spChg>
        <pc:spChg chg="mod">
          <ac:chgData name="Lei Song" userId="e77005fb-e6b4-4f46-8c86-95621a0ac549" providerId="ADAL" clId="{37475607-5D75-964D-BC2A-653F541FF1B2}" dt="2021-08-01T10:50:50.131" v="300" actId="2710"/>
          <ac:spMkLst>
            <pc:docMk/>
            <pc:sldMk cId="1646921458" sldId="305"/>
            <ac:spMk id="3" creationId="{A5E233FE-53B5-FD49-8FB9-E8C474217FBB}"/>
          </ac:spMkLst>
        </pc:spChg>
      </pc:sldChg>
      <pc:sldChg chg="modSp new mod">
        <pc:chgData name="Lei Song" userId="e77005fb-e6b4-4f46-8c86-95621a0ac549" providerId="ADAL" clId="{37475607-5D75-964D-BC2A-653F541FF1B2}" dt="2021-08-02T04:47:48.063" v="1250" actId="27636"/>
        <pc:sldMkLst>
          <pc:docMk/>
          <pc:sldMk cId="3575657754" sldId="306"/>
        </pc:sldMkLst>
        <pc:spChg chg="mod">
          <ac:chgData name="Lei Song" userId="e77005fb-e6b4-4f46-8c86-95621a0ac549" providerId="ADAL" clId="{37475607-5D75-964D-BC2A-653F541FF1B2}" dt="2021-08-01T10:45:59.274" v="264" actId="20577"/>
          <ac:spMkLst>
            <pc:docMk/>
            <pc:sldMk cId="3575657754" sldId="306"/>
            <ac:spMk id="2" creationId="{836C8BC9-6EB6-BA47-9097-192A68E73749}"/>
          </ac:spMkLst>
        </pc:spChg>
        <pc:spChg chg="mod">
          <ac:chgData name="Lei Song" userId="e77005fb-e6b4-4f46-8c86-95621a0ac549" providerId="ADAL" clId="{37475607-5D75-964D-BC2A-653F541FF1B2}" dt="2021-08-02T04:47:48.063" v="1250" actId="27636"/>
          <ac:spMkLst>
            <pc:docMk/>
            <pc:sldMk cId="3575657754" sldId="306"/>
            <ac:spMk id="3" creationId="{3F87A9E5-F117-D34E-BD32-50FCAB5406DA}"/>
          </ac:spMkLst>
        </pc:spChg>
      </pc:sldChg>
      <pc:sldChg chg="modSp new mod">
        <pc:chgData name="Lei Song" userId="e77005fb-e6b4-4f46-8c86-95621a0ac549" providerId="ADAL" clId="{37475607-5D75-964D-BC2A-653F541FF1B2}" dt="2021-08-01T10:50:44.194" v="299" actId="2710"/>
        <pc:sldMkLst>
          <pc:docMk/>
          <pc:sldMk cId="374826682" sldId="307"/>
        </pc:sldMkLst>
        <pc:spChg chg="mod">
          <ac:chgData name="Lei Song" userId="e77005fb-e6b4-4f46-8c86-95621a0ac549" providerId="ADAL" clId="{37475607-5D75-964D-BC2A-653F541FF1B2}" dt="2021-08-01T10:47:52.140" v="282" actId="20577"/>
          <ac:spMkLst>
            <pc:docMk/>
            <pc:sldMk cId="374826682" sldId="307"/>
            <ac:spMk id="2" creationId="{E15EA363-42E4-1447-9DAA-BA11A11EA85E}"/>
          </ac:spMkLst>
        </pc:spChg>
        <pc:spChg chg="mod">
          <ac:chgData name="Lei Song" userId="e77005fb-e6b4-4f46-8c86-95621a0ac549" providerId="ADAL" clId="{37475607-5D75-964D-BC2A-653F541FF1B2}" dt="2021-08-01T10:50:44.194" v="299" actId="2710"/>
          <ac:spMkLst>
            <pc:docMk/>
            <pc:sldMk cId="374826682" sldId="307"/>
            <ac:spMk id="3" creationId="{B8B8E101-1EBC-2A42-969C-8B7219FC860C}"/>
          </ac:spMkLst>
        </pc:spChg>
      </pc:sldChg>
      <pc:sldChg chg="modSp new mod">
        <pc:chgData name="Lei Song" userId="e77005fb-e6b4-4f46-8c86-95621a0ac549" providerId="ADAL" clId="{37475607-5D75-964D-BC2A-653F541FF1B2}" dt="2021-08-01T10:51:18.939" v="301" actId="207"/>
        <pc:sldMkLst>
          <pc:docMk/>
          <pc:sldMk cId="242574727" sldId="308"/>
        </pc:sldMkLst>
        <pc:spChg chg="mod">
          <ac:chgData name="Lei Song" userId="e77005fb-e6b4-4f46-8c86-95621a0ac549" providerId="ADAL" clId="{37475607-5D75-964D-BC2A-653F541FF1B2}" dt="2021-08-01T10:49:33.963" v="289" actId="20577"/>
          <ac:spMkLst>
            <pc:docMk/>
            <pc:sldMk cId="242574727" sldId="308"/>
            <ac:spMk id="2" creationId="{9945C69E-6BF1-0B49-921C-541C3ED8F300}"/>
          </ac:spMkLst>
        </pc:spChg>
        <pc:spChg chg="mod">
          <ac:chgData name="Lei Song" userId="e77005fb-e6b4-4f46-8c86-95621a0ac549" providerId="ADAL" clId="{37475607-5D75-964D-BC2A-653F541FF1B2}" dt="2021-08-01T10:51:18.939" v="301" actId="207"/>
          <ac:spMkLst>
            <pc:docMk/>
            <pc:sldMk cId="242574727" sldId="308"/>
            <ac:spMk id="3" creationId="{8BAA99F4-C871-3F4F-B467-426AABF715EB}"/>
          </ac:spMkLst>
        </pc:spChg>
      </pc:sldChg>
      <pc:sldChg chg="addSp modSp new mod">
        <pc:chgData name="Lei Song" userId="e77005fb-e6b4-4f46-8c86-95621a0ac549" providerId="ADAL" clId="{37475607-5D75-964D-BC2A-653F541FF1B2}" dt="2021-08-01T10:53:12.515" v="316" actId="1076"/>
        <pc:sldMkLst>
          <pc:docMk/>
          <pc:sldMk cId="1121433234" sldId="309"/>
        </pc:sldMkLst>
        <pc:spChg chg="mod">
          <ac:chgData name="Lei Song" userId="e77005fb-e6b4-4f46-8c86-95621a0ac549" providerId="ADAL" clId="{37475607-5D75-964D-BC2A-653F541FF1B2}" dt="2021-08-01T10:51:42.921" v="311" actId="20577"/>
          <ac:spMkLst>
            <pc:docMk/>
            <pc:sldMk cId="1121433234" sldId="309"/>
            <ac:spMk id="2" creationId="{728480B0-787C-6F48-B269-71F9AE0AD3D7}"/>
          </ac:spMkLst>
        </pc:spChg>
        <pc:spChg chg="mod">
          <ac:chgData name="Lei Song" userId="e77005fb-e6b4-4f46-8c86-95621a0ac549" providerId="ADAL" clId="{37475607-5D75-964D-BC2A-653F541FF1B2}" dt="2021-08-01T10:52:05.236" v="314" actId="2710"/>
          <ac:spMkLst>
            <pc:docMk/>
            <pc:sldMk cId="1121433234" sldId="309"/>
            <ac:spMk id="3" creationId="{7A53F891-50CD-244C-9D90-97B1973C9984}"/>
          </ac:spMkLst>
        </pc:spChg>
        <pc:picChg chg="add mod">
          <ac:chgData name="Lei Song" userId="e77005fb-e6b4-4f46-8c86-95621a0ac549" providerId="ADAL" clId="{37475607-5D75-964D-BC2A-653F541FF1B2}" dt="2021-08-01T10:53:12.515" v="316" actId="1076"/>
          <ac:picMkLst>
            <pc:docMk/>
            <pc:sldMk cId="1121433234" sldId="309"/>
            <ac:picMk id="3074" creationId="{1DC907A9-D465-BC42-BE19-C51C9CFC7243}"/>
          </ac:picMkLst>
        </pc:picChg>
      </pc:sldChg>
      <pc:sldChg chg="modSp new mod">
        <pc:chgData name="Lei Song" userId="e77005fb-e6b4-4f46-8c86-95621a0ac549" providerId="ADAL" clId="{37475607-5D75-964D-BC2A-653F541FF1B2}" dt="2021-08-01T10:54:01.987" v="324" actId="2710"/>
        <pc:sldMkLst>
          <pc:docMk/>
          <pc:sldMk cId="2270639598" sldId="310"/>
        </pc:sldMkLst>
        <pc:spChg chg="mod">
          <ac:chgData name="Lei Song" userId="e77005fb-e6b4-4f46-8c86-95621a0ac549" providerId="ADAL" clId="{37475607-5D75-964D-BC2A-653F541FF1B2}" dt="2021-08-01T10:53:39.325" v="320" actId="20577"/>
          <ac:spMkLst>
            <pc:docMk/>
            <pc:sldMk cId="2270639598" sldId="310"/>
            <ac:spMk id="2" creationId="{0D80C5EF-F85D-8B41-AE5E-F5ED7B4B6996}"/>
          </ac:spMkLst>
        </pc:spChg>
        <pc:spChg chg="mod">
          <ac:chgData name="Lei Song" userId="e77005fb-e6b4-4f46-8c86-95621a0ac549" providerId="ADAL" clId="{37475607-5D75-964D-BC2A-653F541FF1B2}" dt="2021-08-01T10:54:01.987" v="324" actId="2710"/>
          <ac:spMkLst>
            <pc:docMk/>
            <pc:sldMk cId="2270639598" sldId="310"/>
            <ac:spMk id="3" creationId="{D81CDFB8-CFE4-8844-9C60-E8D972EE470E}"/>
          </ac:spMkLst>
        </pc:spChg>
      </pc:sldChg>
      <pc:sldChg chg="addSp modSp new mod">
        <pc:chgData name="Lei Song" userId="e77005fb-e6b4-4f46-8c86-95621a0ac549" providerId="ADAL" clId="{37475607-5D75-964D-BC2A-653F541FF1B2}" dt="2021-08-01T10:56:48.808" v="339" actId="1076"/>
        <pc:sldMkLst>
          <pc:docMk/>
          <pc:sldMk cId="2869358487" sldId="311"/>
        </pc:sldMkLst>
        <pc:spChg chg="mod">
          <ac:chgData name="Lei Song" userId="e77005fb-e6b4-4f46-8c86-95621a0ac549" providerId="ADAL" clId="{37475607-5D75-964D-BC2A-653F541FF1B2}" dt="2021-08-01T10:56:05.939" v="334" actId="20577"/>
          <ac:spMkLst>
            <pc:docMk/>
            <pc:sldMk cId="2869358487" sldId="311"/>
            <ac:spMk id="2" creationId="{C2163624-6EE2-524D-99D6-352DCA037B36}"/>
          </ac:spMkLst>
        </pc:spChg>
        <pc:spChg chg="mod">
          <ac:chgData name="Lei Song" userId="e77005fb-e6b4-4f46-8c86-95621a0ac549" providerId="ADAL" clId="{37475607-5D75-964D-BC2A-653F541FF1B2}" dt="2021-08-01T10:56:21.142" v="336"/>
          <ac:spMkLst>
            <pc:docMk/>
            <pc:sldMk cId="2869358487" sldId="311"/>
            <ac:spMk id="3" creationId="{617C761E-A8B5-674D-8EA4-F840D5DEB896}"/>
          </ac:spMkLst>
        </pc:spChg>
        <pc:picChg chg="add mod">
          <ac:chgData name="Lei Song" userId="e77005fb-e6b4-4f46-8c86-95621a0ac549" providerId="ADAL" clId="{37475607-5D75-964D-BC2A-653F541FF1B2}" dt="2021-08-01T10:56:48.808" v="339" actId="1076"/>
          <ac:picMkLst>
            <pc:docMk/>
            <pc:sldMk cId="2869358487" sldId="311"/>
            <ac:picMk id="4098" creationId="{71CC7801-99DA-B949-B383-9C15A622CA6D}"/>
          </ac:picMkLst>
        </pc:picChg>
      </pc:sldChg>
      <pc:sldChg chg="modSp new mod">
        <pc:chgData name="Lei Song" userId="e77005fb-e6b4-4f46-8c86-95621a0ac549" providerId="ADAL" clId="{37475607-5D75-964D-BC2A-653F541FF1B2}" dt="2021-08-01T10:59:06.128" v="347" actId="123"/>
        <pc:sldMkLst>
          <pc:docMk/>
          <pc:sldMk cId="3737674580" sldId="312"/>
        </pc:sldMkLst>
        <pc:spChg chg="mod">
          <ac:chgData name="Lei Song" userId="e77005fb-e6b4-4f46-8c86-95621a0ac549" providerId="ADAL" clId="{37475607-5D75-964D-BC2A-653F541FF1B2}" dt="2021-08-01T10:58:11.019" v="343" actId="20577"/>
          <ac:spMkLst>
            <pc:docMk/>
            <pc:sldMk cId="3737674580" sldId="312"/>
            <ac:spMk id="2" creationId="{EB5250C9-4CB6-5643-9AB6-D74EBDB7D2BD}"/>
          </ac:spMkLst>
        </pc:spChg>
        <pc:spChg chg="mod">
          <ac:chgData name="Lei Song" userId="e77005fb-e6b4-4f46-8c86-95621a0ac549" providerId="ADAL" clId="{37475607-5D75-964D-BC2A-653F541FF1B2}" dt="2021-08-01T10:59:06.128" v="347" actId="123"/>
          <ac:spMkLst>
            <pc:docMk/>
            <pc:sldMk cId="3737674580" sldId="312"/>
            <ac:spMk id="3" creationId="{D3FF99BB-4BE0-DA44-A2B5-71C77BE96C20}"/>
          </ac:spMkLst>
        </pc:spChg>
      </pc:sldChg>
      <pc:sldChg chg="addSp modSp new mod">
        <pc:chgData name="Lei Song" userId="e77005fb-e6b4-4f46-8c86-95621a0ac549" providerId="ADAL" clId="{37475607-5D75-964D-BC2A-653F541FF1B2}" dt="2021-08-01T11:00:15.514" v="362" actId="1076"/>
        <pc:sldMkLst>
          <pc:docMk/>
          <pc:sldMk cId="1157789148" sldId="313"/>
        </pc:sldMkLst>
        <pc:spChg chg="mod">
          <ac:chgData name="Lei Song" userId="e77005fb-e6b4-4f46-8c86-95621a0ac549" providerId="ADAL" clId="{37475607-5D75-964D-BC2A-653F541FF1B2}" dt="2021-08-01T10:59:34.219" v="357" actId="20577"/>
          <ac:spMkLst>
            <pc:docMk/>
            <pc:sldMk cId="1157789148" sldId="313"/>
            <ac:spMk id="2" creationId="{2B49D72F-DEE1-6F4E-B23B-2BB864687254}"/>
          </ac:spMkLst>
        </pc:spChg>
        <pc:spChg chg="mod">
          <ac:chgData name="Lei Song" userId="e77005fb-e6b4-4f46-8c86-95621a0ac549" providerId="ADAL" clId="{37475607-5D75-964D-BC2A-653F541FF1B2}" dt="2021-08-01T10:59:59.087" v="360" actId="20577"/>
          <ac:spMkLst>
            <pc:docMk/>
            <pc:sldMk cId="1157789148" sldId="313"/>
            <ac:spMk id="3" creationId="{4D7EBC9C-4B07-7647-8C1A-E82D1644C694}"/>
          </ac:spMkLst>
        </pc:spChg>
        <pc:picChg chg="add mod">
          <ac:chgData name="Lei Song" userId="e77005fb-e6b4-4f46-8c86-95621a0ac549" providerId="ADAL" clId="{37475607-5D75-964D-BC2A-653F541FF1B2}" dt="2021-08-01T11:00:15.514" v="362" actId="1076"/>
          <ac:picMkLst>
            <pc:docMk/>
            <pc:sldMk cId="1157789148" sldId="313"/>
            <ac:picMk id="5122" creationId="{A047C182-A289-0140-B942-AD805208B2C3}"/>
          </ac:picMkLst>
        </pc:picChg>
      </pc:sldChg>
      <pc:sldChg chg="modSp new mod">
        <pc:chgData name="Lei Song" userId="e77005fb-e6b4-4f46-8c86-95621a0ac549" providerId="ADAL" clId="{37475607-5D75-964D-BC2A-653F541FF1B2}" dt="2021-08-01T11:01:09.587" v="370" actId="2710"/>
        <pc:sldMkLst>
          <pc:docMk/>
          <pc:sldMk cId="3575580074" sldId="314"/>
        </pc:sldMkLst>
        <pc:spChg chg="mod">
          <ac:chgData name="Lei Song" userId="e77005fb-e6b4-4f46-8c86-95621a0ac549" providerId="ADAL" clId="{37475607-5D75-964D-BC2A-653F541FF1B2}" dt="2021-08-01T11:00:40.374" v="366" actId="20577"/>
          <ac:spMkLst>
            <pc:docMk/>
            <pc:sldMk cId="3575580074" sldId="314"/>
            <ac:spMk id="2" creationId="{6A1C91AB-63CD-F741-B09A-55229C924B48}"/>
          </ac:spMkLst>
        </pc:spChg>
        <pc:spChg chg="mod">
          <ac:chgData name="Lei Song" userId="e77005fb-e6b4-4f46-8c86-95621a0ac549" providerId="ADAL" clId="{37475607-5D75-964D-BC2A-653F541FF1B2}" dt="2021-08-01T11:01:09.587" v="370" actId="2710"/>
          <ac:spMkLst>
            <pc:docMk/>
            <pc:sldMk cId="3575580074" sldId="314"/>
            <ac:spMk id="3" creationId="{ACA05935-63AA-B047-A220-EFB93B3A5529}"/>
          </ac:spMkLst>
        </pc:spChg>
      </pc:sldChg>
      <pc:sldChg chg="addSp modSp new mod">
        <pc:chgData name="Lei Song" userId="e77005fb-e6b4-4f46-8c86-95621a0ac549" providerId="ADAL" clId="{37475607-5D75-964D-BC2A-653F541FF1B2}" dt="2021-08-01T11:03:06.294" v="385" actId="1076"/>
        <pc:sldMkLst>
          <pc:docMk/>
          <pc:sldMk cId="2586294126" sldId="315"/>
        </pc:sldMkLst>
        <pc:spChg chg="mod">
          <ac:chgData name="Lei Song" userId="e77005fb-e6b4-4f46-8c86-95621a0ac549" providerId="ADAL" clId="{37475607-5D75-964D-BC2A-653F541FF1B2}" dt="2021-08-01T11:02:33.198" v="380" actId="20577"/>
          <ac:spMkLst>
            <pc:docMk/>
            <pc:sldMk cId="2586294126" sldId="315"/>
            <ac:spMk id="2" creationId="{36903EF2-62A4-ED47-BE3D-2090A0C9104B}"/>
          </ac:spMkLst>
        </pc:spChg>
        <pc:spChg chg="mod">
          <ac:chgData name="Lei Song" userId="e77005fb-e6b4-4f46-8c86-95621a0ac549" providerId="ADAL" clId="{37475607-5D75-964D-BC2A-653F541FF1B2}" dt="2021-08-01T11:02:47.872" v="382"/>
          <ac:spMkLst>
            <pc:docMk/>
            <pc:sldMk cId="2586294126" sldId="315"/>
            <ac:spMk id="3" creationId="{EDFADEF6-3E00-864A-945B-5102F69120AE}"/>
          </ac:spMkLst>
        </pc:spChg>
        <pc:picChg chg="add mod">
          <ac:chgData name="Lei Song" userId="e77005fb-e6b4-4f46-8c86-95621a0ac549" providerId="ADAL" clId="{37475607-5D75-964D-BC2A-653F541FF1B2}" dt="2021-08-01T11:03:06.294" v="385" actId="1076"/>
          <ac:picMkLst>
            <pc:docMk/>
            <pc:sldMk cId="2586294126" sldId="315"/>
            <ac:picMk id="6146" creationId="{73896171-C345-F340-98D7-7B7CF93401BD}"/>
          </ac:picMkLst>
        </pc:picChg>
      </pc:sldChg>
      <pc:sldChg chg="modSp new mod">
        <pc:chgData name="Lei Song" userId="e77005fb-e6b4-4f46-8c86-95621a0ac549" providerId="ADAL" clId="{37475607-5D75-964D-BC2A-653F541FF1B2}" dt="2021-08-01T11:06:22.551" v="417" actId="20577"/>
        <pc:sldMkLst>
          <pc:docMk/>
          <pc:sldMk cId="349238571" sldId="316"/>
        </pc:sldMkLst>
        <pc:spChg chg="mod">
          <ac:chgData name="Lei Song" userId="e77005fb-e6b4-4f46-8c86-95621a0ac549" providerId="ADAL" clId="{37475607-5D75-964D-BC2A-653F541FF1B2}" dt="2021-08-01T11:03:31.356" v="389" actId="20577"/>
          <ac:spMkLst>
            <pc:docMk/>
            <pc:sldMk cId="349238571" sldId="316"/>
            <ac:spMk id="2" creationId="{6220F450-D745-D243-90D9-DDAE9E86CC3A}"/>
          </ac:spMkLst>
        </pc:spChg>
        <pc:spChg chg="mod">
          <ac:chgData name="Lei Song" userId="e77005fb-e6b4-4f46-8c86-95621a0ac549" providerId="ADAL" clId="{37475607-5D75-964D-BC2A-653F541FF1B2}" dt="2021-08-01T11:06:22.551" v="417" actId="20577"/>
          <ac:spMkLst>
            <pc:docMk/>
            <pc:sldMk cId="349238571" sldId="316"/>
            <ac:spMk id="3" creationId="{124ABFCB-73A1-4040-8899-0A6B1A9A9F3F}"/>
          </ac:spMkLst>
        </pc:spChg>
      </pc:sldChg>
      <pc:sldChg chg="addSp modSp new mod">
        <pc:chgData name="Lei Song" userId="e77005fb-e6b4-4f46-8c86-95621a0ac549" providerId="ADAL" clId="{37475607-5D75-964D-BC2A-653F541FF1B2}" dt="2021-08-01T11:05:06.627" v="409" actId="1076"/>
        <pc:sldMkLst>
          <pc:docMk/>
          <pc:sldMk cId="3391670756" sldId="317"/>
        </pc:sldMkLst>
        <pc:spChg chg="mod">
          <ac:chgData name="Lei Song" userId="e77005fb-e6b4-4f46-8c86-95621a0ac549" providerId="ADAL" clId="{37475607-5D75-964D-BC2A-653F541FF1B2}" dt="2021-08-01T11:04:35.843" v="405" actId="20577"/>
          <ac:spMkLst>
            <pc:docMk/>
            <pc:sldMk cId="3391670756" sldId="317"/>
            <ac:spMk id="2" creationId="{6A2286BB-EAB3-3744-8DBD-4618136E8EC0}"/>
          </ac:spMkLst>
        </pc:spChg>
        <pc:spChg chg="mod">
          <ac:chgData name="Lei Song" userId="e77005fb-e6b4-4f46-8c86-95621a0ac549" providerId="ADAL" clId="{37475607-5D75-964D-BC2A-653F541FF1B2}" dt="2021-08-01T11:04:50.436" v="407"/>
          <ac:spMkLst>
            <pc:docMk/>
            <pc:sldMk cId="3391670756" sldId="317"/>
            <ac:spMk id="3" creationId="{D79754C1-F235-164B-8F1D-824CA4BB9872}"/>
          </ac:spMkLst>
        </pc:spChg>
        <pc:picChg chg="add mod">
          <ac:chgData name="Lei Song" userId="e77005fb-e6b4-4f46-8c86-95621a0ac549" providerId="ADAL" clId="{37475607-5D75-964D-BC2A-653F541FF1B2}" dt="2021-08-01T11:05:06.627" v="409" actId="1076"/>
          <ac:picMkLst>
            <pc:docMk/>
            <pc:sldMk cId="3391670756" sldId="317"/>
            <ac:picMk id="7170" creationId="{36BD1538-89C2-8840-8E74-3124E30519D0}"/>
          </ac:picMkLst>
        </pc:picChg>
      </pc:sldChg>
      <pc:sldChg chg="modSp new mod">
        <pc:chgData name="Lei Song" userId="e77005fb-e6b4-4f46-8c86-95621a0ac549" providerId="ADAL" clId="{37475607-5D75-964D-BC2A-653F541FF1B2}" dt="2021-08-01T11:08:49.437" v="437" actId="20577"/>
        <pc:sldMkLst>
          <pc:docMk/>
          <pc:sldMk cId="404387718" sldId="318"/>
        </pc:sldMkLst>
        <pc:spChg chg="mod">
          <ac:chgData name="Lei Song" userId="e77005fb-e6b4-4f46-8c86-95621a0ac549" providerId="ADAL" clId="{37475607-5D75-964D-BC2A-653F541FF1B2}" dt="2021-08-01T11:07:21.333" v="421" actId="20577"/>
          <ac:spMkLst>
            <pc:docMk/>
            <pc:sldMk cId="404387718" sldId="318"/>
            <ac:spMk id="2" creationId="{2D148CDD-C045-7441-9048-27960E12C75D}"/>
          </ac:spMkLst>
        </pc:spChg>
        <pc:spChg chg="mod">
          <ac:chgData name="Lei Song" userId="e77005fb-e6b4-4f46-8c86-95621a0ac549" providerId="ADAL" clId="{37475607-5D75-964D-BC2A-653F541FF1B2}" dt="2021-08-01T11:08:49.437" v="437" actId="20577"/>
          <ac:spMkLst>
            <pc:docMk/>
            <pc:sldMk cId="404387718" sldId="318"/>
            <ac:spMk id="3" creationId="{28CD8116-C99E-9F40-AC7C-8A8C7CC1CC5A}"/>
          </ac:spMkLst>
        </pc:spChg>
      </pc:sldChg>
      <pc:sldChg chg="addSp modSp new mod">
        <pc:chgData name="Lei Song" userId="e77005fb-e6b4-4f46-8c86-95621a0ac549" providerId="ADAL" clId="{37475607-5D75-964D-BC2A-653F541FF1B2}" dt="2021-08-01T11:09:59.797" v="452" actId="1076"/>
        <pc:sldMkLst>
          <pc:docMk/>
          <pc:sldMk cId="4090350479" sldId="319"/>
        </pc:sldMkLst>
        <pc:spChg chg="mod">
          <ac:chgData name="Lei Song" userId="e77005fb-e6b4-4f46-8c86-95621a0ac549" providerId="ADAL" clId="{37475607-5D75-964D-BC2A-653F541FF1B2}" dt="2021-08-01T11:09:29.704" v="447" actId="20577"/>
          <ac:spMkLst>
            <pc:docMk/>
            <pc:sldMk cId="4090350479" sldId="319"/>
            <ac:spMk id="2" creationId="{6829AC33-666F-914F-9C81-9B55C2B7DE70}"/>
          </ac:spMkLst>
        </pc:spChg>
        <pc:spChg chg="mod">
          <ac:chgData name="Lei Song" userId="e77005fb-e6b4-4f46-8c86-95621a0ac549" providerId="ADAL" clId="{37475607-5D75-964D-BC2A-653F541FF1B2}" dt="2021-08-01T11:09:43.331" v="449"/>
          <ac:spMkLst>
            <pc:docMk/>
            <pc:sldMk cId="4090350479" sldId="319"/>
            <ac:spMk id="3" creationId="{05E36FDF-6709-914D-8058-72F91672197C}"/>
          </ac:spMkLst>
        </pc:spChg>
        <pc:picChg chg="add mod">
          <ac:chgData name="Lei Song" userId="e77005fb-e6b4-4f46-8c86-95621a0ac549" providerId="ADAL" clId="{37475607-5D75-964D-BC2A-653F541FF1B2}" dt="2021-08-01T11:09:59.797" v="452" actId="1076"/>
          <ac:picMkLst>
            <pc:docMk/>
            <pc:sldMk cId="4090350479" sldId="319"/>
            <ac:picMk id="8194" creationId="{D8F4F7C3-7139-2F41-8C7B-6432A7810020}"/>
          </ac:picMkLst>
        </pc:picChg>
      </pc:sldChg>
      <pc:sldChg chg="modSp new mod">
        <pc:chgData name="Lei Song" userId="e77005fb-e6b4-4f46-8c86-95621a0ac549" providerId="ADAL" clId="{37475607-5D75-964D-BC2A-653F541FF1B2}" dt="2021-08-01T11:11:16.558" v="460" actId="2710"/>
        <pc:sldMkLst>
          <pc:docMk/>
          <pc:sldMk cId="2397982416" sldId="320"/>
        </pc:sldMkLst>
        <pc:spChg chg="mod">
          <ac:chgData name="Lei Song" userId="e77005fb-e6b4-4f46-8c86-95621a0ac549" providerId="ADAL" clId="{37475607-5D75-964D-BC2A-653F541FF1B2}" dt="2021-08-01T11:10:56.300" v="456" actId="20577"/>
          <ac:spMkLst>
            <pc:docMk/>
            <pc:sldMk cId="2397982416" sldId="320"/>
            <ac:spMk id="2" creationId="{1DF5CFE8-4DAA-3544-86F4-17F2E3FFA73A}"/>
          </ac:spMkLst>
        </pc:spChg>
        <pc:spChg chg="mod">
          <ac:chgData name="Lei Song" userId="e77005fb-e6b4-4f46-8c86-95621a0ac549" providerId="ADAL" clId="{37475607-5D75-964D-BC2A-653F541FF1B2}" dt="2021-08-01T11:11:16.558" v="460" actId="2710"/>
          <ac:spMkLst>
            <pc:docMk/>
            <pc:sldMk cId="2397982416" sldId="320"/>
            <ac:spMk id="3" creationId="{6774D265-41DB-2A4A-9C27-5D0D304D045F}"/>
          </ac:spMkLst>
        </pc:spChg>
      </pc:sldChg>
      <pc:sldChg chg="addSp modSp new mod">
        <pc:chgData name="Lei Song" userId="e77005fb-e6b4-4f46-8c86-95621a0ac549" providerId="ADAL" clId="{37475607-5D75-964D-BC2A-653F541FF1B2}" dt="2021-08-01T11:13:32.680" v="476" actId="1076"/>
        <pc:sldMkLst>
          <pc:docMk/>
          <pc:sldMk cId="2934612305" sldId="321"/>
        </pc:sldMkLst>
        <pc:spChg chg="mod">
          <ac:chgData name="Lei Song" userId="e77005fb-e6b4-4f46-8c86-95621a0ac549" providerId="ADAL" clId="{37475607-5D75-964D-BC2A-653F541FF1B2}" dt="2021-08-01T11:12:36.263" v="472" actId="20577"/>
          <ac:spMkLst>
            <pc:docMk/>
            <pc:sldMk cId="2934612305" sldId="321"/>
            <ac:spMk id="2" creationId="{893BA3DB-0AAB-5C4D-AAC1-C8C1EB29A048}"/>
          </ac:spMkLst>
        </pc:spChg>
        <pc:spChg chg="mod">
          <ac:chgData name="Lei Song" userId="e77005fb-e6b4-4f46-8c86-95621a0ac549" providerId="ADAL" clId="{37475607-5D75-964D-BC2A-653F541FF1B2}" dt="2021-08-01T11:12:43.863" v="473" actId="2710"/>
          <ac:spMkLst>
            <pc:docMk/>
            <pc:sldMk cId="2934612305" sldId="321"/>
            <ac:spMk id="3" creationId="{F3251E0F-3F43-1D4C-B28E-3BC70F6E1314}"/>
          </ac:spMkLst>
        </pc:spChg>
        <pc:picChg chg="add mod">
          <ac:chgData name="Lei Song" userId="e77005fb-e6b4-4f46-8c86-95621a0ac549" providerId="ADAL" clId="{37475607-5D75-964D-BC2A-653F541FF1B2}" dt="2021-08-01T11:13:32.680" v="476" actId="1076"/>
          <ac:picMkLst>
            <pc:docMk/>
            <pc:sldMk cId="2934612305" sldId="321"/>
            <ac:picMk id="9218" creationId="{972CB5CA-5442-9F4D-AB13-B027701B6B6D}"/>
          </ac:picMkLst>
        </pc:picChg>
      </pc:sldChg>
      <pc:sldChg chg="modSp new mod ord">
        <pc:chgData name="Lei Song" userId="e77005fb-e6b4-4f46-8c86-95621a0ac549" providerId="ADAL" clId="{37475607-5D75-964D-BC2A-653F541FF1B2}" dt="2021-08-01T11:16:43.667" v="529" actId="2710"/>
        <pc:sldMkLst>
          <pc:docMk/>
          <pc:sldMk cId="1744494758" sldId="322"/>
        </pc:sldMkLst>
        <pc:spChg chg="mod">
          <ac:chgData name="Lei Song" userId="e77005fb-e6b4-4f46-8c86-95621a0ac549" providerId="ADAL" clId="{37475607-5D75-964D-BC2A-653F541FF1B2}" dt="2021-08-01T11:15:35.852" v="516" actId="20577"/>
          <ac:spMkLst>
            <pc:docMk/>
            <pc:sldMk cId="1744494758" sldId="322"/>
            <ac:spMk id="2" creationId="{0F770447-0813-DC4B-8E4B-2E894F2AAB94}"/>
          </ac:spMkLst>
        </pc:spChg>
        <pc:spChg chg="mod">
          <ac:chgData name="Lei Song" userId="e77005fb-e6b4-4f46-8c86-95621a0ac549" providerId="ADAL" clId="{37475607-5D75-964D-BC2A-653F541FF1B2}" dt="2021-08-01T11:16:43.667" v="529" actId="2710"/>
          <ac:spMkLst>
            <pc:docMk/>
            <pc:sldMk cId="1744494758" sldId="322"/>
            <ac:spMk id="3" creationId="{592E6FEE-9EF6-8549-9818-BA319F982F58}"/>
          </ac:spMkLst>
        </pc:spChg>
      </pc:sldChg>
      <pc:sldChg chg="modSp new mod">
        <pc:chgData name="Lei Song" userId="e77005fb-e6b4-4f46-8c86-95621a0ac549" providerId="ADAL" clId="{37475607-5D75-964D-BC2A-653F541FF1B2}" dt="2021-08-01T11:19:08.127" v="561" actId="27636"/>
        <pc:sldMkLst>
          <pc:docMk/>
          <pc:sldMk cId="2225758868" sldId="323"/>
        </pc:sldMkLst>
        <pc:spChg chg="mod">
          <ac:chgData name="Lei Song" userId="e77005fb-e6b4-4f46-8c86-95621a0ac549" providerId="ADAL" clId="{37475607-5D75-964D-BC2A-653F541FF1B2}" dt="2021-08-01T11:18:30.969" v="543"/>
          <ac:spMkLst>
            <pc:docMk/>
            <pc:sldMk cId="2225758868" sldId="323"/>
            <ac:spMk id="2" creationId="{95CB42FD-35DA-C743-974D-BDA378FE5D4E}"/>
          </ac:spMkLst>
        </pc:spChg>
        <pc:spChg chg="mod">
          <ac:chgData name="Lei Song" userId="e77005fb-e6b4-4f46-8c86-95621a0ac549" providerId="ADAL" clId="{37475607-5D75-964D-BC2A-653F541FF1B2}" dt="2021-08-01T11:19:08.127" v="561" actId="27636"/>
          <ac:spMkLst>
            <pc:docMk/>
            <pc:sldMk cId="2225758868" sldId="323"/>
            <ac:spMk id="3" creationId="{0A5BA495-F5C5-8F43-8956-E21654B817CA}"/>
          </ac:spMkLst>
        </pc:spChg>
      </pc:sldChg>
      <pc:sldChg chg="addSp modSp new mod">
        <pc:chgData name="Lei Song" userId="e77005fb-e6b4-4f46-8c86-95621a0ac549" providerId="ADAL" clId="{37475607-5D75-964D-BC2A-653F541FF1B2}" dt="2021-08-01T11:41:32.931" v="693" actId="1076"/>
        <pc:sldMkLst>
          <pc:docMk/>
          <pc:sldMk cId="869937917" sldId="324"/>
        </pc:sldMkLst>
        <pc:spChg chg="mod">
          <ac:chgData name="Lei Song" userId="e77005fb-e6b4-4f46-8c86-95621a0ac549" providerId="ADAL" clId="{37475607-5D75-964D-BC2A-653F541FF1B2}" dt="2021-08-01T11:23:39.058" v="583" actId="20577"/>
          <ac:spMkLst>
            <pc:docMk/>
            <pc:sldMk cId="869937917" sldId="324"/>
            <ac:spMk id="2" creationId="{DB96AF4D-AFD3-B842-A8A6-183503AA3297}"/>
          </ac:spMkLst>
        </pc:spChg>
        <pc:spChg chg="mod">
          <ac:chgData name="Lei Song" userId="e77005fb-e6b4-4f46-8c86-95621a0ac549" providerId="ADAL" clId="{37475607-5D75-964D-BC2A-653F541FF1B2}" dt="2021-08-01T11:24:27.979" v="612" actId="20577"/>
          <ac:spMkLst>
            <pc:docMk/>
            <pc:sldMk cId="869937917" sldId="324"/>
            <ac:spMk id="3" creationId="{AF280E16-C9E1-E244-A2A2-CDC546853B30}"/>
          </ac:spMkLst>
        </pc:spChg>
        <pc:picChg chg="add mod">
          <ac:chgData name="Lei Song" userId="e77005fb-e6b4-4f46-8c86-95621a0ac549" providerId="ADAL" clId="{37475607-5D75-964D-BC2A-653F541FF1B2}" dt="2021-08-01T11:41:32.931" v="693" actId="1076"/>
          <ac:picMkLst>
            <pc:docMk/>
            <pc:sldMk cId="869937917" sldId="324"/>
            <ac:picMk id="10242" creationId="{67D061CD-45E8-7642-A6CA-2A456A923762}"/>
          </ac:picMkLst>
        </pc:picChg>
      </pc:sldChg>
      <pc:sldChg chg="modSp new mod">
        <pc:chgData name="Lei Song" userId="e77005fb-e6b4-4f46-8c86-95621a0ac549" providerId="ADAL" clId="{37475607-5D75-964D-BC2A-653F541FF1B2}" dt="2021-08-01T11:27:57.467" v="624" actId="20577"/>
        <pc:sldMkLst>
          <pc:docMk/>
          <pc:sldMk cId="556712404" sldId="325"/>
        </pc:sldMkLst>
        <pc:spChg chg="mod">
          <ac:chgData name="Lei Song" userId="e77005fb-e6b4-4f46-8c86-95621a0ac549" providerId="ADAL" clId="{37475607-5D75-964D-BC2A-653F541FF1B2}" dt="2021-08-01T11:26:59.719" v="616" actId="20577"/>
          <ac:spMkLst>
            <pc:docMk/>
            <pc:sldMk cId="556712404" sldId="325"/>
            <ac:spMk id="2" creationId="{789B33FD-B9FC-B946-91C6-4B416168D497}"/>
          </ac:spMkLst>
        </pc:spChg>
        <pc:spChg chg="mod">
          <ac:chgData name="Lei Song" userId="e77005fb-e6b4-4f46-8c86-95621a0ac549" providerId="ADAL" clId="{37475607-5D75-964D-BC2A-653F541FF1B2}" dt="2021-08-01T11:27:57.467" v="624" actId="20577"/>
          <ac:spMkLst>
            <pc:docMk/>
            <pc:sldMk cId="556712404" sldId="325"/>
            <ac:spMk id="3" creationId="{486BAF98-667E-DD42-9E21-B88B59EA0917}"/>
          </ac:spMkLst>
        </pc:spChg>
      </pc:sldChg>
      <pc:sldChg chg="modSp new mod">
        <pc:chgData name="Lei Song" userId="e77005fb-e6b4-4f46-8c86-95621a0ac549" providerId="ADAL" clId="{37475607-5D75-964D-BC2A-653F541FF1B2}" dt="2021-08-01T11:37:06.271" v="673" actId="20577"/>
        <pc:sldMkLst>
          <pc:docMk/>
          <pc:sldMk cId="2220554132" sldId="326"/>
        </pc:sldMkLst>
        <pc:spChg chg="mod">
          <ac:chgData name="Lei Song" userId="e77005fb-e6b4-4f46-8c86-95621a0ac549" providerId="ADAL" clId="{37475607-5D75-964D-BC2A-653F541FF1B2}" dt="2021-08-01T11:29:21.587" v="637" actId="20577"/>
          <ac:spMkLst>
            <pc:docMk/>
            <pc:sldMk cId="2220554132" sldId="326"/>
            <ac:spMk id="2" creationId="{3FA0C69A-3629-F54B-98A6-98CA749D22B1}"/>
          </ac:spMkLst>
        </pc:spChg>
        <pc:spChg chg="mod">
          <ac:chgData name="Lei Song" userId="e77005fb-e6b4-4f46-8c86-95621a0ac549" providerId="ADAL" clId="{37475607-5D75-964D-BC2A-653F541FF1B2}" dt="2021-08-01T11:37:06.271" v="673" actId="20577"/>
          <ac:spMkLst>
            <pc:docMk/>
            <pc:sldMk cId="2220554132" sldId="326"/>
            <ac:spMk id="3" creationId="{0A0770DE-2B8B-ED46-B62A-500E83ACD680}"/>
          </ac:spMkLst>
        </pc:spChg>
      </pc:sldChg>
      <pc:sldChg chg="modSp new mod">
        <pc:chgData name="Lei Song" userId="e77005fb-e6b4-4f46-8c86-95621a0ac549" providerId="ADAL" clId="{37475607-5D75-964D-BC2A-653F541FF1B2}" dt="2021-08-01T11:39:02.625" v="682"/>
        <pc:sldMkLst>
          <pc:docMk/>
          <pc:sldMk cId="3085675580" sldId="327"/>
        </pc:sldMkLst>
        <pc:spChg chg="mod">
          <ac:chgData name="Lei Song" userId="e77005fb-e6b4-4f46-8c86-95621a0ac549" providerId="ADAL" clId="{37475607-5D75-964D-BC2A-653F541FF1B2}" dt="2021-08-01T11:32:50.553" v="648" actId="20577"/>
          <ac:spMkLst>
            <pc:docMk/>
            <pc:sldMk cId="3085675580" sldId="327"/>
            <ac:spMk id="2" creationId="{AC4DDDB3-80AC-8048-BA2D-85F143D03DEE}"/>
          </ac:spMkLst>
        </pc:spChg>
        <pc:spChg chg="mod">
          <ac:chgData name="Lei Song" userId="e77005fb-e6b4-4f46-8c86-95621a0ac549" providerId="ADAL" clId="{37475607-5D75-964D-BC2A-653F541FF1B2}" dt="2021-08-01T11:39:02.625" v="682"/>
          <ac:spMkLst>
            <pc:docMk/>
            <pc:sldMk cId="3085675580" sldId="327"/>
            <ac:spMk id="3" creationId="{4B79D2DF-8475-3943-B324-F1B16546163D}"/>
          </ac:spMkLst>
        </pc:spChg>
      </pc:sldChg>
      <pc:sldChg chg="modSp new mod">
        <pc:chgData name="Lei Song" userId="e77005fb-e6b4-4f46-8c86-95621a0ac549" providerId="ADAL" clId="{37475607-5D75-964D-BC2A-653F541FF1B2}" dt="2021-08-01T11:39:48.183" v="689" actId="2710"/>
        <pc:sldMkLst>
          <pc:docMk/>
          <pc:sldMk cId="853778462" sldId="328"/>
        </pc:sldMkLst>
        <pc:spChg chg="mod">
          <ac:chgData name="Lei Song" userId="e77005fb-e6b4-4f46-8c86-95621a0ac549" providerId="ADAL" clId="{37475607-5D75-964D-BC2A-653F541FF1B2}" dt="2021-08-01T11:39:25.349" v="686" actId="20577"/>
          <ac:spMkLst>
            <pc:docMk/>
            <pc:sldMk cId="853778462" sldId="328"/>
            <ac:spMk id="2" creationId="{1E66BFB4-C2BB-EB49-9C7C-8DB5AB77755B}"/>
          </ac:spMkLst>
        </pc:spChg>
        <pc:spChg chg="mod">
          <ac:chgData name="Lei Song" userId="e77005fb-e6b4-4f46-8c86-95621a0ac549" providerId="ADAL" clId="{37475607-5D75-964D-BC2A-653F541FF1B2}" dt="2021-08-01T11:39:48.183" v="689" actId="2710"/>
          <ac:spMkLst>
            <pc:docMk/>
            <pc:sldMk cId="853778462" sldId="328"/>
            <ac:spMk id="3" creationId="{6F1039AF-5D31-414B-B768-FA23CEEBBAAB}"/>
          </ac:spMkLst>
        </pc:spChg>
      </pc:sldChg>
      <pc:sldChg chg="modSp new mod">
        <pc:chgData name="Lei Song" userId="e77005fb-e6b4-4f46-8c86-95621a0ac549" providerId="ADAL" clId="{37475607-5D75-964D-BC2A-653F541FF1B2}" dt="2021-08-01T11:43:45.092" v="698"/>
        <pc:sldMkLst>
          <pc:docMk/>
          <pc:sldMk cId="3275723116" sldId="329"/>
        </pc:sldMkLst>
        <pc:spChg chg="mod">
          <ac:chgData name="Lei Song" userId="e77005fb-e6b4-4f46-8c86-95621a0ac549" providerId="ADAL" clId="{37475607-5D75-964D-BC2A-653F541FF1B2}" dt="2021-08-01T11:42:31.673" v="696" actId="20577"/>
          <ac:spMkLst>
            <pc:docMk/>
            <pc:sldMk cId="3275723116" sldId="329"/>
            <ac:spMk id="2" creationId="{07922CE1-BBA1-464F-86AA-6E3A142CB029}"/>
          </ac:spMkLst>
        </pc:spChg>
        <pc:spChg chg="mod">
          <ac:chgData name="Lei Song" userId="e77005fb-e6b4-4f46-8c86-95621a0ac549" providerId="ADAL" clId="{37475607-5D75-964D-BC2A-653F541FF1B2}" dt="2021-08-01T11:43:45.092" v="698"/>
          <ac:spMkLst>
            <pc:docMk/>
            <pc:sldMk cId="3275723116" sldId="329"/>
            <ac:spMk id="3" creationId="{23051374-3320-F545-9DBB-D81E2B1CD9A7}"/>
          </ac:spMkLst>
        </pc:spChg>
      </pc:sldChg>
      <pc:sldChg chg="modSp new mod">
        <pc:chgData name="Lei Song" userId="e77005fb-e6b4-4f46-8c86-95621a0ac549" providerId="ADAL" clId="{37475607-5D75-964D-BC2A-653F541FF1B2}" dt="2021-08-01T11:44:51.265" v="717" actId="313"/>
        <pc:sldMkLst>
          <pc:docMk/>
          <pc:sldMk cId="2327090162" sldId="330"/>
        </pc:sldMkLst>
        <pc:spChg chg="mod">
          <ac:chgData name="Lei Song" userId="e77005fb-e6b4-4f46-8c86-95621a0ac549" providerId="ADAL" clId="{37475607-5D75-964D-BC2A-653F541FF1B2}" dt="2021-08-01T11:44:32.655" v="712"/>
          <ac:spMkLst>
            <pc:docMk/>
            <pc:sldMk cId="2327090162" sldId="330"/>
            <ac:spMk id="2" creationId="{BA40D739-DA31-2D40-BA77-60093656020E}"/>
          </ac:spMkLst>
        </pc:spChg>
        <pc:spChg chg="mod">
          <ac:chgData name="Lei Song" userId="e77005fb-e6b4-4f46-8c86-95621a0ac549" providerId="ADAL" clId="{37475607-5D75-964D-BC2A-653F541FF1B2}" dt="2021-08-01T11:44:51.265" v="717" actId="313"/>
          <ac:spMkLst>
            <pc:docMk/>
            <pc:sldMk cId="2327090162" sldId="330"/>
            <ac:spMk id="3" creationId="{6905F64B-6047-424B-B088-5CE27BE52D8E}"/>
          </ac:spMkLst>
        </pc:spChg>
      </pc:sldChg>
      <pc:sldChg chg="modSp new mod">
        <pc:chgData name="Lei Song" userId="e77005fb-e6b4-4f46-8c86-95621a0ac549" providerId="ADAL" clId="{37475607-5D75-964D-BC2A-653F541FF1B2}" dt="2021-08-01T11:45:58.374" v="725" actId="2710"/>
        <pc:sldMkLst>
          <pc:docMk/>
          <pc:sldMk cId="1802904151" sldId="331"/>
        </pc:sldMkLst>
        <pc:spChg chg="mod">
          <ac:chgData name="Lei Song" userId="e77005fb-e6b4-4f46-8c86-95621a0ac549" providerId="ADAL" clId="{37475607-5D75-964D-BC2A-653F541FF1B2}" dt="2021-08-01T11:45:38.631" v="721" actId="20577"/>
          <ac:spMkLst>
            <pc:docMk/>
            <pc:sldMk cId="1802904151" sldId="331"/>
            <ac:spMk id="2" creationId="{EEB428C8-5D5B-C742-825B-21593591A972}"/>
          </ac:spMkLst>
        </pc:spChg>
        <pc:spChg chg="mod">
          <ac:chgData name="Lei Song" userId="e77005fb-e6b4-4f46-8c86-95621a0ac549" providerId="ADAL" clId="{37475607-5D75-964D-BC2A-653F541FF1B2}" dt="2021-08-01T11:45:58.374" v="725" actId="2710"/>
          <ac:spMkLst>
            <pc:docMk/>
            <pc:sldMk cId="1802904151" sldId="331"/>
            <ac:spMk id="3" creationId="{8AF80E2E-4E00-7D41-9278-7F7C6F90BCBB}"/>
          </ac:spMkLst>
        </pc:spChg>
      </pc:sldChg>
      <pc:sldChg chg="modSp new mod">
        <pc:chgData name="Lei Song" userId="e77005fb-e6b4-4f46-8c86-95621a0ac549" providerId="ADAL" clId="{37475607-5D75-964D-BC2A-653F541FF1B2}" dt="2021-08-01T11:48:09.234" v="733" actId="2710"/>
        <pc:sldMkLst>
          <pc:docMk/>
          <pc:sldMk cId="3095600154" sldId="332"/>
        </pc:sldMkLst>
        <pc:spChg chg="mod">
          <ac:chgData name="Lei Song" userId="e77005fb-e6b4-4f46-8c86-95621a0ac549" providerId="ADAL" clId="{37475607-5D75-964D-BC2A-653F541FF1B2}" dt="2021-08-01T11:47:48.374" v="729" actId="20577"/>
          <ac:spMkLst>
            <pc:docMk/>
            <pc:sldMk cId="3095600154" sldId="332"/>
            <ac:spMk id="2" creationId="{291B3397-6511-7448-86E5-4D575D8CD502}"/>
          </ac:spMkLst>
        </pc:spChg>
        <pc:spChg chg="mod">
          <ac:chgData name="Lei Song" userId="e77005fb-e6b4-4f46-8c86-95621a0ac549" providerId="ADAL" clId="{37475607-5D75-964D-BC2A-653F541FF1B2}" dt="2021-08-01T11:48:09.234" v="733" actId="2710"/>
          <ac:spMkLst>
            <pc:docMk/>
            <pc:sldMk cId="3095600154" sldId="332"/>
            <ac:spMk id="3" creationId="{5FBA0885-9597-8245-8B1A-3C1C26A13889}"/>
          </ac:spMkLst>
        </pc:spChg>
      </pc:sldChg>
      <pc:sldChg chg="modSp new mod">
        <pc:chgData name="Lei Song" userId="e77005fb-e6b4-4f46-8c86-95621a0ac549" providerId="ADAL" clId="{37475607-5D75-964D-BC2A-653F541FF1B2}" dt="2021-08-01T11:49:43.810" v="741" actId="20577"/>
        <pc:sldMkLst>
          <pc:docMk/>
          <pc:sldMk cId="2391397873" sldId="333"/>
        </pc:sldMkLst>
        <pc:spChg chg="mod">
          <ac:chgData name="Lei Song" userId="e77005fb-e6b4-4f46-8c86-95621a0ac549" providerId="ADAL" clId="{37475607-5D75-964D-BC2A-653F541FF1B2}" dt="2021-08-01T11:49:01.677" v="737" actId="20577"/>
          <ac:spMkLst>
            <pc:docMk/>
            <pc:sldMk cId="2391397873" sldId="333"/>
            <ac:spMk id="2" creationId="{15731F6F-4428-AC48-B751-532C353E5AFC}"/>
          </ac:spMkLst>
        </pc:spChg>
        <pc:spChg chg="mod">
          <ac:chgData name="Lei Song" userId="e77005fb-e6b4-4f46-8c86-95621a0ac549" providerId="ADAL" clId="{37475607-5D75-964D-BC2A-653F541FF1B2}" dt="2021-08-01T11:49:43.810" v="741" actId="20577"/>
          <ac:spMkLst>
            <pc:docMk/>
            <pc:sldMk cId="2391397873" sldId="333"/>
            <ac:spMk id="3" creationId="{397FBE8B-CA78-8640-AEC4-CF7551277D87}"/>
          </ac:spMkLst>
        </pc:spChg>
      </pc:sldChg>
      <pc:sldChg chg="modSp new mod">
        <pc:chgData name="Lei Song" userId="e77005fb-e6b4-4f46-8c86-95621a0ac549" providerId="ADAL" clId="{37475607-5D75-964D-BC2A-653F541FF1B2}" dt="2021-08-01T11:50:37.246" v="764" actId="27636"/>
        <pc:sldMkLst>
          <pc:docMk/>
          <pc:sldMk cId="3178980291" sldId="334"/>
        </pc:sldMkLst>
        <pc:spChg chg="mod">
          <ac:chgData name="Lei Song" userId="e77005fb-e6b4-4f46-8c86-95621a0ac549" providerId="ADAL" clId="{37475607-5D75-964D-BC2A-653F541FF1B2}" dt="2021-08-01T11:50:12.202" v="759" actId="20577"/>
          <ac:spMkLst>
            <pc:docMk/>
            <pc:sldMk cId="3178980291" sldId="334"/>
            <ac:spMk id="2" creationId="{E3199CB5-F67B-1B4F-AD6F-F897961F86BF}"/>
          </ac:spMkLst>
        </pc:spChg>
        <pc:spChg chg="mod">
          <ac:chgData name="Lei Song" userId="e77005fb-e6b4-4f46-8c86-95621a0ac549" providerId="ADAL" clId="{37475607-5D75-964D-BC2A-653F541FF1B2}" dt="2021-08-01T11:50:37.246" v="764" actId="27636"/>
          <ac:spMkLst>
            <pc:docMk/>
            <pc:sldMk cId="3178980291" sldId="334"/>
            <ac:spMk id="3" creationId="{1AFB899C-BFE3-5B47-9112-3B779D2140DC}"/>
          </ac:spMkLst>
        </pc:spChg>
      </pc:sldChg>
      <pc:sldChg chg="modSp new mod">
        <pc:chgData name="Lei Song" userId="e77005fb-e6b4-4f46-8c86-95621a0ac549" providerId="ADAL" clId="{37475607-5D75-964D-BC2A-653F541FF1B2}" dt="2021-08-01T11:52:39.475" v="774" actId="27636"/>
        <pc:sldMkLst>
          <pc:docMk/>
          <pc:sldMk cId="2092286919" sldId="335"/>
        </pc:sldMkLst>
        <pc:spChg chg="mod">
          <ac:chgData name="Lei Song" userId="e77005fb-e6b4-4f46-8c86-95621a0ac549" providerId="ADAL" clId="{37475607-5D75-964D-BC2A-653F541FF1B2}" dt="2021-08-01T11:52:14.845" v="768" actId="20577"/>
          <ac:spMkLst>
            <pc:docMk/>
            <pc:sldMk cId="2092286919" sldId="335"/>
            <ac:spMk id="2" creationId="{70A9DCA0-95C3-D943-A72D-4A8FEAA86FDF}"/>
          </ac:spMkLst>
        </pc:spChg>
        <pc:spChg chg="mod">
          <ac:chgData name="Lei Song" userId="e77005fb-e6b4-4f46-8c86-95621a0ac549" providerId="ADAL" clId="{37475607-5D75-964D-BC2A-653F541FF1B2}" dt="2021-08-01T11:52:39.475" v="774" actId="27636"/>
          <ac:spMkLst>
            <pc:docMk/>
            <pc:sldMk cId="2092286919" sldId="335"/>
            <ac:spMk id="3" creationId="{F733CF35-6557-8F46-812F-ECEA2C4D51D3}"/>
          </ac:spMkLst>
        </pc:spChg>
      </pc:sldChg>
      <pc:sldChg chg="modSp new mod">
        <pc:chgData name="Lei Song" userId="e77005fb-e6b4-4f46-8c86-95621a0ac549" providerId="ADAL" clId="{37475607-5D75-964D-BC2A-653F541FF1B2}" dt="2021-08-01T11:54:08.189" v="782" actId="123"/>
        <pc:sldMkLst>
          <pc:docMk/>
          <pc:sldMk cId="2104174572" sldId="336"/>
        </pc:sldMkLst>
        <pc:spChg chg="mod">
          <ac:chgData name="Lei Song" userId="e77005fb-e6b4-4f46-8c86-95621a0ac549" providerId="ADAL" clId="{37475607-5D75-964D-BC2A-653F541FF1B2}" dt="2021-08-01T11:53:40.579" v="778" actId="20577"/>
          <ac:spMkLst>
            <pc:docMk/>
            <pc:sldMk cId="2104174572" sldId="336"/>
            <ac:spMk id="2" creationId="{B2A9A547-DE91-3445-89B8-15A1DEC3EEDE}"/>
          </ac:spMkLst>
        </pc:spChg>
        <pc:spChg chg="mod">
          <ac:chgData name="Lei Song" userId="e77005fb-e6b4-4f46-8c86-95621a0ac549" providerId="ADAL" clId="{37475607-5D75-964D-BC2A-653F541FF1B2}" dt="2021-08-01T11:54:08.189" v="782" actId="123"/>
          <ac:spMkLst>
            <pc:docMk/>
            <pc:sldMk cId="2104174572" sldId="336"/>
            <ac:spMk id="3" creationId="{1A3E6A09-7A6D-B041-B84F-D3291D521D10}"/>
          </ac:spMkLst>
        </pc:spChg>
      </pc:sldChg>
      <pc:sldChg chg="modSp new mod">
        <pc:chgData name="Lei Song" userId="e77005fb-e6b4-4f46-8c86-95621a0ac549" providerId="ADAL" clId="{37475607-5D75-964D-BC2A-653F541FF1B2}" dt="2021-08-01T11:55:54.106" v="791" actId="2710"/>
        <pc:sldMkLst>
          <pc:docMk/>
          <pc:sldMk cId="1314990804" sldId="337"/>
        </pc:sldMkLst>
        <pc:spChg chg="mod">
          <ac:chgData name="Lei Song" userId="e77005fb-e6b4-4f46-8c86-95621a0ac549" providerId="ADAL" clId="{37475607-5D75-964D-BC2A-653F541FF1B2}" dt="2021-08-01T11:55:04.814" v="786" actId="20577"/>
          <ac:spMkLst>
            <pc:docMk/>
            <pc:sldMk cId="1314990804" sldId="337"/>
            <ac:spMk id="2" creationId="{0C5EB7CC-F482-1C49-AF78-36963013E9EC}"/>
          </ac:spMkLst>
        </pc:spChg>
        <pc:spChg chg="mod">
          <ac:chgData name="Lei Song" userId="e77005fb-e6b4-4f46-8c86-95621a0ac549" providerId="ADAL" clId="{37475607-5D75-964D-BC2A-653F541FF1B2}" dt="2021-08-01T11:55:54.106" v="791" actId="2710"/>
          <ac:spMkLst>
            <pc:docMk/>
            <pc:sldMk cId="1314990804" sldId="337"/>
            <ac:spMk id="3" creationId="{A6B6E78C-9CCF-4040-A296-4EA1C6BBA401}"/>
          </ac:spMkLst>
        </pc:spChg>
      </pc:sldChg>
      <pc:sldChg chg="modSp new mod">
        <pc:chgData name="Lei Song" userId="e77005fb-e6b4-4f46-8c86-95621a0ac549" providerId="ADAL" clId="{37475607-5D75-964D-BC2A-653F541FF1B2}" dt="2021-08-01T11:58:44.593" v="805" actId="27636"/>
        <pc:sldMkLst>
          <pc:docMk/>
          <pc:sldMk cId="710083459" sldId="338"/>
        </pc:sldMkLst>
        <pc:spChg chg="mod">
          <ac:chgData name="Lei Song" userId="e77005fb-e6b4-4f46-8c86-95621a0ac549" providerId="ADAL" clId="{37475607-5D75-964D-BC2A-653F541FF1B2}" dt="2021-08-01T11:58:19.295" v="799" actId="20577"/>
          <ac:spMkLst>
            <pc:docMk/>
            <pc:sldMk cId="710083459" sldId="338"/>
            <ac:spMk id="2" creationId="{3B4CE278-7553-E547-833E-A27FCE4BADF2}"/>
          </ac:spMkLst>
        </pc:spChg>
        <pc:spChg chg="mod">
          <ac:chgData name="Lei Song" userId="e77005fb-e6b4-4f46-8c86-95621a0ac549" providerId="ADAL" clId="{37475607-5D75-964D-BC2A-653F541FF1B2}" dt="2021-08-01T11:58:44.593" v="805" actId="27636"/>
          <ac:spMkLst>
            <pc:docMk/>
            <pc:sldMk cId="710083459" sldId="338"/>
            <ac:spMk id="3" creationId="{5AA8B964-8B59-684E-A263-4AD5F001CCB1}"/>
          </ac:spMkLst>
        </pc:spChg>
      </pc:sldChg>
      <pc:sldChg chg="modSp new mod">
        <pc:chgData name="Lei Song" userId="e77005fb-e6b4-4f46-8c86-95621a0ac549" providerId="ADAL" clId="{37475607-5D75-964D-BC2A-653F541FF1B2}" dt="2021-08-01T11:59:46.698" v="815" actId="2710"/>
        <pc:sldMkLst>
          <pc:docMk/>
          <pc:sldMk cId="1720454019" sldId="339"/>
        </pc:sldMkLst>
        <pc:spChg chg="mod">
          <ac:chgData name="Lei Song" userId="e77005fb-e6b4-4f46-8c86-95621a0ac549" providerId="ADAL" clId="{37475607-5D75-964D-BC2A-653F541FF1B2}" dt="2021-08-01T11:59:23.126" v="809" actId="20577"/>
          <ac:spMkLst>
            <pc:docMk/>
            <pc:sldMk cId="1720454019" sldId="339"/>
            <ac:spMk id="2" creationId="{8D22B7BA-E673-6743-AEE1-4691649AA097}"/>
          </ac:spMkLst>
        </pc:spChg>
        <pc:spChg chg="mod">
          <ac:chgData name="Lei Song" userId="e77005fb-e6b4-4f46-8c86-95621a0ac549" providerId="ADAL" clId="{37475607-5D75-964D-BC2A-653F541FF1B2}" dt="2021-08-01T11:59:46.698" v="815" actId="2710"/>
          <ac:spMkLst>
            <pc:docMk/>
            <pc:sldMk cId="1720454019" sldId="339"/>
            <ac:spMk id="3" creationId="{11E88D40-551D-6344-8A99-BDBC17C1E255}"/>
          </ac:spMkLst>
        </pc:spChg>
      </pc:sldChg>
      <pc:sldChg chg="modSp new mod">
        <pc:chgData name="Lei Song" userId="e77005fb-e6b4-4f46-8c86-95621a0ac549" providerId="ADAL" clId="{37475607-5D75-964D-BC2A-653F541FF1B2}" dt="2021-08-01T12:00:49.561" v="825" actId="123"/>
        <pc:sldMkLst>
          <pc:docMk/>
          <pc:sldMk cId="1299052838" sldId="340"/>
        </pc:sldMkLst>
        <pc:spChg chg="mod">
          <ac:chgData name="Lei Song" userId="e77005fb-e6b4-4f46-8c86-95621a0ac549" providerId="ADAL" clId="{37475607-5D75-964D-BC2A-653F541FF1B2}" dt="2021-08-01T12:00:21.231" v="819" actId="20577"/>
          <ac:spMkLst>
            <pc:docMk/>
            <pc:sldMk cId="1299052838" sldId="340"/>
            <ac:spMk id="2" creationId="{896AC45C-581E-F644-A39B-FBF05E0CEDF3}"/>
          </ac:spMkLst>
        </pc:spChg>
        <pc:spChg chg="mod">
          <ac:chgData name="Lei Song" userId="e77005fb-e6b4-4f46-8c86-95621a0ac549" providerId="ADAL" clId="{37475607-5D75-964D-BC2A-653F541FF1B2}" dt="2021-08-01T12:00:49.561" v="825" actId="123"/>
          <ac:spMkLst>
            <pc:docMk/>
            <pc:sldMk cId="1299052838" sldId="340"/>
            <ac:spMk id="3" creationId="{2556614F-7482-B44A-8F75-7333683F9BAE}"/>
          </ac:spMkLst>
        </pc:spChg>
      </pc:sldChg>
      <pc:sldChg chg="modSp new mod">
        <pc:chgData name="Lei Song" userId="e77005fb-e6b4-4f46-8c86-95621a0ac549" providerId="ADAL" clId="{37475607-5D75-964D-BC2A-653F541FF1B2}" dt="2021-08-01T23:31:11.124" v="846" actId="207"/>
        <pc:sldMkLst>
          <pc:docMk/>
          <pc:sldMk cId="4087715330" sldId="345"/>
        </pc:sldMkLst>
        <pc:spChg chg="mod">
          <ac:chgData name="Lei Song" userId="e77005fb-e6b4-4f46-8c86-95621a0ac549" providerId="ADAL" clId="{37475607-5D75-964D-BC2A-653F541FF1B2}" dt="2021-08-01T23:10:32.143" v="832" actId="20577"/>
          <ac:spMkLst>
            <pc:docMk/>
            <pc:sldMk cId="4087715330" sldId="345"/>
            <ac:spMk id="2" creationId="{5EF204A2-A406-AA4C-8714-AB93AEED9DC6}"/>
          </ac:spMkLst>
        </pc:spChg>
        <pc:spChg chg="mod">
          <ac:chgData name="Lei Song" userId="e77005fb-e6b4-4f46-8c86-95621a0ac549" providerId="ADAL" clId="{37475607-5D75-964D-BC2A-653F541FF1B2}" dt="2021-08-01T23:31:11.124" v="846" actId="207"/>
          <ac:spMkLst>
            <pc:docMk/>
            <pc:sldMk cId="4087715330" sldId="345"/>
            <ac:spMk id="3" creationId="{5599A9A9-2183-684F-BA98-1288A5F0ED5A}"/>
          </ac:spMkLst>
        </pc:spChg>
      </pc:sldChg>
      <pc:sldChg chg="modSp new mod">
        <pc:chgData name="Lei Song" userId="e77005fb-e6b4-4f46-8c86-95621a0ac549" providerId="ADAL" clId="{37475607-5D75-964D-BC2A-653F541FF1B2}" dt="2021-08-01T23:31:58.502" v="860" actId="27636"/>
        <pc:sldMkLst>
          <pc:docMk/>
          <pc:sldMk cId="1826132681" sldId="346"/>
        </pc:sldMkLst>
        <pc:spChg chg="mod">
          <ac:chgData name="Lei Song" userId="e77005fb-e6b4-4f46-8c86-95621a0ac549" providerId="ADAL" clId="{37475607-5D75-964D-BC2A-653F541FF1B2}" dt="2021-08-01T23:31:39.538" v="855" actId="20577"/>
          <ac:spMkLst>
            <pc:docMk/>
            <pc:sldMk cId="1826132681" sldId="346"/>
            <ac:spMk id="2" creationId="{72223616-5500-AC42-A001-5A86DB9B4152}"/>
          </ac:spMkLst>
        </pc:spChg>
        <pc:spChg chg="mod">
          <ac:chgData name="Lei Song" userId="e77005fb-e6b4-4f46-8c86-95621a0ac549" providerId="ADAL" clId="{37475607-5D75-964D-BC2A-653F541FF1B2}" dt="2021-08-01T23:31:58.502" v="860" actId="27636"/>
          <ac:spMkLst>
            <pc:docMk/>
            <pc:sldMk cId="1826132681" sldId="346"/>
            <ac:spMk id="3" creationId="{0D7CEEAE-EEAA-024C-9FB0-96ECF8105BDE}"/>
          </ac:spMkLst>
        </pc:spChg>
      </pc:sldChg>
      <pc:sldChg chg="modSp new mod">
        <pc:chgData name="Lei Song" userId="e77005fb-e6b4-4f46-8c86-95621a0ac549" providerId="ADAL" clId="{37475607-5D75-964D-BC2A-653F541FF1B2}" dt="2021-08-01T23:34:48.803" v="869" actId="2710"/>
        <pc:sldMkLst>
          <pc:docMk/>
          <pc:sldMk cId="3271444164" sldId="347"/>
        </pc:sldMkLst>
        <pc:spChg chg="mod">
          <ac:chgData name="Lei Song" userId="e77005fb-e6b4-4f46-8c86-95621a0ac549" providerId="ADAL" clId="{37475607-5D75-964D-BC2A-653F541FF1B2}" dt="2021-08-01T23:34:37.062" v="864" actId="20577"/>
          <ac:spMkLst>
            <pc:docMk/>
            <pc:sldMk cId="3271444164" sldId="347"/>
            <ac:spMk id="2" creationId="{79870B03-FE43-E744-99A8-C0F736881620}"/>
          </ac:spMkLst>
        </pc:spChg>
        <pc:spChg chg="mod">
          <ac:chgData name="Lei Song" userId="e77005fb-e6b4-4f46-8c86-95621a0ac549" providerId="ADAL" clId="{37475607-5D75-964D-BC2A-653F541FF1B2}" dt="2021-08-01T23:34:48.803" v="869" actId="2710"/>
          <ac:spMkLst>
            <pc:docMk/>
            <pc:sldMk cId="3271444164" sldId="347"/>
            <ac:spMk id="3" creationId="{9FCA23E7-F807-8E4D-8120-DE973AE3CDF2}"/>
          </ac:spMkLst>
        </pc:spChg>
      </pc:sldChg>
      <pc:sldChg chg="modSp new mod">
        <pc:chgData name="Lei Song" userId="e77005fb-e6b4-4f46-8c86-95621a0ac549" providerId="ADAL" clId="{37475607-5D75-964D-BC2A-653F541FF1B2}" dt="2021-08-01T23:35:32.717" v="878" actId="2710"/>
        <pc:sldMkLst>
          <pc:docMk/>
          <pc:sldMk cId="662877822" sldId="348"/>
        </pc:sldMkLst>
        <pc:spChg chg="mod">
          <ac:chgData name="Lei Song" userId="e77005fb-e6b4-4f46-8c86-95621a0ac549" providerId="ADAL" clId="{37475607-5D75-964D-BC2A-653F541FF1B2}" dt="2021-08-01T23:35:19.185" v="873" actId="20577"/>
          <ac:spMkLst>
            <pc:docMk/>
            <pc:sldMk cId="662877822" sldId="348"/>
            <ac:spMk id="2" creationId="{56D5A6DC-5C90-3448-B8D8-799E51A7FA92}"/>
          </ac:spMkLst>
        </pc:spChg>
        <pc:spChg chg="mod">
          <ac:chgData name="Lei Song" userId="e77005fb-e6b4-4f46-8c86-95621a0ac549" providerId="ADAL" clId="{37475607-5D75-964D-BC2A-653F541FF1B2}" dt="2021-08-01T23:35:32.717" v="878" actId="2710"/>
          <ac:spMkLst>
            <pc:docMk/>
            <pc:sldMk cId="662877822" sldId="348"/>
            <ac:spMk id="3" creationId="{00EB66E5-B0E6-0948-BC0E-AF7ACF076BE4}"/>
          </ac:spMkLst>
        </pc:spChg>
      </pc:sldChg>
      <pc:sldChg chg="modSp new mod">
        <pc:chgData name="Lei Song" userId="e77005fb-e6b4-4f46-8c86-95621a0ac549" providerId="ADAL" clId="{37475607-5D75-964D-BC2A-653F541FF1B2}" dt="2021-08-01T23:38:14.702" v="894" actId="2710"/>
        <pc:sldMkLst>
          <pc:docMk/>
          <pc:sldMk cId="509660160" sldId="349"/>
        </pc:sldMkLst>
        <pc:spChg chg="mod">
          <ac:chgData name="Lei Song" userId="e77005fb-e6b4-4f46-8c86-95621a0ac549" providerId="ADAL" clId="{37475607-5D75-964D-BC2A-653F541FF1B2}" dt="2021-08-01T23:37:09.874" v="882" actId="20577"/>
          <ac:spMkLst>
            <pc:docMk/>
            <pc:sldMk cId="509660160" sldId="349"/>
            <ac:spMk id="2" creationId="{0EDE5D29-5E9D-684C-9FD8-3FFAE3B5623B}"/>
          </ac:spMkLst>
        </pc:spChg>
        <pc:spChg chg="mod">
          <ac:chgData name="Lei Song" userId="e77005fb-e6b4-4f46-8c86-95621a0ac549" providerId="ADAL" clId="{37475607-5D75-964D-BC2A-653F541FF1B2}" dt="2021-08-01T23:38:14.702" v="894" actId="2710"/>
          <ac:spMkLst>
            <pc:docMk/>
            <pc:sldMk cId="509660160" sldId="349"/>
            <ac:spMk id="3" creationId="{3FB53BE1-708A-F74B-8211-BE7C3D54DE70}"/>
          </ac:spMkLst>
        </pc:spChg>
      </pc:sldChg>
      <pc:sldChg chg="modSp new mod">
        <pc:chgData name="Lei Song" userId="e77005fb-e6b4-4f46-8c86-95621a0ac549" providerId="ADAL" clId="{37475607-5D75-964D-BC2A-653F541FF1B2}" dt="2021-08-01T23:39:09.084" v="919" actId="123"/>
        <pc:sldMkLst>
          <pc:docMk/>
          <pc:sldMk cId="953189533" sldId="350"/>
        </pc:sldMkLst>
        <pc:spChg chg="mod">
          <ac:chgData name="Lei Song" userId="e77005fb-e6b4-4f46-8c86-95621a0ac549" providerId="ADAL" clId="{37475607-5D75-964D-BC2A-653F541FF1B2}" dt="2021-08-01T23:38:41.238" v="912" actId="20577"/>
          <ac:spMkLst>
            <pc:docMk/>
            <pc:sldMk cId="953189533" sldId="350"/>
            <ac:spMk id="2" creationId="{C5222277-DAD3-4946-AF23-6FD10BAFBD6D}"/>
          </ac:spMkLst>
        </pc:spChg>
        <pc:spChg chg="mod">
          <ac:chgData name="Lei Song" userId="e77005fb-e6b4-4f46-8c86-95621a0ac549" providerId="ADAL" clId="{37475607-5D75-964D-BC2A-653F541FF1B2}" dt="2021-08-01T23:39:09.084" v="919" actId="123"/>
          <ac:spMkLst>
            <pc:docMk/>
            <pc:sldMk cId="953189533" sldId="350"/>
            <ac:spMk id="3" creationId="{1C62B8F4-AAC6-8645-B086-F48CE0FDBF9C}"/>
          </ac:spMkLst>
        </pc:spChg>
      </pc:sldChg>
      <pc:sldChg chg="modSp new mod">
        <pc:chgData name="Lei Song" userId="e77005fb-e6b4-4f46-8c86-95621a0ac549" providerId="ADAL" clId="{37475607-5D75-964D-BC2A-653F541FF1B2}" dt="2021-08-01T23:40:23.204" v="926" actId="2710"/>
        <pc:sldMkLst>
          <pc:docMk/>
          <pc:sldMk cId="881073340" sldId="351"/>
        </pc:sldMkLst>
        <pc:spChg chg="mod">
          <ac:chgData name="Lei Song" userId="e77005fb-e6b4-4f46-8c86-95621a0ac549" providerId="ADAL" clId="{37475607-5D75-964D-BC2A-653F541FF1B2}" dt="2021-08-01T23:40:11.450" v="923" actId="20577"/>
          <ac:spMkLst>
            <pc:docMk/>
            <pc:sldMk cId="881073340" sldId="351"/>
            <ac:spMk id="2" creationId="{C85AD142-3E73-7148-96EA-A35CED0F1E65}"/>
          </ac:spMkLst>
        </pc:spChg>
        <pc:spChg chg="mod">
          <ac:chgData name="Lei Song" userId="e77005fb-e6b4-4f46-8c86-95621a0ac549" providerId="ADAL" clId="{37475607-5D75-964D-BC2A-653F541FF1B2}" dt="2021-08-01T23:40:23.204" v="926" actId="2710"/>
          <ac:spMkLst>
            <pc:docMk/>
            <pc:sldMk cId="881073340" sldId="351"/>
            <ac:spMk id="3" creationId="{6E8AE2B5-7C4F-4147-8231-86617D3E2F8B}"/>
          </ac:spMkLst>
        </pc:spChg>
      </pc:sldChg>
      <pc:sldChg chg="modSp new mod">
        <pc:chgData name="Lei Song" userId="e77005fb-e6b4-4f46-8c86-95621a0ac549" providerId="ADAL" clId="{37475607-5D75-964D-BC2A-653F541FF1B2}" dt="2021-08-01T23:40:53.348" v="935" actId="2710"/>
        <pc:sldMkLst>
          <pc:docMk/>
          <pc:sldMk cId="2490902466" sldId="352"/>
        </pc:sldMkLst>
        <pc:spChg chg="mod">
          <ac:chgData name="Lei Song" userId="e77005fb-e6b4-4f46-8c86-95621a0ac549" providerId="ADAL" clId="{37475607-5D75-964D-BC2A-653F541FF1B2}" dt="2021-08-01T23:40:38.537" v="930" actId="20577"/>
          <ac:spMkLst>
            <pc:docMk/>
            <pc:sldMk cId="2490902466" sldId="352"/>
            <ac:spMk id="2" creationId="{1F523E87-E950-6249-86A4-BF5CE9E68C4D}"/>
          </ac:spMkLst>
        </pc:spChg>
        <pc:spChg chg="mod">
          <ac:chgData name="Lei Song" userId="e77005fb-e6b4-4f46-8c86-95621a0ac549" providerId="ADAL" clId="{37475607-5D75-964D-BC2A-653F541FF1B2}" dt="2021-08-01T23:40:53.348" v="935" actId="2710"/>
          <ac:spMkLst>
            <pc:docMk/>
            <pc:sldMk cId="2490902466" sldId="352"/>
            <ac:spMk id="3" creationId="{2120B38D-0E25-664C-83DD-E08A3C97AFAB}"/>
          </ac:spMkLst>
        </pc:spChg>
      </pc:sldChg>
      <pc:sldChg chg="modSp new mod">
        <pc:chgData name="Lei Song" userId="e77005fb-e6b4-4f46-8c86-95621a0ac549" providerId="ADAL" clId="{37475607-5D75-964D-BC2A-653F541FF1B2}" dt="2021-08-01T23:42:50.679" v="967" actId="20577"/>
        <pc:sldMkLst>
          <pc:docMk/>
          <pc:sldMk cId="1043394642" sldId="353"/>
        </pc:sldMkLst>
        <pc:spChg chg="mod">
          <ac:chgData name="Lei Song" userId="e77005fb-e6b4-4f46-8c86-95621a0ac549" providerId="ADAL" clId="{37475607-5D75-964D-BC2A-653F541FF1B2}" dt="2021-08-01T23:41:39.951" v="939" actId="20577"/>
          <ac:spMkLst>
            <pc:docMk/>
            <pc:sldMk cId="1043394642" sldId="353"/>
            <ac:spMk id="2" creationId="{71E4165D-389D-B645-9967-277ADE64C9E6}"/>
          </ac:spMkLst>
        </pc:spChg>
        <pc:spChg chg="mod">
          <ac:chgData name="Lei Song" userId="e77005fb-e6b4-4f46-8c86-95621a0ac549" providerId="ADAL" clId="{37475607-5D75-964D-BC2A-653F541FF1B2}" dt="2021-08-01T23:42:50.679" v="967" actId="20577"/>
          <ac:spMkLst>
            <pc:docMk/>
            <pc:sldMk cId="1043394642" sldId="353"/>
            <ac:spMk id="3" creationId="{9E296A4B-1C17-034A-ACDF-C4BEBC6D24CA}"/>
          </ac:spMkLst>
        </pc:spChg>
      </pc:sldChg>
      <pc:sldChg chg="modSp new mod">
        <pc:chgData name="Lei Song" userId="e77005fb-e6b4-4f46-8c86-95621a0ac549" providerId="ADAL" clId="{37475607-5D75-964D-BC2A-653F541FF1B2}" dt="2021-08-01T23:43:36.912" v="991" actId="27636"/>
        <pc:sldMkLst>
          <pc:docMk/>
          <pc:sldMk cId="1759565494" sldId="354"/>
        </pc:sldMkLst>
        <pc:spChg chg="mod">
          <ac:chgData name="Lei Song" userId="e77005fb-e6b4-4f46-8c86-95621a0ac549" providerId="ADAL" clId="{37475607-5D75-964D-BC2A-653F541FF1B2}" dt="2021-08-01T23:43:20.613" v="985" actId="20577"/>
          <ac:spMkLst>
            <pc:docMk/>
            <pc:sldMk cId="1759565494" sldId="354"/>
            <ac:spMk id="2" creationId="{7DC83A77-88D9-B147-B56E-D230AA527465}"/>
          </ac:spMkLst>
        </pc:spChg>
        <pc:spChg chg="mod">
          <ac:chgData name="Lei Song" userId="e77005fb-e6b4-4f46-8c86-95621a0ac549" providerId="ADAL" clId="{37475607-5D75-964D-BC2A-653F541FF1B2}" dt="2021-08-01T23:43:36.912" v="991" actId="27636"/>
          <ac:spMkLst>
            <pc:docMk/>
            <pc:sldMk cId="1759565494" sldId="354"/>
            <ac:spMk id="3" creationId="{97299787-3F44-E944-BC7F-CF6CC68DA969}"/>
          </ac:spMkLst>
        </pc:spChg>
      </pc:sldChg>
      <pc:sldChg chg="modSp new mod">
        <pc:chgData name="Lei Song" userId="e77005fb-e6b4-4f46-8c86-95621a0ac549" providerId="ADAL" clId="{37475607-5D75-964D-BC2A-653F541FF1B2}" dt="2021-08-01T23:44:30.977" v="998" actId="2710"/>
        <pc:sldMkLst>
          <pc:docMk/>
          <pc:sldMk cId="2956024473" sldId="355"/>
        </pc:sldMkLst>
        <pc:spChg chg="mod">
          <ac:chgData name="Lei Song" userId="e77005fb-e6b4-4f46-8c86-95621a0ac549" providerId="ADAL" clId="{37475607-5D75-964D-BC2A-653F541FF1B2}" dt="2021-08-01T23:44:19.238" v="995" actId="20577"/>
          <ac:spMkLst>
            <pc:docMk/>
            <pc:sldMk cId="2956024473" sldId="355"/>
            <ac:spMk id="2" creationId="{ADC12FE1-A7EE-2E46-BB89-9475AD0936DA}"/>
          </ac:spMkLst>
        </pc:spChg>
        <pc:spChg chg="mod">
          <ac:chgData name="Lei Song" userId="e77005fb-e6b4-4f46-8c86-95621a0ac549" providerId="ADAL" clId="{37475607-5D75-964D-BC2A-653F541FF1B2}" dt="2021-08-01T23:44:30.977" v="998" actId="2710"/>
          <ac:spMkLst>
            <pc:docMk/>
            <pc:sldMk cId="2956024473" sldId="355"/>
            <ac:spMk id="3" creationId="{D540D585-9CA9-7E49-8158-786A6E4D8818}"/>
          </ac:spMkLst>
        </pc:spChg>
      </pc:sldChg>
      <pc:sldChg chg="modSp new mod">
        <pc:chgData name="Lei Song" userId="e77005fb-e6b4-4f46-8c86-95621a0ac549" providerId="ADAL" clId="{37475607-5D75-964D-BC2A-653F541FF1B2}" dt="2021-08-01T23:44:58.045" v="1008" actId="27636"/>
        <pc:sldMkLst>
          <pc:docMk/>
          <pc:sldMk cId="1901668736" sldId="356"/>
        </pc:sldMkLst>
        <pc:spChg chg="mod">
          <ac:chgData name="Lei Song" userId="e77005fb-e6b4-4f46-8c86-95621a0ac549" providerId="ADAL" clId="{37475607-5D75-964D-BC2A-653F541FF1B2}" dt="2021-08-01T23:44:43.238" v="1002" actId="20577"/>
          <ac:spMkLst>
            <pc:docMk/>
            <pc:sldMk cId="1901668736" sldId="356"/>
            <ac:spMk id="2" creationId="{C8BB1D67-36A8-854D-A24D-B39335051A06}"/>
          </ac:spMkLst>
        </pc:spChg>
        <pc:spChg chg="mod">
          <ac:chgData name="Lei Song" userId="e77005fb-e6b4-4f46-8c86-95621a0ac549" providerId="ADAL" clId="{37475607-5D75-964D-BC2A-653F541FF1B2}" dt="2021-08-01T23:44:58.045" v="1008" actId="27636"/>
          <ac:spMkLst>
            <pc:docMk/>
            <pc:sldMk cId="1901668736" sldId="356"/>
            <ac:spMk id="3" creationId="{9756A984-4732-1C49-8812-A399E3098AB7}"/>
          </ac:spMkLst>
        </pc:spChg>
      </pc:sldChg>
      <pc:sldChg chg="modSp new mod">
        <pc:chgData name="Lei Song" userId="e77005fb-e6b4-4f46-8c86-95621a0ac549" providerId="ADAL" clId="{37475607-5D75-964D-BC2A-653F541FF1B2}" dt="2021-08-01T23:46:21.438" v="1015" actId="2710"/>
        <pc:sldMkLst>
          <pc:docMk/>
          <pc:sldMk cId="3955718292" sldId="357"/>
        </pc:sldMkLst>
        <pc:spChg chg="mod">
          <ac:chgData name="Lei Song" userId="e77005fb-e6b4-4f46-8c86-95621a0ac549" providerId="ADAL" clId="{37475607-5D75-964D-BC2A-653F541FF1B2}" dt="2021-08-01T23:45:43.552" v="1012" actId="20577"/>
          <ac:spMkLst>
            <pc:docMk/>
            <pc:sldMk cId="3955718292" sldId="357"/>
            <ac:spMk id="2" creationId="{11A8AC40-6C01-094E-A6D2-5D187584BF08}"/>
          </ac:spMkLst>
        </pc:spChg>
        <pc:spChg chg="mod">
          <ac:chgData name="Lei Song" userId="e77005fb-e6b4-4f46-8c86-95621a0ac549" providerId="ADAL" clId="{37475607-5D75-964D-BC2A-653F541FF1B2}" dt="2021-08-01T23:46:21.438" v="1015" actId="2710"/>
          <ac:spMkLst>
            <pc:docMk/>
            <pc:sldMk cId="3955718292" sldId="357"/>
            <ac:spMk id="3" creationId="{95FCB02F-3717-5D4F-AA3A-D1BE3E8687FF}"/>
          </ac:spMkLst>
        </pc:spChg>
      </pc:sldChg>
      <pc:sldChg chg="modSp new mod">
        <pc:chgData name="Lei Song" userId="e77005fb-e6b4-4f46-8c86-95621a0ac549" providerId="ADAL" clId="{37475607-5D75-964D-BC2A-653F541FF1B2}" dt="2021-08-01T23:47:04.679" v="1041" actId="27636"/>
        <pc:sldMkLst>
          <pc:docMk/>
          <pc:sldMk cId="177267050" sldId="358"/>
        </pc:sldMkLst>
        <pc:spChg chg="mod">
          <ac:chgData name="Lei Song" userId="e77005fb-e6b4-4f46-8c86-95621a0ac549" providerId="ADAL" clId="{37475607-5D75-964D-BC2A-653F541FF1B2}" dt="2021-08-01T23:46:49.420" v="1035" actId="20577"/>
          <ac:spMkLst>
            <pc:docMk/>
            <pc:sldMk cId="177267050" sldId="358"/>
            <ac:spMk id="2" creationId="{2D88254C-A8CD-3848-9955-585E161EB080}"/>
          </ac:spMkLst>
        </pc:spChg>
        <pc:spChg chg="mod">
          <ac:chgData name="Lei Song" userId="e77005fb-e6b4-4f46-8c86-95621a0ac549" providerId="ADAL" clId="{37475607-5D75-964D-BC2A-653F541FF1B2}" dt="2021-08-01T23:47:04.679" v="1041" actId="27636"/>
          <ac:spMkLst>
            <pc:docMk/>
            <pc:sldMk cId="177267050" sldId="358"/>
            <ac:spMk id="3" creationId="{C7A1D003-C35F-7B4F-9FCB-0DCA7C66CBB6}"/>
          </ac:spMkLst>
        </pc:spChg>
      </pc:sldChg>
      <pc:sldChg chg="modSp new mod">
        <pc:chgData name="Lei Song" userId="e77005fb-e6b4-4f46-8c86-95621a0ac549" providerId="ADAL" clId="{37475607-5D75-964D-BC2A-653F541FF1B2}" dt="2021-08-01T23:47:49.742" v="1049" actId="27636"/>
        <pc:sldMkLst>
          <pc:docMk/>
          <pc:sldMk cId="1385426763" sldId="359"/>
        </pc:sldMkLst>
        <pc:spChg chg="mod">
          <ac:chgData name="Lei Song" userId="e77005fb-e6b4-4f46-8c86-95621a0ac549" providerId="ADAL" clId="{37475607-5D75-964D-BC2A-653F541FF1B2}" dt="2021-08-01T23:47:32.765" v="1045" actId="20577"/>
          <ac:spMkLst>
            <pc:docMk/>
            <pc:sldMk cId="1385426763" sldId="359"/>
            <ac:spMk id="2" creationId="{B39194CA-75F8-E445-8F65-89FC5741A0B4}"/>
          </ac:spMkLst>
        </pc:spChg>
        <pc:spChg chg="mod">
          <ac:chgData name="Lei Song" userId="e77005fb-e6b4-4f46-8c86-95621a0ac549" providerId="ADAL" clId="{37475607-5D75-964D-BC2A-653F541FF1B2}" dt="2021-08-01T23:47:49.742" v="1049" actId="27636"/>
          <ac:spMkLst>
            <pc:docMk/>
            <pc:sldMk cId="1385426763" sldId="359"/>
            <ac:spMk id="3" creationId="{27855A2E-CD14-5A44-9257-03853C6CF7C0}"/>
          </ac:spMkLst>
        </pc:spChg>
      </pc:sldChg>
      <pc:sldChg chg="modSp new mod">
        <pc:chgData name="Lei Song" userId="e77005fb-e6b4-4f46-8c86-95621a0ac549" providerId="ADAL" clId="{37475607-5D75-964D-BC2A-653F541FF1B2}" dt="2021-08-01T23:48:19.599" v="1058" actId="2710"/>
        <pc:sldMkLst>
          <pc:docMk/>
          <pc:sldMk cId="2150734896" sldId="360"/>
        </pc:sldMkLst>
        <pc:spChg chg="mod">
          <ac:chgData name="Lei Song" userId="e77005fb-e6b4-4f46-8c86-95621a0ac549" providerId="ADAL" clId="{37475607-5D75-964D-BC2A-653F541FF1B2}" dt="2021-08-01T23:48:05.732" v="1053" actId="20577"/>
          <ac:spMkLst>
            <pc:docMk/>
            <pc:sldMk cId="2150734896" sldId="360"/>
            <ac:spMk id="2" creationId="{2B3DF974-B866-F445-AA4E-22E6634E55F0}"/>
          </ac:spMkLst>
        </pc:spChg>
        <pc:spChg chg="mod">
          <ac:chgData name="Lei Song" userId="e77005fb-e6b4-4f46-8c86-95621a0ac549" providerId="ADAL" clId="{37475607-5D75-964D-BC2A-653F541FF1B2}" dt="2021-08-01T23:48:19.599" v="1058" actId="2710"/>
          <ac:spMkLst>
            <pc:docMk/>
            <pc:sldMk cId="2150734896" sldId="360"/>
            <ac:spMk id="3" creationId="{515DFAE8-FBC7-C54A-B320-2ABC54497735}"/>
          </ac:spMkLst>
        </pc:spChg>
      </pc:sldChg>
      <pc:sldChg chg="modSp new mod">
        <pc:chgData name="Lei Song" userId="e77005fb-e6b4-4f46-8c86-95621a0ac549" providerId="ADAL" clId="{37475607-5D75-964D-BC2A-653F541FF1B2}" dt="2021-08-01T23:50:13.726" v="1068" actId="20577"/>
        <pc:sldMkLst>
          <pc:docMk/>
          <pc:sldMk cId="3320613240" sldId="361"/>
        </pc:sldMkLst>
        <pc:spChg chg="mod">
          <ac:chgData name="Lei Song" userId="e77005fb-e6b4-4f46-8c86-95621a0ac549" providerId="ADAL" clId="{37475607-5D75-964D-BC2A-653F541FF1B2}" dt="2021-08-01T23:49:03.908" v="1062" actId="20577"/>
          <ac:spMkLst>
            <pc:docMk/>
            <pc:sldMk cId="3320613240" sldId="361"/>
            <ac:spMk id="2" creationId="{EDB0F781-74E7-604F-A7B6-A3CBC2B9146A}"/>
          </ac:spMkLst>
        </pc:spChg>
        <pc:spChg chg="mod">
          <ac:chgData name="Lei Song" userId="e77005fb-e6b4-4f46-8c86-95621a0ac549" providerId="ADAL" clId="{37475607-5D75-964D-BC2A-653F541FF1B2}" dt="2021-08-01T23:50:13.726" v="1068" actId="20577"/>
          <ac:spMkLst>
            <pc:docMk/>
            <pc:sldMk cId="3320613240" sldId="361"/>
            <ac:spMk id="3" creationId="{710F2135-FD0B-B948-A2F6-08907C491A09}"/>
          </ac:spMkLst>
        </pc:spChg>
      </pc:sldChg>
      <pc:sldChg chg="modSp new mod">
        <pc:chgData name="Lei Song" userId="e77005fb-e6b4-4f46-8c86-95621a0ac549" providerId="ADAL" clId="{37475607-5D75-964D-BC2A-653F541FF1B2}" dt="2021-08-01T23:50:48.091" v="1096" actId="27636"/>
        <pc:sldMkLst>
          <pc:docMk/>
          <pc:sldMk cId="2696775537" sldId="362"/>
        </pc:sldMkLst>
        <pc:spChg chg="mod">
          <ac:chgData name="Lei Song" userId="e77005fb-e6b4-4f46-8c86-95621a0ac549" providerId="ADAL" clId="{37475607-5D75-964D-BC2A-653F541FF1B2}" dt="2021-08-01T23:50:33.541" v="1090" actId="20577"/>
          <ac:spMkLst>
            <pc:docMk/>
            <pc:sldMk cId="2696775537" sldId="362"/>
            <ac:spMk id="2" creationId="{F2DDEFF4-A1BE-9A4F-8CBB-5B2C66B262F3}"/>
          </ac:spMkLst>
        </pc:spChg>
        <pc:spChg chg="mod">
          <ac:chgData name="Lei Song" userId="e77005fb-e6b4-4f46-8c86-95621a0ac549" providerId="ADAL" clId="{37475607-5D75-964D-BC2A-653F541FF1B2}" dt="2021-08-01T23:50:48.091" v="1096" actId="27636"/>
          <ac:spMkLst>
            <pc:docMk/>
            <pc:sldMk cId="2696775537" sldId="362"/>
            <ac:spMk id="3" creationId="{51F29D91-8A9A-1B40-8BAA-4701029C207C}"/>
          </ac:spMkLst>
        </pc:spChg>
      </pc:sldChg>
      <pc:sldChg chg="modSp new mod">
        <pc:chgData name="Lei Song" userId="e77005fb-e6b4-4f46-8c86-95621a0ac549" providerId="ADAL" clId="{37475607-5D75-964D-BC2A-653F541FF1B2}" dt="2021-08-01T23:51:28.176" v="1104" actId="27636"/>
        <pc:sldMkLst>
          <pc:docMk/>
          <pc:sldMk cId="2724297838" sldId="363"/>
        </pc:sldMkLst>
        <pc:spChg chg="mod">
          <ac:chgData name="Lei Song" userId="e77005fb-e6b4-4f46-8c86-95621a0ac549" providerId="ADAL" clId="{37475607-5D75-964D-BC2A-653F541FF1B2}" dt="2021-08-01T23:51:15.579" v="1100" actId="20577"/>
          <ac:spMkLst>
            <pc:docMk/>
            <pc:sldMk cId="2724297838" sldId="363"/>
            <ac:spMk id="2" creationId="{13D373A1-7B4D-E14C-8CD6-6F490C3BB9C5}"/>
          </ac:spMkLst>
        </pc:spChg>
        <pc:spChg chg="mod">
          <ac:chgData name="Lei Song" userId="e77005fb-e6b4-4f46-8c86-95621a0ac549" providerId="ADAL" clId="{37475607-5D75-964D-BC2A-653F541FF1B2}" dt="2021-08-01T23:51:28.176" v="1104" actId="27636"/>
          <ac:spMkLst>
            <pc:docMk/>
            <pc:sldMk cId="2724297838" sldId="363"/>
            <ac:spMk id="3" creationId="{AC93229D-CC6D-B84A-848A-6AE8C38B6281}"/>
          </ac:spMkLst>
        </pc:spChg>
      </pc:sldChg>
      <pc:sldChg chg="modSp new mod">
        <pc:chgData name="Lei Song" userId="e77005fb-e6b4-4f46-8c86-95621a0ac549" providerId="ADAL" clId="{37475607-5D75-964D-BC2A-653F541FF1B2}" dt="2021-08-01T23:51:59.496" v="1114" actId="2710"/>
        <pc:sldMkLst>
          <pc:docMk/>
          <pc:sldMk cId="3303579704" sldId="364"/>
        </pc:sldMkLst>
        <pc:spChg chg="mod">
          <ac:chgData name="Lei Song" userId="e77005fb-e6b4-4f46-8c86-95621a0ac549" providerId="ADAL" clId="{37475607-5D75-964D-BC2A-653F541FF1B2}" dt="2021-08-01T23:51:45.595" v="1108" actId="20577"/>
          <ac:spMkLst>
            <pc:docMk/>
            <pc:sldMk cId="3303579704" sldId="364"/>
            <ac:spMk id="2" creationId="{878CD891-0417-5940-98B9-18D9A49BA6F1}"/>
          </ac:spMkLst>
        </pc:spChg>
        <pc:spChg chg="mod">
          <ac:chgData name="Lei Song" userId="e77005fb-e6b4-4f46-8c86-95621a0ac549" providerId="ADAL" clId="{37475607-5D75-964D-BC2A-653F541FF1B2}" dt="2021-08-01T23:51:59.496" v="1114" actId="2710"/>
          <ac:spMkLst>
            <pc:docMk/>
            <pc:sldMk cId="3303579704" sldId="364"/>
            <ac:spMk id="3" creationId="{67CC23B0-9AB1-5C43-A18E-D151397ECF7F}"/>
          </ac:spMkLst>
        </pc:spChg>
      </pc:sldChg>
      <pc:sldChg chg="addSp delSp modSp new mod">
        <pc:chgData name="Lei Song" userId="e77005fb-e6b4-4f46-8c86-95621a0ac549" providerId="ADAL" clId="{37475607-5D75-964D-BC2A-653F541FF1B2}" dt="2021-08-02T04:42:01.605" v="1197" actId="20577"/>
        <pc:sldMkLst>
          <pc:docMk/>
          <pc:sldMk cId="465172991" sldId="365"/>
        </pc:sldMkLst>
        <pc:spChg chg="mod">
          <ac:chgData name="Lei Song" userId="e77005fb-e6b4-4f46-8c86-95621a0ac549" providerId="ADAL" clId="{37475607-5D75-964D-BC2A-653F541FF1B2}" dt="2021-08-01T23:52:51.457" v="1122" actId="20577"/>
          <ac:spMkLst>
            <pc:docMk/>
            <pc:sldMk cId="465172991" sldId="365"/>
            <ac:spMk id="2" creationId="{1A67F750-216D-884C-9AFF-84BCE0CB3FD1}"/>
          </ac:spMkLst>
        </pc:spChg>
        <pc:spChg chg="del">
          <ac:chgData name="Lei Song" userId="e77005fb-e6b4-4f46-8c86-95621a0ac549" providerId="ADAL" clId="{37475607-5D75-964D-BC2A-653F541FF1B2}" dt="2021-08-01T23:53:19.947" v="1123" actId="3680"/>
          <ac:spMkLst>
            <pc:docMk/>
            <pc:sldMk cId="465172991" sldId="365"/>
            <ac:spMk id="3" creationId="{EEC03C69-3384-E349-9B61-7F2EFAF359A9}"/>
          </ac:spMkLst>
        </pc:spChg>
        <pc:graphicFrameChg chg="add mod ord modGraphic">
          <ac:chgData name="Lei Song" userId="e77005fb-e6b4-4f46-8c86-95621a0ac549" providerId="ADAL" clId="{37475607-5D75-964D-BC2A-653F541FF1B2}" dt="2021-08-02T04:42:01.605" v="1197" actId="20577"/>
          <ac:graphicFrameMkLst>
            <pc:docMk/>
            <pc:sldMk cId="465172991" sldId="365"/>
            <ac:graphicFrameMk id="4" creationId="{650F12C4-AA63-394B-84E2-6780AB09F678}"/>
          </ac:graphicFrameMkLst>
        </pc:graphicFrameChg>
      </pc:sldChg>
      <pc:sldChg chg="modSp new mod">
        <pc:chgData name="Lei Song" userId="e77005fb-e6b4-4f46-8c86-95621a0ac549" providerId="ADAL" clId="{37475607-5D75-964D-BC2A-653F541FF1B2}" dt="2021-08-02T04:48:35.091" v="1259" actId="27636"/>
        <pc:sldMkLst>
          <pc:docMk/>
          <pc:sldMk cId="2693875143" sldId="366"/>
        </pc:sldMkLst>
        <pc:spChg chg="mod">
          <ac:chgData name="Lei Song" userId="e77005fb-e6b4-4f46-8c86-95621a0ac549" providerId="ADAL" clId="{37475607-5D75-964D-BC2A-653F541FF1B2}" dt="2021-08-02T04:45:28.492" v="1215" actId="20577"/>
          <ac:spMkLst>
            <pc:docMk/>
            <pc:sldMk cId="2693875143" sldId="366"/>
            <ac:spMk id="2" creationId="{EC31BBE2-544B-8A49-844B-26C0C6423085}"/>
          </ac:spMkLst>
        </pc:spChg>
        <pc:spChg chg="mod">
          <ac:chgData name="Lei Song" userId="e77005fb-e6b4-4f46-8c86-95621a0ac549" providerId="ADAL" clId="{37475607-5D75-964D-BC2A-653F541FF1B2}" dt="2021-08-02T04:48:35.091" v="1259" actId="27636"/>
          <ac:spMkLst>
            <pc:docMk/>
            <pc:sldMk cId="2693875143" sldId="366"/>
            <ac:spMk id="3" creationId="{BDF14097-5853-6B40-ADF3-49C66C67BA9D}"/>
          </ac:spMkLst>
        </pc:spChg>
      </pc:sldChg>
      <pc:sldChg chg="modSp add mod">
        <pc:chgData name="Lei Song" userId="e77005fb-e6b4-4f46-8c86-95621a0ac549" providerId="ADAL" clId="{37475607-5D75-964D-BC2A-653F541FF1B2}" dt="2021-08-02T04:51:51.205" v="1308" actId="15"/>
        <pc:sldMkLst>
          <pc:docMk/>
          <pc:sldMk cId="4121129766" sldId="367"/>
        </pc:sldMkLst>
        <pc:spChg chg="mod">
          <ac:chgData name="Lei Song" userId="e77005fb-e6b4-4f46-8c86-95621a0ac549" providerId="ADAL" clId="{37475607-5D75-964D-BC2A-653F541FF1B2}" dt="2021-08-02T04:48:54.626" v="1270" actId="313"/>
          <ac:spMkLst>
            <pc:docMk/>
            <pc:sldMk cId="4121129766" sldId="367"/>
            <ac:spMk id="2" creationId="{EC31BBE2-544B-8A49-844B-26C0C6423085}"/>
          </ac:spMkLst>
        </pc:spChg>
        <pc:spChg chg="mod">
          <ac:chgData name="Lei Song" userId="e77005fb-e6b4-4f46-8c86-95621a0ac549" providerId="ADAL" clId="{37475607-5D75-964D-BC2A-653F541FF1B2}" dt="2021-08-02T04:51:51.205" v="1308" actId="15"/>
          <ac:spMkLst>
            <pc:docMk/>
            <pc:sldMk cId="4121129766" sldId="367"/>
            <ac:spMk id="3" creationId="{BDF14097-5853-6B40-ADF3-49C66C67BA9D}"/>
          </ac:spMkLst>
        </pc:spChg>
      </pc:sldChg>
    </pc:docChg>
  </pc:docChgLst>
  <pc:docChgLst>
    <pc:chgData name="Lei Song" userId="e77005fb-e6b4-4f46-8c86-95621a0ac549" providerId="ADAL" clId="{315D3297-2B1C-884D-B421-E8A78CE75E33}"/>
    <pc:docChg chg="undo custSel addSld delSld modSld addSection delSection modSection">
      <pc:chgData name="Lei Song" userId="e77005fb-e6b4-4f46-8c86-95621a0ac549" providerId="ADAL" clId="{315D3297-2B1C-884D-B421-E8A78CE75E33}" dt="2021-07-26T00:34:07.821" v="913" actId="20577"/>
      <pc:docMkLst>
        <pc:docMk/>
      </pc:docMkLst>
      <pc:sldChg chg="modSp mod">
        <pc:chgData name="Lei Song" userId="e77005fb-e6b4-4f46-8c86-95621a0ac549" providerId="ADAL" clId="{315D3297-2B1C-884D-B421-E8A78CE75E33}" dt="2021-07-23T04:28:29.225" v="21" actId="20577"/>
        <pc:sldMkLst>
          <pc:docMk/>
          <pc:sldMk cId="1173771776" sldId="257"/>
        </pc:sldMkLst>
        <pc:spChg chg="mod">
          <ac:chgData name="Lei Song" userId="e77005fb-e6b4-4f46-8c86-95621a0ac549" providerId="ADAL" clId="{315D3297-2B1C-884D-B421-E8A78CE75E33}" dt="2021-07-23T04:28:29.225" v="21" actId="20577"/>
          <ac:spMkLst>
            <pc:docMk/>
            <pc:sldMk cId="1173771776" sldId="257"/>
            <ac:spMk id="2" creationId="{00000000-0000-0000-0000-000000000000}"/>
          </ac:spMkLst>
        </pc:spChg>
      </pc:sldChg>
      <pc:sldChg chg="modSp mod">
        <pc:chgData name="Lei Song" userId="e77005fb-e6b4-4f46-8c86-95621a0ac549" providerId="ADAL" clId="{315D3297-2B1C-884D-B421-E8A78CE75E33}" dt="2021-07-23T04:42:32.424" v="180" actId="27636"/>
        <pc:sldMkLst>
          <pc:docMk/>
          <pc:sldMk cId="2121534248" sldId="258"/>
        </pc:sldMkLst>
        <pc:spChg chg="mod">
          <ac:chgData name="Lei Song" userId="e77005fb-e6b4-4f46-8c86-95621a0ac549" providerId="ADAL" clId="{315D3297-2B1C-884D-B421-E8A78CE75E33}" dt="2021-07-23T04:29:54.889" v="25"/>
          <ac:spMkLst>
            <pc:docMk/>
            <pc:sldMk cId="2121534248" sldId="258"/>
            <ac:spMk id="2" creationId="{00000000-0000-0000-0000-000000000000}"/>
          </ac:spMkLst>
        </pc:spChg>
        <pc:spChg chg="mod">
          <ac:chgData name="Lei Song" userId="e77005fb-e6b4-4f46-8c86-95621a0ac549" providerId="ADAL" clId="{315D3297-2B1C-884D-B421-E8A78CE75E33}" dt="2021-07-23T04:42:32.424" v="180" actId="27636"/>
          <ac:spMkLst>
            <pc:docMk/>
            <pc:sldMk cId="2121534248" sldId="258"/>
            <ac:spMk id="3" creationId="{00000000-0000-0000-0000-000000000000}"/>
          </ac:spMkLst>
        </pc:spChg>
      </pc:sldChg>
      <pc:sldChg chg="del">
        <pc:chgData name="Lei Song" userId="e77005fb-e6b4-4f46-8c86-95621a0ac549" providerId="ADAL" clId="{315D3297-2B1C-884D-B421-E8A78CE75E33}" dt="2021-07-23T04:38:41.966" v="137" actId="2696"/>
        <pc:sldMkLst>
          <pc:docMk/>
          <pc:sldMk cId="2624766043" sldId="259"/>
        </pc:sldMkLst>
      </pc:sldChg>
      <pc:sldChg chg="del">
        <pc:chgData name="Lei Song" userId="e77005fb-e6b4-4f46-8c86-95621a0ac549" providerId="ADAL" clId="{315D3297-2B1C-884D-B421-E8A78CE75E33}" dt="2021-07-23T04:44:54.190" v="201" actId="2696"/>
        <pc:sldMkLst>
          <pc:docMk/>
          <pc:sldMk cId="356993113" sldId="260"/>
        </pc:sldMkLst>
      </pc:sldChg>
      <pc:sldChg chg="del">
        <pc:chgData name="Lei Song" userId="e77005fb-e6b4-4f46-8c86-95621a0ac549" providerId="ADAL" clId="{315D3297-2B1C-884D-B421-E8A78CE75E33}" dt="2021-07-23T04:44:54.190" v="201" actId="2696"/>
        <pc:sldMkLst>
          <pc:docMk/>
          <pc:sldMk cId="823687816" sldId="261"/>
        </pc:sldMkLst>
      </pc:sldChg>
      <pc:sldChg chg="del">
        <pc:chgData name="Lei Song" userId="e77005fb-e6b4-4f46-8c86-95621a0ac549" providerId="ADAL" clId="{315D3297-2B1C-884D-B421-E8A78CE75E33}" dt="2021-07-23T04:44:54.190" v="201" actId="2696"/>
        <pc:sldMkLst>
          <pc:docMk/>
          <pc:sldMk cId="533343257" sldId="262"/>
        </pc:sldMkLst>
      </pc:sldChg>
      <pc:sldChg chg="del">
        <pc:chgData name="Lei Song" userId="e77005fb-e6b4-4f46-8c86-95621a0ac549" providerId="ADAL" clId="{315D3297-2B1C-884D-B421-E8A78CE75E33}" dt="2021-07-23T04:44:54.190" v="201" actId="2696"/>
        <pc:sldMkLst>
          <pc:docMk/>
          <pc:sldMk cId="1884183367" sldId="263"/>
        </pc:sldMkLst>
      </pc:sldChg>
      <pc:sldChg chg="del">
        <pc:chgData name="Lei Song" userId="e77005fb-e6b4-4f46-8c86-95621a0ac549" providerId="ADAL" clId="{315D3297-2B1C-884D-B421-E8A78CE75E33}" dt="2021-07-23T04:44:54.190" v="201" actId="2696"/>
        <pc:sldMkLst>
          <pc:docMk/>
          <pc:sldMk cId="902723751" sldId="264"/>
        </pc:sldMkLst>
      </pc:sldChg>
      <pc:sldChg chg="modSp new mod">
        <pc:chgData name="Lei Song" userId="e77005fb-e6b4-4f46-8c86-95621a0ac549" providerId="ADAL" clId="{315D3297-2B1C-884D-B421-E8A78CE75E33}" dt="2021-07-23T04:44:10.240" v="194" actId="27636"/>
        <pc:sldMkLst>
          <pc:docMk/>
          <pc:sldMk cId="489575769" sldId="265"/>
        </pc:sldMkLst>
        <pc:spChg chg="mod">
          <ac:chgData name="Lei Song" userId="e77005fb-e6b4-4f46-8c86-95621a0ac549" providerId="ADAL" clId="{315D3297-2B1C-884D-B421-E8A78CE75E33}" dt="2021-07-23T04:34:13.292" v="77" actId="20577"/>
          <ac:spMkLst>
            <pc:docMk/>
            <pc:sldMk cId="489575769" sldId="265"/>
            <ac:spMk id="2" creationId="{E14D1FEE-7FC0-0749-90CD-D647FC0C1BEC}"/>
          </ac:spMkLst>
        </pc:spChg>
        <pc:spChg chg="mod">
          <ac:chgData name="Lei Song" userId="e77005fb-e6b4-4f46-8c86-95621a0ac549" providerId="ADAL" clId="{315D3297-2B1C-884D-B421-E8A78CE75E33}" dt="2021-07-23T04:44:10.240" v="194" actId="27636"/>
          <ac:spMkLst>
            <pc:docMk/>
            <pc:sldMk cId="489575769" sldId="265"/>
            <ac:spMk id="3" creationId="{A747B6ED-C1C9-6947-8A1D-F7ABE97D0BC7}"/>
          </ac:spMkLst>
        </pc:spChg>
      </pc:sldChg>
      <pc:sldChg chg="modSp add mod">
        <pc:chgData name="Lei Song" userId="e77005fb-e6b4-4f46-8c86-95621a0ac549" providerId="ADAL" clId="{315D3297-2B1C-884D-B421-E8A78CE75E33}" dt="2021-07-23T04:43:49.062" v="190" actId="27636"/>
        <pc:sldMkLst>
          <pc:docMk/>
          <pc:sldMk cId="1616971484" sldId="266"/>
        </pc:sldMkLst>
        <pc:spChg chg="mod">
          <ac:chgData name="Lei Song" userId="e77005fb-e6b4-4f46-8c86-95621a0ac549" providerId="ADAL" clId="{315D3297-2B1C-884D-B421-E8A78CE75E33}" dt="2021-07-23T04:38:51.864" v="149" actId="27636"/>
          <ac:spMkLst>
            <pc:docMk/>
            <pc:sldMk cId="1616971484" sldId="266"/>
            <ac:spMk id="2" creationId="{E14D1FEE-7FC0-0749-90CD-D647FC0C1BEC}"/>
          </ac:spMkLst>
        </pc:spChg>
        <pc:spChg chg="mod">
          <ac:chgData name="Lei Song" userId="e77005fb-e6b4-4f46-8c86-95621a0ac549" providerId="ADAL" clId="{315D3297-2B1C-884D-B421-E8A78CE75E33}" dt="2021-07-23T04:43:49.062" v="190" actId="27636"/>
          <ac:spMkLst>
            <pc:docMk/>
            <pc:sldMk cId="1616971484" sldId="266"/>
            <ac:spMk id="3" creationId="{A747B6ED-C1C9-6947-8A1D-F7ABE97D0BC7}"/>
          </ac:spMkLst>
        </pc:spChg>
      </pc:sldChg>
      <pc:sldChg chg="modSp add mod">
        <pc:chgData name="Lei Song" userId="e77005fb-e6b4-4f46-8c86-95621a0ac549" providerId="ADAL" clId="{315D3297-2B1C-884D-B421-E8A78CE75E33}" dt="2021-07-23T04:44:40.296" v="200" actId="27636"/>
        <pc:sldMkLst>
          <pc:docMk/>
          <pc:sldMk cId="2768781098" sldId="267"/>
        </pc:sldMkLst>
        <pc:spChg chg="mod">
          <ac:chgData name="Lei Song" userId="e77005fb-e6b4-4f46-8c86-95621a0ac549" providerId="ADAL" clId="{315D3297-2B1C-884D-B421-E8A78CE75E33}" dt="2021-07-23T04:44:40.296" v="200" actId="27636"/>
          <ac:spMkLst>
            <pc:docMk/>
            <pc:sldMk cId="2768781098" sldId="267"/>
            <ac:spMk id="3" creationId="{A747B6ED-C1C9-6947-8A1D-F7ABE97D0BC7}"/>
          </ac:spMkLst>
        </pc:spChg>
      </pc:sldChg>
      <pc:sldChg chg="modSp add mod">
        <pc:chgData name="Lei Song" userId="e77005fb-e6b4-4f46-8c86-95621a0ac549" providerId="ADAL" clId="{315D3297-2B1C-884D-B421-E8A78CE75E33}" dt="2021-07-23T04:44:23.255" v="198" actId="27636"/>
        <pc:sldMkLst>
          <pc:docMk/>
          <pc:sldMk cId="145576227" sldId="268"/>
        </pc:sldMkLst>
        <pc:spChg chg="mod">
          <ac:chgData name="Lei Song" userId="e77005fb-e6b4-4f46-8c86-95621a0ac549" providerId="ADAL" clId="{315D3297-2B1C-884D-B421-E8A78CE75E33}" dt="2021-07-23T04:44:23.255" v="198" actId="27636"/>
          <ac:spMkLst>
            <pc:docMk/>
            <pc:sldMk cId="145576227" sldId="268"/>
            <ac:spMk id="3" creationId="{A747B6ED-C1C9-6947-8A1D-F7ABE97D0BC7}"/>
          </ac:spMkLst>
        </pc:spChg>
      </pc:sldChg>
      <pc:sldChg chg="modSp new mod">
        <pc:chgData name="Lei Song" userId="e77005fb-e6b4-4f46-8c86-95621a0ac549" providerId="ADAL" clId="{315D3297-2B1C-884D-B421-E8A78CE75E33}" dt="2021-07-23T04:50:09.363" v="265" actId="2710"/>
        <pc:sldMkLst>
          <pc:docMk/>
          <pc:sldMk cId="813352697" sldId="269"/>
        </pc:sldMkLst>
        <pc:spChg chg="mod">
          <ac:chgData name="Lei Song" userId="e77005fb-e6b4-4f46-8c86-95621a0ac549" providerId="ADAL" clId="{315D3297-2B1C-884D-B421-E8A78CE75E33}" dt="2021-07-23T04:47:41.154" v="237" actId="108"/>
          <ac:spMkLst>
            <pc:docMk/>
            <pc:sldMk cId="813352697" sldId="269"/>
            <ac:spMk id="2" creationId="{3FA0DF83-478E-C241-B773-AB02508CF67B}"/>
          </ac:spMkLst>
        </pc:spChg>
        <pc:spChg chg="mod">
          <ac:chgData name="Lei Song" userId="e77005fb-e6b4-4f46-8c86-95621a0ac549" providerId="ADAL" clId="{315D3297-2B1C-884D-B421-E8A78CE75E33}" dt="2021-07-23T04:50:09.363" v="265" actId="2710"/>
          <ac:spMkLst>
            <pc:docMk/>
            <pc:sldMk cId="813352697" sldId="269"/>
            <ac:spMk id="3" creationId="{43BCCBD7-55F9-AB4C-B2AE-CD3D4BD38B99}"/>
          </ac:spMkLst>
        </pc:spChg>
      </pc:sldChg>
      <pc:sldChg chg="modSp new mod">
        <pc:chgData name="Lei Song" userId="e77005fb-e6b4-4f46-8c86-95621a0ac549" providerId="ADAL" clId="{315D3297-2B1C-884D-B421-E8A78CE75E33}" dt="2021-07-23T04:49:55.511" v="264" actId="2710"/>
        <pc:sldMkLst>
          <pc:docMk/>
          <pc:sldMk cId="3203191465" sldId="270"/>
        </pc:sldMkLst>
        <pc:spChg chg="mod">
          <ac:chgData name="Lei Song" userId="e77005fb-e6b4-4f46-8c86-95621a0ac549" providerId="ADAL" clId="{315D3297-2B1C-884D-B421-E8A78CE75E33}" dt="2021-07-23T04:47:53.443" v="238" actId="108"/>
          <ac:spMkLst>
            <pc:docMk/>
            <pc:sldMk cId="3203191465" sldId="270"/>
            <ac:spMk id="2" creationId="{D2D2C4FC-4919-4547-A9F5-97BB5EDFCC6C}"/>
          </ac:spMkLst>
        </pc:spChg>
        <pc:spChg chg="mod">
          <ac:chgData name="Lei Song" userId="e77005fb-e6b4-4f46-8c86-95621a0ac549" providerId="ADAL" clId="{315D3297-2B1C-884D-B421-E8A78CE75E33}" dt="2021-07-23T04:49:55.511" v="264" actId="2710"/>
          <ac:spMkLst>
            <pc:docMk/>
            <pc:sldMk cId="3203191465" sldId="270"/>
            <ac:spMk id="3" creationId="{B31858CE-153C-D64A-8DEB-B4E8085AC4A2}"/>
          </ac:spMkLst>
        </pc:spChg>
      </pc:sldChg>
      <pc:sldChg chg="modSp new mod">
        <pc:chgData name="Lei Song" userId="e77005fb-e6b4-4f46-8c86-95621a0ac549" providerId="ADAL" clId="{315D3297-2B1C-884D-B421-E8A78CE75E33}" dt="2021-07-23T04:52:40.071" v="287" actId="20577"/>
        <pc:sldMkLst>
          <pc:docMk/>
          <pc:sldMk cId="523141123" sldId="271"/>
        </pc:sldMkLst>
        <pc:spChg chg="mod">
          <ac:chgData name="Lei Song" userId="e77005fb-e6b4-4f46-8c86-95621a0ac549" providerId="ADAL" clId="{315D3297-2B1C-884D-B421-E8A78CE75E33}" dt="2021-07-23T04:50:45.647" v="272" actId="108"/>
          <ac:spMkLst>
            <pc:docMk/>
            <pc:sldMk cId="523141123" sldId="271"/>
            <ac:spMk id="2" creationId="{FCE00DC2-DEC3-CD4C-8CE5-D9BA4A3C7BCB}"/>
          </ac:spMkLst>
        </pc:spChg>
        <pc:spChg chg="mod">
          <ac:chgData name="Lei Song" userId="e77005fb-e6b4-4f46-8c86-95621a0ac549" providerId="ADAL" clId="{315D3297-2B1C-884D-B421-E8A78CE75E33}" dt="2021-07-23T04:52:40.071" v="287" actId="20577"/>
          <ac:spMkLst>
            <pc:docMk/>
            <pc:sldMk cId="523141123" sldId="271"/>
            <ac:spMk id="3" creationId="{363AE265-B274-A045-BF4C-4FE5AA14B1C1}"/>
          </ac:spMkLst>
        </pc:spChg>
      </pc:sldChg>
      <pc:sldChg chg="modSp new mod">
        <pc:chgData name="Lei Song" userId="e77005fb-e6b4-4f46-8c86-95621a0ac549" providerId="ADAL" clId="{315D3297-2B1C-884D-B421-E8A78CE75E33}" dt="2021-07-23T04:58:33.150" v="312" actId="5793"/>
        <pc:sldMkLst>
          <pc:docMk/>
          <pc:sldMk cId="3977242298" sldId="272"/>
        </pc:sldMkLst>
        <pc:spChg chg="mod">
          <ac:chgData name="Lei Song" userId="e77005fb-e6b4-4f46-8c86-95621a0ac549" providerId="ADAL" clId="{315D3297-2B1C-884D-B421-E8A78CE75E33}" dt="2021-07-23T04:55:55.309" v="290" actId="108"/>
          <ac:spMkLst>
            <pc:docMk/>
            <pc:sldMk cId="3977242298" sldId="272"/>
            <ac:spMk id="2" creationId="{2F59F31C-88FE-5F40-AD2B-EDB289D85A66}"/>
          </ac:spMkLst>
        </pc:spChg>
        <pc:spChg chg="mod">
          <ac:chgData name="Lei Song" userId="e77005fb-e6b4-4f46-8c86-95621a0ac549" providerId="ADAL" clId="{315D3297-2B1C-884D-B421-E8A78CE75E33}" dt="2021-07-23T04:58:33.150" v="312" actId="5793"/>
          <ac:spMkLst>
            <pc:docMk/>
            <pc:sldMk cId="3977242298" sldId="272"/>
            <ac:spMk id="3" creationId="{9A1D6647-54B7-424A-AF62-0DF71D7B7479}"/>
          </ac:spMkLst>
        </pc:spChg>
      </pc:sldChg>
      <pc:sldChg chg="addSp modSp new mod">
        <pc:chgData name="Lei Song" userId="e77005fb-e6b4-4f46-8c86-95621a0ac549" providerId="ADAL" clId="{315D3297-2B1C-884D-B421-E8A78CE75E33}" dt="2021-07-23T05:17:34.227" v="375" actId="20577"/>
        <pc:sldMkLst>
          <pc:docMk/>
          <pc:sldMk cId="2405820404" sldId="273"/>
        </pc:sldMkLst>
        <pc:spChg chg="mod">
          <ac:chgData name="Lei Song" userId="e77005fb-e6b4-4f46-8c86-95621a0ac549" providerId="ADAL" clId="{315D3297-2B1C-884D-B421-E8A78CE75E33}" dt="2021-07-23T05:17:34.227" v="375" actId="20577"/>
          <ac:spMkLst>
            <pc:docMk/>
            <pc:sldMk cId="2405820404" sldId="273"/>
            <ac:spMk id="2" creationId="{6A3E14A5-74A1-814C-BF5F-944A214AE096}"/>
          </ac:spMkLst>
        </pc:spChg>
        <pc:picChg chg="add">
          <ac:chgData name="Lei Song" userId="e77005fb-e6b4-4f46-8c86-95621a0ac549" providerId="ADAL" clId="{315D3297-2B1C-884D-B421-E8A78CE75E33}" dt="2021-07-23T05:14:42.476" v="352"/>
          <ac:picMkLst>
            <pc:docMk/>
            <pc:sldMk cId="2405820404" sldId="273"/>
            <ac:picMk id="4" creationId="{184F32FC-935C-D149-906A-9454E43C46E0}"/>
          </ac:picMkLst>
        </pc:picChg>
      </pc:sldChg>
      <pc:sldChg chg="modSp new mod">
        <pc:chgData name="Lei Song" userId="e77005fb-e6b4-4f46-8c86-95621a0ac549" providerId="ADAL" clId="{315D3297-2B1C-884D-B421-E8A78CE75E33}" dt="2021-07-23T05:17:31.554" v="374" actId="20577"/>
        <pc:sldMkLst>
          <pc:docMk/>
          <pc:sldMk cId="470740475" sldId="274"/>
        </pc:sldMkLst>
        <pc:spChg chg="mod">
          <ac:chgData name="Lei Song" userId="e77005fb-e6b4-4f46-8c86-95621a0ac549" providerId="ADAL" clId="{315D3297-2B1C-884D-B421-E8A78CE75E33}" dt="2021-07-23T05:17:31.554" v="374" actId="20577"/>
          <ac:spMkLst>
            <pc:docMk/>
            <pc:sldMk cId="470740475" sldId="274"/>
            <ac:spMk id="2" creationId="{85DF961B-92A5-6B42-9F64-083FF1E73407}"/>
          </ac:spMkLst>
        </pc:spChg>
        <pc:spChg chg="mod">
          <ac:chgData name="Lei Song" userId="e77005fb-e6b4-4f46-8c86-95621a0ac549" providerId="ADAL" clId="{315D3297-2B1C-884D-B421-E8A78CE75E33}" dt="2021-07-23T05:17:12.129" v="369" actId="2710"/>
          <ac:spMkLst>
            <pc:docMk/>
            <pc:sldMk cId="470740475" sldId="274"/>
            <ac:spMk id="3" creationId="{E557078A-23E0-5140-921A-CA1B7AC4716B}"/>
          </ac:spMkLst>
        </pc:spChg>
      </pc:sldChg>
      <pc:sldChg chg="new del">
        <pc:chgData name="Lei Song" userId="e77005fb-e6b4-4f46-8c86-95621a0ac549" providerId="ADAL" clId="{315D3297-2B1C-884D-B421-E8A78CE75E33}" dt="2021-07-23T05:15:25.475" v="354" actId="680"/>
        <pc:sldMkLst>
          <pc:docMk/>
          <pc:sldMk cId="2351126692" sldId="274"/>
        </pc:sldMkLst>
      </pc:sldChg>
      <pc:sldChg chg="modSp new mod">
        <pc:chgData name="Lei Song" userId="e77005fb-e6b4-4f46-8c86-95621a0ac549" providerId="ADAL" clId="{315D3297-2B1C-884D-B421-E8A78CE75E33}" dt="2021-07-23T05:20:21.903" v="414" actId="2710"/>
        <pc:sldMkLst>
          <pc:docMk/>
          <pc:sldMk cId="3882819499" sldId="275"/>
        </pc:sldMkLst>
        <pc:spChg chg="mod">
          <ac:chgData name="Lei Song" userId="e77005fb-e6b4-4f46-8c86-95621a0ac549" providerId="ADAL" clId="{315D3297-2B1C-884D-B421-E8A78CE75E33}" dt="2021-07-23T05:17:29.043" v="373" actId="20577"/>
          <ac:spMkLst>
            <pc:docMk/>
            <pc:sldMk cId="3882819499" sldId="275"/>
            <ac:spMk id="2" creationId="{40488349-6270-D94F-9F92-06ED37321435}"/>
          </ac:spMkLst>
        </pc:spChg>
        <pc:spChg chg="mod">
          <ac:chgData name="Lei Song" userId="e77005fb-e6b4-4f46-8c86-95621a0ac549" providerId="ADAL" clId="{315D3297-2B1C-884D-B421-E8A78CE75E33}" dt="2021-07-23T05:20:21.903" v="414" actId="2710"/>
          <ac:spMkLst>
            <pc:docMk/>
            <pc:sldMk cId="3882819499" sldId="275"/>
            <ac:spMk id="3" creationId="{5B8AA1A9-176E-AB4A-927C-DC2C463CFA70}"/>
          </ac:spMkLst>
        </pc:spChg>
      </pc:sldChg>
      <pc:sldChg chg="modSp new mod">
        <pc:chgData name="Lei Song" userId="e77005fb-e6b4-4f46-8c86-95621a0ac549" providerId="ADAL" clId="{315D3297-2B1C-884D-B421-E8A78CE75E33}" dt="2021-07-23T05:20:27.002" v="415" actId="2710"/>
        <pc:sldMkLst>
          <pc:docMk/>
          <pc:sldMk cId="3684867757" sldId="276"/>
        </pc:sldMkLst>
        <pc:spChg chg="mod">
          <ac:chgData name="Lei Song" userId="e77005fb-e6b4-4f46-8c86-95621a0ac549" providerId="ADAL" clId="{315D3297-2B1C-884D-B421-E8A78CE75E33}" dt="2021-07-23T05:19:11.260" v="403" actId="20577"/>
          <ac:spMkLst>
            <pc:docMk/>
            <pc:sldMk cId="3684867757" sldId="276"/>
            <ac:spMk id="2" creationId="{75BC10B0-8674-7243-9545-7DD9B2A9395A}"/>
          </ac:spMkLst>
        </pc:spChg>
        <pc:spChg chg="mod">
          <ac:chgData name="Lei Song" userId="e77005fb-e6b4-4f46-8c86-95621a0ac549" providerId="ADAL" clId="{315D3297-2B1C-884D-B421-E8A78CE75E33}" dt="2021-07-23T05:20:27.002" v="415" actId="2710"/>
          <ac:spMkLst>
            <pc:docMk/>
            <pc:sldMk cId="3684867757" sldId="276"/>
            <ac:spMk id="3" creationId="{E8FA7D20-1992-C84E-B55F-863D7945F12C}"/>
          </ac:spMkLst>
        </pc:spChg>
      </pc:sldChg>
      <pc:sldChg chg="modSp new mod">
        <pc:chgData name="Lei Song" userId="e77005fb-e6b4-4f46-8c86-95621a0ac549" providerId="ADAL" clId="{315D3297-2B1C-884D-B421-E8A78CE75E33}" dt="2021-07-23T05:20:31.924" v="416" actId="2710"/>
        <pc:sldMkLst>
          <pc:docMk/>
          <pc:sldMk cId="1047001062" sldId="277"/>
        </pc:sldMkLst>
        <pc:spChg chg="mod">
          <ac:chgData name="Lei Song" userId="e77005fb-e6b4-4f46-8c86-95621a0ac549" providerId="ADAL" clId="{315D3297-2B1C-884D-B421-E8A78CE75E33}" dt="2021-07-23T05:20:04.354" v="411" actId="20577"/>
          <ac:spMkLst>
            <pc:docMk/>
            <pc:sldMk cId="1047001062" sldId="277"/>
            <ac:spMk id="2" creationId="{0CEBA314-BC06-DB42-AAEB-0642A20460D7}"/>
          </ac:spMkLst>
        </pc:spChg>
        <pc:spChg chg="mod">
          <ac:chgData name="Lei Song" userId="e77005fb-e6b4-4f46-8c86-95621a0ac549" providerId="ADAL" clId="{315D3297-2B1C-884D-B421-E8A78CE75E33}" dt="2021-07-23T05:20:31.924" v="416" actId="2710"/>
          <ac:spMkLst>
            <pc:docMk/>
            <pc:sldMk cId="1047001062" sldId="277"/>
            <ac:spMk id="3" creationId="{5F3241EA-D720-FF42-91BF-A3A95820838A}"/>
          </ac:spMkLst>
        </pc:spChg>
      </pc:sldChg>
      <pc:sldChg chg="modSp new mod">
        <pc:chgData name="Lei Song" userId="e77005fb-e6b4-4f46-8c86-95621a0ac549" providerId="ADAL" clId="{315D3297-2B1C-884D-B421-E8A78CE75E33}" dt="2021-07-23T05:26:19.993" v="521" actId="2710"/>
        <pc:sldMkLst>
          <pc:docMk/>
          <pc:sldMk cId="4001356210" sldId="278"/>
        </pc:sldMkLst>
        <pc:spChg chg="mod">
          <ac:chgData name="Lei Song" userId="e77005fb-e6b4-4f46-8c86-95621a0ac549" providerId="ADAL" clId="{315D3297-2B1C-884D-B421-E8A78CE75E33}" dt="2021-07-23T05:20:49.404" v="420" actId="20577"/>
          <ac:spMkLst>
            <pc:docMk/>
            <pc:sldMk cId="4001356210" sldId="278"/>
            <ac:spMk id="2" creationId="{CC3431A8-ACD0-4643-98CB-C7A29C979FB0}"/>
          </ac:spMkLst>
        </pc:spChg>
        <pc:spChg chg="mod">
          <ac:chgData name="Lei Song" userId="e77005fb-e6b4-4f46-8c86-95621a0ac549" providerId="ADAL" clId="{315D3297-2B1C-884D-B421-E8A78CE75E33}" dt="2021-07-23T05:26:19.993" v="521" actId="2710"/>
          <ac:spMkLst>
            <pc:docMk/>
            <pc:sldMk cId="4001356210" sldId="278"/>
            <ac:spMk id="3" creationId="{D595AABC-F920-3A42-A896-02C950C1370A}"/>
          </ac:spMkLst>
        </pc:spChg>
      </pc:sldChg>
      <pc:sldChg chg="modSp new mod">
        <pc:chgData name="Lei Song" userId="e77005fb-e6b4-4f46-8c86-95621a0ac549" providerId="ADAL" clId="{315D3297-2B1C-884D-B421-E8A78CE75E33}" dt="2021-07-23T05:26:12.959" v="520" actId="2710"/>
        <pc:sldMkLst>
          <pc:docMk/>
          <pc:sldMk cId="3461212222" sldId="279"/>
        </pc:sldMkLst>
        <pc:spChg chg="mod">
          <ac:chgData name="Lei Song" userId="e77005fb-e6b4-4f46-8c86-95621a0ac549" providerId="ADAL" clId="{315D3297-2B1C-884D-B421-E8A78CE75E33}" dt="2021-07-23T05:23:38.129" v="432" actId="20577"/>
          <ac:spMkLst>
            <pc:docMk/>
            <pc:sldMk cId="3461212222" sldId="279"/>
            <ac:spMk id="2" creationId="{B3564192-33EE-8344-A65C-6E91EE6E6935}"/>
          </ac:spMkLst>
        </pc:spChg>
        <pc:spChg chg="mod">
          <ac:chgData name="Lei Song" userId="e77005fb-e6b4-4f46-8c86-95621a0ac549" providerId="ADAL" clId="{315D3297-2B1C-884D-B421-E8A78CE75E33}" dt="2021-07-23T05:26:12.959" v="520" actId="2710"/>
          <ac:spMkLst>
            <pc:docMk/>
            <pc:sldMk cId="3461212222" sldId="279"/>
            <ac:spMk id="3" creationId="{C0654A98-6B15-5B44-A6C3-FF7DEFA80DDD}"/>
          </ac:spMkLst>
        </pc:spChg>
      </pc:sldChg>
      <pc:sldChg chg="modSp new mod">
        <pc:chgData name="Lei Song" userId="e77005fb-e6b4-4f46-8c86-95621a0ac549" providerId="ADAL" clId="{315D3297-2B1C-884D-B421-E8A78CE75E33}" dt="2021-07-23T05:26:26.360" v="522" actId="313"/>
        <pc:sldMkLst>
          <pc:docMk/>
          <pc:sldMk cId="3625432889" sldId="280"/>
        </pc:sldMkLst>
        <pc:spChg chg="mod">
          <ac:chgData name="Lei Song" userId="e77005fb-e6b4-4f46-8c86-95621a0ac549" providerId="ADAL" clId="{315D3297-2B1C-884D-B421-E8A78CE75E33}" dt="2021-07-23T05:25:37.534" v="514" actId="20577"/>
          <ac:spMkLst>
            <pc:docMk/>
            <pc:sldMk cId="3625432889" sldId="280"/>
            <ac:spMk id="2" creationId="{C7EB1DD3-7E63-0247-B075-D2995C6EBEA4}"/>
          </ac:spMkLst>
        </pc:spChg>
        <pc:spChg chg="mod">
          <ac:chgData name="Lei Song" userId="e77005fb-e6b4-4f46-8c86-95621a0ac549" providerId="ADAL" clId="{315D3297-2B1C-884D-B421-E8A78CE75E33}" dt="2021-07-23T05:26:26.360" v="522" actId="313"/>
          <ac:spMkLst>
            <pc:docMk/>
            <pc:sldMk cId="3625432889" sldId="280"/>
            <ac:spMk id="3" creationId="{1EC7F6BC-908A-4443-8B59-ED5A3D3566C0}"/>
          </ac:spMkLst>
        </pc:spChg>
      </pc:sldChg>
      <pc:sldChg chg="modSp new mod">
        <pc:chgData name="Lei Song" userId="e77005fb-e6b4-4f46-8c86-95621a0ac549" providerId="ADAL" clId="{315D3297-2B1C-884D-B421-E8A78CE75E33}" dt="2021-07-23T05:46:16.747" v="610"/>
        <pc:sldMkLst>
          <pc:docMk/>
          <pc:sldMk cId="3252788159" sldId="281"/>
        </pc:sldMkLst>
        <pc:spChg chg="mod">
          <ac:chgData name="Lei Song" userId="e77005fb-e6b4-4f46-8c86-95621a0ac549" providerId="ADAL" clId="{315D3297-2B1C-884D-B421-E8A78CE75E33}" dt="2021-07-23T05:46:16.747" v="610"/>
          <ac:spMkLst>
            <pc:docMk/>
            <pc:sldMk cId="3252788159" sldId="281"/>
            <ac:spMk id="2" creationId="{ABD0C4CB-236A-9141-9779-2F2B9D1C42B9}"/>
          </ac:spMkLst>
        </pc:spChg>
        <pc:spChg chg="mod">
          <ac:chgData name="Lei Song" userId="e77005fb-e6b4-4f46-8c86-95621a0ac549" providerId="ADAL" clId="{315D3297-2B1C-884D-B421-E8A78CE75E33}" dt="2021-07-23T05:40:01.318" v="587" actId="20577"/>
          <ac:spMkLst>
            <pc:docMk/>
            <pc:sldMk cId="3252788159" sldId="281"/>
            <ac:spMk id="3" creationId="{2A7723CB-DC13-3842-AA8C-3531FE680313}"/>
          </ac:spMkLst>
        </pc:spChg>
      </pc:sldChg>
      <pc:sldChg chg="modSp new mod">
        <pc:chgData name="Lei Song" userId="e77005fb-e6b4-4f46-8c86-95621a0ac549" providerId="ADAL" clId="{315D3297-2B1C-884D-B421-E8A78CE75E33}" dt="2021-07-23T05:46:47.274" v="616"/>
        <pc:sldMkLst>
          <pc:docMk/>
          <pc:sldMk cId="4142115520" sldId="282"/>
        </pc:sldMkLst>
        <pc:spChg chg="mod">
          <ac:chgData name="Lei Song" userId="e77005fb-e6b4-4f46-8c86-95621a0ac549" providerId="ADAL" clId="{315D3297-2B1C-884D-B421-E8A78CE75E33}" dt="2021-07-23T05:46:47.274" v="616"/>
          <ac:spMkLst>
            <pc:docMk/>
            <pc:sldMk cId="4142115520" sldId="282"/>
            <ac:spMk id="2" creationId="{C72A23D3-4C23-9344-905D-1FEB8E1482B4}"/>
          </ac:spMkLst>
        </pc:spChg>
        <pc:spChg chg="mod">
          <ac:chgData name="Lei Song" userId="e77005fb-e6b4-4f46-8c86-95621a0ac549" providerId="ADAL" clId="{315D3297-2B1C-884D-B421-E8A78CE75E33}" dt="2021-07-23T05:45:46.379" v="608" actId="27636"/>
          <ac:spMkLst>
            <pc:docMk/>
            <pc:sldMk cId="4142115520" sldId="282"/>
            <ac:spMk id="3" creationId="{AA82F44B-F2B7-824D-A61C-AC0E0AEBD5C1}"/>
          </ac:spMkLst>
        </pc:spChg>
      </pc:sldChg>
      <pc:sldChg chg="modSp new mod">
        <pc:chgData name="Lei Song" userId="e77005fb-e6b4-4f46-8c86-95621a0ac549" providerId="ADAL" clId="{315D3297-2B1C-884D-B421-E8A78CE75E33}" dt="2021-07-23T05:49:33.181" v="629" actId="2710"/>
        <pc:sldMkLst>
          <pc:docMk/>
          <pc:sldMk cId="363498401" sldId="283"/>
        </pc:sldMkLst>
        <pc:spChg chg="mod">
          <ac:chgData name="Lei Song" userId="e77005fb-e6b4-4f46-8c86-95621a0ac549" providerId="ADAL" clId="{315D3297-2B1C-884D-B421-E8A78CE75E33}" dt="2021-07-23T05:46:42.916" v="614" actId="20577"/>
          <ac:spMkLst>
            <pc:docMk/>
            <pc:sldMk cId="363498401" sldId="283"/>
            <ac:spMk id="2" creationId="{FE215162-0BA7-014E-9E6A-21BAAA9EB413}"/>
          </ac:spMkLst>
        </pc:spChg>
        <pc:spChg chg="mod">
          <ac:chgData name="Lei Song" userId="e77005fb-e6b4-4f46-8c86-95621a0ac549" providerId="ADAL" clId="{315D3297-2B1C-884D-B421-E8A78CE75E33}" dt="2021-07-23T05:49:33.181" v="629" actId="2710"/>
          <ac:spMkLst>
            <pc:docMk/>
            <pc:sldMk cId="363498401" sldId="283"/>
            <ac:spMk id="3" creationId="{F089AAAE-A6A0-9945-AEEF-4A391C9D01FA}"/>
          </ac:spMkLst>
        </pc:spChg>
      </pc:sldChg>
      <pc:sldChg chg="modSp new mod">
        <pc:chgData name="Lei Song" userId="e77005fb-e6b4-4f46-8c86-95621a0ac549" providerId="ADAL" clId="{315D3297-2B1C-884D-B421-E8A78CE75E33}" dt="2021-07-23T05:51:48.516" v="669" actId="2710"/>
        <pc:sldMkLst>
          <pc:docMk/>
          <pc:sldMk cId="2754551251" sldId="284"/>
        </pc:sldMkLst>
        <pc:spChg chg="mod">
          <ac:chgData name="Lei Song" userId="e77005fb-e6b4-4f46-8c86-95621a0ac549" providerId="ADAL" clId="{315D3297-2B1C-884D-B421-E8A78CE75E33}" dt="2021-07-23T05:51:04.147" v="660" actId="20577"/>
          <ac:spMkLst>
            <pc:docMk/>
            <pc:sldMk cId="2754551251" sldId="284"/>
            <ac:spMk id="2" creationId="{7DE94E62-B080-8243-901D-1149C2A6A017}"/>
          </ac:spMkLst>
        </pc:spChg>
        <pc:spChg chg="mod">
          <ac:chgData name="Lei Song" userId="e77005fb-e6b4-4f46-8c86-95621a0ac549" providerId="ADAL" clId="{315D3297-2B1C-884D-B421-E8A78CE75E33}" dt="2021-07-23T05:51:48.516" v="669" actId="2710"/>
          <ac:spMkLst>
            <pc:docMk/>
            <pc:sldMk cId="2754551251" sldId="284"/>
            <ac:spMk id="3" creationId="{8DD03AAF-7528-AD44-B261-D9F24F058BBA}"/>
          </ac:spMkLst>
        </pc:spChg>
      </pc:sldChg>
      <pc:sldChg chg="addSp modSp new mod">
        <pc:chgData name="Lei Song" userId="e77005fb-e6b4-4f46-8c86-95621a0ac549" providerId="ADAL" clId="{315D3297-2B1C-884D-B421-E8A78CE75E33}" dt="2021-07-23T05:57:14.691" v="681" actId="1076"/>
        <pc:sldMkLst>
          <pc:docMk/>
          <pc:sldMk cId="1918697981" sldId="285"/>
        </pc:sldMkLst>
        <pc:spChg chg="mod">
          <ac:chgData name="Lei Song" userId="e77005fb-e6b4-4f46-8c86-95621a0ac549" providerId="ADAL" clId="{315D3297-2B1C-884D-B421-E8A78CE75E33}" dt="2021-07-23T05:54:47.888" v="674"/>
          <ac:spMkLst>
            <pc:docMk/>
            <pc:sldMk cId="1918697981" sldId="285"/>
            <ac:spMk id="2" creationId="{94DF12DD-766D-4C44-86EE-FE6361865D54}"/>
          </ac:spMkLst>
        </pc:spChg>
        <pc:spChg chg="mod">
          <ac:chgData name="Lei Song" userId="e77005fb-e6b4-4f46-8c86-95621a0ac549" providerId="ADAL" clId="{315D3297-2B1C-884D-B421-E8A78CE75E33}" dt="2021-07-23T05:55:08.974" v="678" actId="20577"/>
          <ac:spMkLst>
            <pc:docMk/>
            <pc:sldMk cId="1918697981" sldId="285"/>
            <ac:spMk id="3" creationId="{2E055E29-1EA8-F74F-9CDA-37AA2A53CACF}"/>
          </ac:spMkLst>
        </pc:spChg>
        <pc:picChg chg="add mod">
          <ac:chgData name="Lei Song" userId="e77005fb-e6b4-4f46-8c86-95621a0ac549" providerId="ADAL" clId="{315D3297-2B1C-884D-B421-E8A78CE75E33}" dt="2021-07-23T05:57:14.691" v="681" actId="1076"/>
          <ac:picMkLst>
            <pc:docMk/>
            <pc:sldMk cId="1918697981" sldId="285"/>
            <ac:picMk id="1026" creationId="{7D620040-57A8-3C44-8371-E3CE327400D4}"/>
          </ac:picMkLst>
        </pc:picChg>
      </pc:sldChg>
      <pc:sldChg chg="modSp new mod">
        <pc:chgData name="Lei Song" userId="e77005fb-e6b4-4f46-8c86-95621a0ac549" providerId="ADAL" clId="{315D3297-2B1C-884D-B421-E8A78CE75E33}" dt="2021-07-26T00:34:07.821" v="913" actId="20577"/>
        <pc:sldMkLst>
          <pc:docMk/>
          <pc:sldMk cId="3804520071" sldId="286"/>
        </pc:sldMkLst>
        <pc:spChg chg="mod">
          <ac:chgData name="Lei Song" userId="e77005fb-e6b4-4f46-8c86-95621a0ac549" providerId="ADAL" clId="{315D3297-2B1C-884D-B421-E8A78CE75E33}" dt="2021-07-23T05:58:09.773" v="686"/>
          <ac:spMkLst>
            <pc:docMk/>
            <pc:sldMk cId="3804520071" sldId="286"/>
            <ac:spMk id="2" creationId="{BE7551D1-13FF-D949-B8F5-40D243176D08}"/>
          </ac:spMkLst>
        </pc:spChg>
        <pc:spChg chg="mod">
          <ac:chgData name="Lei Song" userId="e77005fb-e6b4-4f46-8c86-95621a0ac549" providerId="ADAL" clId="{315D3297-2B1C-884D-B421-E8A78CE75E33}" dt="2021-07-26T00:34:07.821" v="913" actId="20577"/>
          <ac:spMkLst>
            <pc:docMk/>
            <pc:sldMk cId="3804520071" sldId="286"/>
            <ac:spMk id="3" creationId="{38A08613-977F-8F41-A282-29D4448EED93}"/>
          </ac:spMkLst>
        </pc:spChg>
      </pc:sldChg>
      <pc:sldChg chg="addSp delSp modSp new mod">
        <pc:chgData name="Lei Song" userId="e77005fb-e6b4-4f46-8c86-95621a0ac549" providerId="ADAL" clId="{315D3297-2B1C-884D-B421-E8A78CE75E33}" dt="2021-07-23T06:06:56.970" v="770" actId="1076"/>
        <pc:sldMkLst>
          <pc:docMk/>
          <pc:sldMk cId="2169196623" sldId="287"/>
        </pc:sldMkLst>
        <pc:spChg chg="mod">
          <ac:chgData name="Lei Song" userId="e77005fb-e6b4-4f46-8c86-95621a0ac549" providerId="ADAL" clId="{315D3297-2B1C-884D-B421-E8A78CE75E33}" dt="2021-07-23T06:05:48.178" v="761"/>
          <ac:spMkLst>
            <pc:docMk/>
            <pc:sldMk cId="2169196623" sldId="287"/>
            <ac:spMk id="2" creationId="{08EFFA56-6D16-0A4C-AFF4-6B04FC4B83F9}"/>
          </ac:spMkLst>
        </pc:spChg>
        <pc:spChg chg="del mod">
          <ac:chgData name="Lei Song" userId="e77005fb-e6b4-4f46-8c86-95621a0ac549" providerId="ADAL" clId="{315D3297-2B1C-884D-B421-E8A78CE75E33}" dt="2021-07-23T06:06:31.520" v="766" actId="478"/>
          <ac:spMkLst>
            <pc:docMk/>
            <pc:sldMk cId="2169196623" sldId="287"/>
            <ac:spMk id="3" creationId="{22C6DD7D-B8C8-D642-A430-6ABA72CDA2B3}"/>
          </ac:spMkLst>
        </pc:spChg>
        <pc:spChg chg="add del mod">
          <ac:chgData name="Lei Song" userId="e77005fb-e6b4-4f46-8c86-95621a0ac549" providerId="ADAL" clId="{315D3297-2B1C-884D-B421-E8A78CE75E33}" dt="2021-07-23T06:06:50.847" v="767"/>
          <ac:spMkLst>
            <pc:docMk/>
            <pc:sldMk cId="2169196623" sldId="287"/>
            <ac:spMk id="5" creationId="{410F4B0B-1F19-F44D-9DC3-1DD787F4D122}"/>
          </ac:spMkLst>
        </pc:spChg>
        <pc:picChg chg="add mod">
          <ac:chgData name="Lei Song" userId="e77005fb-e6b4-4f46-8c86-95621a0ac549" providerId="ADAL" clId="{315D3297-2B1C-884D-B421-E8A78CE75E33}" dt="2021-07-23T06:06:56.970" v="770" actId="1076"/>
          <ac:picMkLst>
            <pc:docMk/>
            <pc:sldMk cId="2169196623" sldId="287"/>
            <ac:picMk id="7" creationId="{CCE32737-391F-D445-AF90-98FE318C5ABD}"/>
          </ac:picMkLst>
        </pc:picChg>
      </pc:sldChg>
      <pc:sldChg chg="modSp new mod">
        <pc:chgData name="Lei Song" userId="e77005fb-e6b4-4f46-8c86-95621a0ac549" providerId="ADAL" clId="{315D3297-2B1C-884D-B421-E8A78CE75E33}" dt="2021-07-23T06:05:32.036" v="759" actId="27636"/>
        <pc:sldMkLst>
          <pc:docMk/>
          <pc:sldMk cId="2621563949" sldId="288"/>
        </pc:sldMkLst>
        <pc:spChg chg="mod">
          <ac:chgData name="Lei Song" userId="e77005fb-e6b4-4f46-8c86-95621a0ac549" providerId="ADAL" clId="{315D3297-2B1C-884D-B421-E8A78CE75E33}" dt="2021-07-23T06:04:42.271" v="748" actId="20577"/>
          <ac:spMkLst>
            <pc:docMk/>
            <pc:sldMk cId="2621563949" sldId="288"/>
            <ac:spMk id="2" creationId="{F6B3599D-6CA9-854A-8975-8B7E8F2DD888}"/>
          </ac:spMkLst>
        </pc:spChg>
        <pc:spChg chg="mod">
          <ac:chgData name="Lei Song" userId="e77005fb-e6b4-4f46-8c86-95621a0ac549" providerId="ADAL" clId="{315D3297-2B1C-884D-B421-E8A78CE75E33}" dt="2021-07-23T06:05:32.036" v="759" actId="27636"/>
          <ac:spMkLst>
            <pc:docMk/>
            <pc:sldMk cId="2621563949" sldId="288"/>
            <ac:spMk id="3" creationId="{098A2781-D939-5746-9115-C56329B5D178}"/>
          </ac:spMkLst>
        </pc:spChg>
      </pc:sldChg>
      <pc:sldChg chg="addSp modSp new mod">
        <pc:chgData name="Lei Song" userId="e77005fb-e6b4-4f46-8c86-95621a0ac549" providerId="ADAL" clId="{315D3297-2B1C-884D-B421-E8A78CE75E33}" dt="2021-07-23T06:08:02.826" v="777" actId="1076"/>
        <pc:sldMkLst>
          <pc:docMk/>
          <pc:sldMk cId="1435948606" sldId="289"/>
        </pc:sldMkLst>
        <pc:spChg chg="mod">
          <ac:chgData name="Lei Song" userId="e77005fb-e6b4-4f46-8c86-95621a0ac549" providerId="ADAL" clId="{315D3297-2B1C-884D-B421-E8A78CE75E33}" dt="2021-07-23T06:07:06.046" v="774" actId="20577"/>
          <ac:spMkLst>
            <pc:docMk/>
            <pc:sldMk cId="1435948606" sldId="289"/>
            <ac:spMk id="2" creationId="{091D64EF-D386-A448-B6B8-CB40C5A83040}"/>
          </ac:spMkLst>
        </pc:spChg>
        <pc:picChg chg="add mod">
          <ac:chgData name="Lei Song" userId="e77005fb-e6b4-4f46-8c86-95621a0ac549" providerId="ADAL" clId="{315D3297-2B1C-884D-B421-E8A78CE75E33}" dt="2021-07-23T06:08:02.826" v="777" actId="1076"/>
          <ac:picMkLst>
            <pc:docMk/>
            <pc:sldMk cId="1435948606" sldId="289"/>
            <ac:picMk id="2050" creationId="{CCF7122F-991A-5148-98E1-3E15EE6C2614}"/>
          </ac:picMkLst>
        </pc:picChg>
      </pc:sldChg>
      <pc:sldChg chg="modSp new mod">
        <pc:chgData name="Lei Song" userId="e77005fb-e6b4-4f46-8c86-95621a0ac549" providerId="ADAL" clId="{315D3297-2B1C-884D-B421-E8A78CE75E33}" dt="2021-07-23T07:07:03.616" v="910" actId="20577"/>
        <pc:sldMkLst>
          <pc:docMk/>
          <pc:sldMk cId="4138580771" sldId="290"/>
        </pc:sldMkLst>
        <pc:spChg chg="mod">
          <ac:chgData name="Lei Song" userId="e77005fb-e6b4-4f46-8c86-95621a0ac549" providerId="ADAL" clId="{315D3297-2B1C-884D-B421-E8A78CE75E33}" dt="2021-07-23T06:08:42.054" v="786" actId="20577"/>
          <ac:spMkLst>
            <pc:docMk/>
            <pc:sldMk cId="4138580771" sldId="290"/>
            <ac:spMk id="2" creationId="{8F5F8E0B-17D5-694A-9C16-A5FDE72A5C3E}"/>
          </ac:spMkLst>
        </pc:spChg>
        <pc:spChg chg="mod">
          <ac:chgData name="Lei Song" userId="e77005fb-e6b4-4f46-8c86-95621a0ac549" providerId="ADAL" clId="{315D3297-2B1C-884D-B421-E8A78CE75E33}" dt="2021-07-23T07:07:03.616" v="910" actId="20577"/>
          <ac:spMkLst>
            <pc:docMk/>
            <pc:sldMk cId="4138580771" sldId="290"/>
            <ac:spMk id="3" creationId="{8C653FEF-4CE0-5F46-B9F5-4BE53F1864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5B7D2-0492-BE40-B8BC-4D53EBBF1C0C}" type="datetimeFigureOut">
              <a:rPr lang="en-US" smtClean="0"/>
              <a:t>8/2/21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88B37-7F56-0642-874A-2A90DD4D15A5}" type="slidenum">
              <a:rPr lang="en-US" smtClean="0"/>
              <a:t>‹#›</a:t>
            </a:fld>
            <a:endParaRPr lang="en-US"/>
          </a:p>
        </p:txBody>
      </p:sp>
    </p:spTree>
    <p:extLst>
      <p:ext uri="{BB962C8B-B14F-4D97-AF65-F5344CB8AC3E}">
        <p14:creationId xmlns:p14="http://schemas.microsoft.com/office/powerpoint/2010/main" val="110494171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8/2/21</a:t>
            </a:fld>
            <a:endParaRPr lang="en-US" dirty="0"/>
          </a:p>
        </p:txBody>
      </p:sp>
      <p:sp>
        <p:nvSpPr>
          <p:cNvPr id="5" name="Footer Placeholder 4"/>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7" name="Title 1"/>
          <p:cNvSpPr>
            <a:spLocks noGrp="1"/>
          </p:cNvSpPr>
          <p:nvPr>
            <p:ph type="title"/>
          </p:nvPr>
        </p:nvSpPr>
        <p:spPr>
          <a:xfrm>
            <a:off x="623888" y="1709739"/>
            <a:ext cx="7886700" cy="2852737"/>
          </a:xfrm>
        </p:spPr>
        <p:txBody>
          <a:bodyPr anchor="b">
            <a:normAutofit/>
          </a:bodyPr>
          <a:lstStyle>
            <a:lvl1pPr>
              <a:defRPr sz="40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8" name="Text Placeholder 2"/>
          <p:cNvSpPr>
            <a:spLocks noGrp="1"/>
          </p:cNvSpPr>
          <p:nvPr>
            <p:ph type="body" idx="1"/>
          </p:nvPr>
        </p:nvSpPr>
        <p:spPr>
          <a:xfrm>
            <a:off x="623888" y="4589464"/>
            <a:ext cx="7886700" cy="1500187"/>
          </a:xfrm>
        </p:spPr>
        <p:txBody>
          <a:bodyPr>
            <a:normAutofit/>
          </a:bodyPr>
          <a:lstStyle>
            <a:lvl1pPr marL="0" indent="0">
              <a:buNone/>
              <a:defRPr sz="18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47533" y="5159141"/>
            <a:ext cx="739267" cy="12642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9841" y="457200"/>
            <a:ext cx="2949178" cy="1600200"/>
          </a:xfrm>
        </p:spPr>
        <p:txBody>
          <a:bodyPr anchor="b">
            <a:normAutofit/>
          </a:bodyPr>
          <a:lstStyle>
            <a:lvl1pPr>
              <a:defRPr sz="2400">
                <a:solidFill>
                  <a:schemeClr val="bg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4208859" y="1025926"/>
            <a:ext cx="4307681" cy="4873625"/>
          </a:xfrm>
        </p:spPr>
        <p:txBody>
          <a:bodyPr anchor="t"/>
          <a:lstStyle>
            <a:lvl1pPr marL="0" indent="0">
              <a:buNone/>
              <a:defRPr sz="3200">
                <a:latin typeface="+mn-lt"/>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normAutofit/>
          </a:bodyPr>
          <a:lstStyle>
            <a:lvl1pPr marL="0" indent="0">
              <a:buNone/>
              <a:defRPr sz="1400">
                <a:solidFill>
                  <a:schemeClr val="bg1"/>
                </a:solidFill>
                <a:latin typeface="+mj-lt"/>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9841" y="5365344"/>
            <a:ext cx="664063" cy="1007287"/>
          </a:xfrm>
          <a:prstGeom prst="rect">
            <a:avLst/>
          </a:prstGeom>
        </p:spPr>
      </p:pic>
      <p:sp>
        <p:nvSpPr>
          <p:cNvPr id="12"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3"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6858000"/>
          </a:xfrm>
          <a:prstGeom prst="rect">
            <a:avLst/>
          </a:prstGeom>
        </p:spPr>
      </p:pic>
      <p:sp>
        <p:nvSpPr>
          <p:cNvPr id="2" name="Title 1"/>
          <p:cNvSpPr>
            <a:spLocks noGrp="1"/>
          </p:cNvSpPr>
          <p:nvPr>
            <p:ph type="title"/>
          </p:nvPr>
        </p:nvSpPr>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628650" y="1825625"/>
            <a:ext cx="7886700" cy="4291014"/>
          </a:xfrm>
        </p:spPr>
        <p:txBody>
          <a:bodyPr vert="eaVert"/>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lumMod val="50000"/>
                  </a:schemeClr>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8/2/21</a:t>
            </a:fld>
            <a:endParaRPr lang="en-US" dirty="0"/>
          </a:p>
        </p:txBody>
      </p:sp>
      <p:sp>
        <p:nvSpPr>
          <p:cNvPr id="9"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0"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751514"/>
          </a:xfrm>
        </p:spPr>
        <p:txBody>
          <a:bodyPr vert="eaVert"/>
          <a:lstStyle>
            <a:lvl1pPr>
              <a:defRPr>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751514"/>
          </a:xfrm>
        </p:spPr>
        <p:txBody>
          <a:bodyPr vert="eaVert"/>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lumMod val="50000"/>
                  </a:schemeClr>
                </a:solidFill>
              </a:defRPr>
            </a:lvl1pPr>
          </a:lstStyle>
          <a:p>
            <a:fld id="{7A7CB1D4-0ABF-884B-8689-C4FD95B54EAB}" type="datetimeFigureOut">
              <a:rPr lang="en-US" smtClean="0"/>
              <a:pPr/>
              <a:t>8/2/21</a:t>
            </a:fld>
            <a:endParaRPr lang="en-US" dirty="0"/>
          </a:p>
        </p:txBody>
      </p:sp>
      <p:sp>
        <p:nvSpPr>
          <p:cNvPr id="8"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defRPr>
            </a:lvl1pPr>
          </a:lstStyle>
          <a:p>
            <a:endParaRPr lang="en-US"/>
          </a:p>
        </p:txBody>
      </p:sp>
      <p:sp>
        <p:nvSpPr>
          <p:cNvPr id="9"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lumMod val="50000"/>
                  </a:schemeClr>
                </a:solidFill>
              </a:defRPr>
            </a:lvl1pPr>
          </a:lstStyle>
          <a:p>
            <a:fld id="{81595C40-6CA9-DD4D-B71C-198BA9FAC8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D050"/>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29101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2737" y="5416126"/>
            <a:ext cx="664063" cy="1007287"/>
          </a:xfrm>
          <a:prstGeom prst="rect">
            <a:avLst/>
          </a:prstGeom>
        </p:spPr>
      </p:pic>
      <p:sp>
        <p:nvSpPr>
          <p:cNvPr id="9"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lumMod val="50000"/>
                  </a:schemeClr>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8/2/21</a:t>
            </a:fld>
            <a:endParaRPr lang="en-US" dirty="0"/>
          </a:p>
        </p:txBody>
      </p:sp>
      <p:sp>
        <p:nvSpPr>
          <p:cNvPr id="10"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0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18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888" y="418479"/>
            <a:ext cx="739267" cy="1264272"/>
          </a:xfrm>
          <a:prstGeom prst="rect">
            <a:avLst/>
          </a:prstGeom>
        </p:spPr>
      </p:pic>
      <p:sp>
        <p:nvSpPr>
          <p:cNvPr id="9"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8/2/21</a:t>
            </a:fld>
            <a:endParaRPr lang="en-US" dirty="0"/>
          </a:p>
        </p:txBody>
      </p:sp>
      <p:sp>
        <p:nvSpPr>
          <p:cNvPr id="10"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11"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defRPr>
            </a:lvl1pPr>
          </a:lstStyle>
          <a:p>
            <a:fld id="{81595C40-6CA9-DD4D-B71C-198BA9FAC83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623888" y="1709739"/>
            <a:ext cx="7886700" cy="2852737"/>
          </a:xfrm>
        </p:spPr>
        <p:txBody>
          <a:bodyPr anchor="b">
            <a:normAutofit/>
          </a:bodyPr>
          <a:lstStyle>
            <a:lvl1pPr>
              <a:defRPr sz="40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18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8/2/21</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888" y="418479"/>
            <a:ext cx="739267" cy="126427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rgbClr val="92D050"/>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75973" cy="429101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29101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8/2/21</a:t>
            </a:fld>
            <a:endParaRPr lang="en-US" dirty="0"/>
          </a:p>
        </p:txBody>
      </p:sp>
      <p:sp>
        <p:nvSpPr>
          <p:cNvPr id="10"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11"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9841" y="365126"/>
            <a:ext cx="7886700" cy="1325563"/>
          </a:xfrm>
        </p:spPr>
        <p:txBody>
          <a:bodyPr/>
          <a:lstStyle>
            <a:lvl1pPr>
              <a:defRPr>
                <a:solidFill>
                  <a:srgbClr val="92D050"/>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normAutofit/>
          </a:bodyPr>
          <a:lstStyle>
            <a:lvl1pPr marL="0" indent="0">
              <a:buNone/>
              <a:defRPr sz="2000" b="1">
                <a:latin typeface="Arial" panose="020B0604020202020204" pitchFamily="34" charset="0"/>
                <a:ea typeface="Verdana" panose="020B060403050404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1156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normAutofit/>
          </a:bodyPr>
          <a:lstStyle>
            <a:lvl1pPr marL="0" indent="0">
              <a:buNone/>
              <a:defRPr sz="2000" b="1">
                <a:latin typeface="Arial" panose="020B0604020202020204" pitchFamily="34" charset="0"/>
                <a:ea typeface="Verdana" panose="020B060403050404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1156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8/2/21</a:t>
            </a:fld>
            <a:endParaRPr lang="en-US" dirty="0"/>
          </a:p>
        </p:txBody>
      </p:sp>
      <p:sp>
        <p:nvSpPr>
          <p:cNvPr id="12"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13"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rgbClr val="92D05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7"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7A7CB1D4-0ABF-884B-8689-C4FD95B54EAB}" type="datetimeFigureOut">
              <a:rPr lang="en-US" smtClean="0"/>
              <a:pPr/>
              <a:t>8/2/21</a:t>
            </a:fld>
            <a:endParaRPr lang="en-US" dirty="0"/>
          </a:p>
        </p:txBody>
      </p:sp>
      <p:sp>
        <p:nvSpPr>
          <p:cNvPr id="8"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9"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7A7CB1D4-0ABF-884B-8689-C4FD95B54EAB}" type="datetimeFigureOut">
              <a:rPr lang="en-US" smtClean="0"/>
              <a:pPr/>
              <a:t>8/2/21</a:t>
            </a:fld>
            <a:endParaRPr lang="en-US" dirty="0"/>
          </a:p>
        </p:txBody>
      </p:sp>
      <p:sp>
        <p:nvSpPr>
          <p:cNvPr id="7"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8"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9841" y="457200"/>
            <a:ext cx="2949178" cy="1600200"/>
          </a:xfrm>
        </p:spPr>
        <p:txBody>
          <a:bodyPr anchor="b">
            <a:normAutofit/>
          </a:bodyPr>
          <a:lstStyle>
            <a:lvl1pPr>
              <a:defRPr sz="24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208859" y="987426"/>
            <a:ext cx="4307681" cy="4873625"/>
          </a:xfrm>
        </p:spPr>
        <p:txBody>
          <a:bodyPr/>
          <a:lstStyle>
            <a:lvl1pPr>
              <a:defRPr sz="3200">
                <a:latin typeface="Arial" panose="020B0604020202020204" pitchFamily="34" charset="0"/>
                <a:ea typeface="Verdana" panose="020B0604030504040204" pitchFamily="34" charset="0"/>
                <a:cs typeface="Arial" panose="020B0604020202020204" pitchFamily="34" charset="0"/>
              </a:defRPr>
            </a:lvl1pPr>
            <a:lvl2pPr>
              <a:defRPr sz="2800">
                <a:latin typeface="Arial" panose="020B0604020202020204" pitchFamily="34" charset="0"/>
                <a:ea typeface="Verdana" panose="020B0604030504040204" pitchFamily="34" charset="0"/>
                <a:cs typeface="Arial" panose="020B0604020202020204" pitchFamily="34" charset="0"/>
              </a:defRPr>
            </a:lvl2pPr>
            <a:lvl3pPr>
              <a:defRPr sz="2400">
                <a:latin typeface="Arial" panose="020B0604020202020204" pitchFamily="34" charset="0"/>
                <a:ea typeface="Verdana" panose="020B0604030504040204" pitchFamily="34" charset="0"/>
                <a:cs typeface="Arial" panose="020B0604020202020204" pitchFamily="34" charset="0"/>
              </a:defRPr>
            </a:lvl3pPr>
            <a:lvl4pPr>
              <a:defRPr sz="2000">
                <a:latin typeface="Arial" panose="020B0604020202020204" pitchFamily="34" charset="0"/>
                <a:ea typeface="Verdana" panose="020B0604030504040204" pitchFamily="34" charset="0"/>
                <a:cs typeface="Arial" panose="020B0604020202020204" pitchFamily="34" charset="0"/>
              </a:defRPr>
            </a:lvl4pPr>
            <a:lvl5pPr>
              <a:defRPr sz="2000">
                <a:latin typeface="Arial" panose="020B0604020202020204" pitchFamily="34" charset="0"/>
                <a:ea typeface="Verdana" panose="020B060403050404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normAutofit/>
          </a:bodyPr>
          <a:lstStyle>
            <a:lvl1pPr marL="0" indent="0">
              <a:buNone/>
              <a:defRPr sz="14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9841" y="5365344"/>
            <a:ext cx="664063" cy="100728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2910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2"/>
          </p:nvPr>
        </p:nvSpPr>
        <p:spPr>
          <a:xfrm>
            <a:off x="628650" y="6116639"/>
            <a:ext cx="2057400" cy="365125"/>
          </a:xfrm>
          <a:prstGeom prst="rect">
            <a:avLst/>
          </a:prstGeom>
        </p:spPr>
        <p:txBody>
          <a:bodyPr/>
          <a:lstStyle>
            <a:lvl1pPr>
              <a:defRPr>
                <a:solidFill>
                  <a:schemeClr val="bg1">
                    <a:lumMod val="50000"/>
                  </a:schemeClr>
                </a:solidFill>
              </a:defRPr>
            </a:lvl1pPr>
          </a:lstStyle>
          <a:p>
            <a:fld id="{7A7CB1D4-0ABF-884B-8689-C4FD95B54EAB}" type="datetimeFigureOut">
              <a:rPr lang="en-US" smtClean="0"/>
              <a:pPr/>
              <a:t>8/2/21</a:t>
            </a:fld>
            <a:endParaRPr lang="en-US" dirty="0"/>
          </a:p>
        </p:txBody>
      </p:sp>
      <p:sp>
        <p:nvSpPr>
          <p:cNvPr id="8" name="Footer Placeholder 5"/>
          <p:cNvSpPr>
            <a:spLocks noGrp="1"/>
          </p:cNvSpPr>
          <p:nvPr>
            <p:ph type="ftr" sz="quarter" idx="3"/>
          </p:nvPr>
        </p:nvSpPr>
        <p:spPr>
          <a:xfrm>
            <a:off x="3028950" y="6116639"/>
            <a:ext cx="3086100" cy="365125"/>
          </a:xfrm>
          <a:prstGeom prst="rect">
            <a:avLst/>
          </a:prstGeom>
        </p:spPr>
        <p:txBody>
          <a:bodyPr/>
          <a:lstStyle>
            <a:lvl1pPr>
              <a:defRPr>
                <a:solidFill>
                  <a:schemeClr val="bg1">
                    <a:lumMod val="50000"/>
                  </a:schemeClr>
                </a:solidFill>
              </a:defRPr>
            </a:lvl1pPr>
          </a:lstStyle>
          <a:p>
            <a:endParaRPr lang="en-US"/>
          </a:p>
        </p:txBody>
      </p:sp>
      <p:sp>
        <p:nvSpPr>
          <p:cNvPr id="9" name="Slide Number Placeholder 6"/>
          <p:cNvSpPr>
            <a:spLocks noGrp="1"/>
          </p:cNvSpPr>
          <p:nvPr>
            <p:ph type="sldNum" sz="quarter" idx="4"/>
          </p:nvPr>
        </p:nvSpPr>
        <p:spPr>
          <a:xfrm>
            <a:off x="6457950" y="6116639"/>
            <a:ext cx="2057400" cy="365125"/>
          </a:xfrm>
          <a:prstGeom prst="rect">
            <a:avLst/>
          </a:prstGeom>
        </p:spPr>
        <p:txBody>
          <a:bodyPr/>
          <a:lstStyle>
            <a:lvl1pPr>
              <a:defRPr>
                <a:solidFill>
                  <a:schemeClr val="bg1">
                    <a:lumMod val="50000"/>
                  </a:schemeClr>
                </a:solidFill>
              </a:defRPr>
            </a:lvl1pPr>
          </a:lstStyle>
          <a:p>
            <a:fld id="{81595C40-6CA9-DD4D-B71C-198BA9FAC835}" type="slidenum">
              <a:rPr lang="en-US" smtClean="0"/>
              <a:pPr/>
              <a:t>‹#›</a:t>
            </a:fld>
            <a:endParaRPr lang="en-US"/>
          </a:p>
        </p:txBody>
      </p:sp>
    </p:spTree>
    <p:extLst>
      <p:ext uri="{BB962C8B-B14F-4D97-AF65-F5344CB8AC3E}">
        <p14:creationId xmlns:p14="http://schemas.microsoft.com/office/powerpoint/2010/main" val="1666879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84"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3600" kern="1200">
          <a:solidFill>
            <a:srgbClr val="92D050"/>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towardsdatascience.com/10-common-software-architectural-patterns-in-a-nutshell-a0b47a1e9013" TargetMode="External"/><Relationship Id="rId2" Type="http://schemas.openxmlformats.org/officeDocument/2006/relationships/hyperlink" Target="https://www.tutorialspoint.com/software_architecture_design/introduction.htm" TargetMode="External"/><Relationship Id="rId1" Type="http://schemas.openxmlformats.org/officeDocument/2006/relationships/slideLayout" Target="../slideLayouts/slideLayout2.xml"/><Relationship Id="rId6" Type="http://schemas.openxmlformats.org/officeDocument/2006/relationships/hyperlink" Target="https://towardsdatascience.com/top-10-databases-to-use-in-2021-d7e6a85402ba" TargetMode="External"/><Relationship Id="rId5" Type="http://schemas.openxmlformats.org/officeDocument/2006/relationships/hyperlink" Target="https://www.matillion.com/resources/blog/the-types-of-databases-with-examples" TargetMode="External"/><Relationship Id="rId4" Type="http://schemas.openxmlformats.org/officeDocument/2006/relationships/hyperlink" Target="https://en.wikipedia.org/wiki/Databa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br>
              <a:rPr lang="en-US" dirty="0"/>
            </a:br>
            <a:r>
              <a:rPr lang="en-US" dirty="0"/>
              <a:t>Web Application Development</a:t>
            </a:r>
            <a:br>
              <a:rPr lang="en-US" dirty="0"/>
            </a:br>
            <a:r>
              <a:rPr lang="en-US" dirty="0"/>
              <a:t>ISCG7420 </a:t>
            </a:r>
            <a:br>
              <a:rPr lang="en-US" dirty="0"/>
            </a:br>
            <a:r>
              <a:rPr lang="en-US" dirty="0"/>
              <a:t>Introduction to Web Development</a:t>
            </a:r>
          </a:p>
        </p:txBody>
      </p:sp>
      <p:sp>
        <p:nvSpPr>
          <p:cNvPr id="3" name="Text Placeholder 2"/>
          <p:cNvSpPr>
            <a:spLocks noGrp="1"/>
          </p:cNvSpPr>
          <p:nvPr>
            <p:ph type="body" idx="1"/>
          </p:nvPr>
        </p:nvSpPr>
        <p:spPr/>
        <p:txBody>
          <a:bodyPr/>
          <a:lstStyle/>
          <a:p>
            <a:pPr algn="r"/>
            <a:r>
              <a:rPr lang="en-NZ" dirty="0"/>
              <a:t>School of Computing, Electrical and Applied Technology</a:t>
            </a:r>
            <a:endParaRPr lang="en-US" dirty="0"/>
          </a:p>
        </p:txBody>
      </p:sp>
    </p:spTree>
    <p:extLst>
      <p:ext uri="{BB962C8B-B14F-4D97-AF65-F5344CB8AC3E}">
        <p14:creationId xmlns:p14="http://schemas.microsoft.com/office/powerpoint/2010/main" val="117377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9635-EC84-5348-A190-C015B449E090}"/>
              </a:ext>
            </a:extLst>
          </p:cNvPr>
          <p:cNvSpPr>
            <a:spLocks noGrp="1"/>
          </p:cNvSpPr>
          <p:nvPr>
            <p:ph type="title"/>
          </p:nvPr>
        </p:nvSpPr>
        <p:spPr/>
        <p:txBody>
          <a:bodyPr/>
          <a:lstStyle/>
          <a:p>
            <a:r>
              <a:rPr lang="en-US" dirty="0"/>
              <a:t>Software Design</a:t>
            </a:r>
          </a:p>
        </p:txBody>
      </p:sp>
      <p:sp>
        <p:nvSpPr>
          <p:cNvPr id="3" name="Content Placeholder 2">
            <a:extLst>
              <a:ext uri="{FF2B5EF4-FFF2-40B4-BE49-F238E27FC236}">
                <a16:creationId xmlns:a16="http://schemas.microsoft.com/office/drawing/2014/main" id="{2E88FDDC-E980-3348-B67B-4E48BBFBE41A}"/>
              </a:ext>
            </a:extLst>
          </p:cNvPr>
          <p:cNvSpPr>
            <a:spLocks noGrp="1"/>
          </p:cNvSpPr>
          <p:nvPr>
            <p:ph idx="1"/>
          </p:nvPr>
        </p:nvSpPr>
        <p:spPr/>
        <p:txBody>
          <a:bodyPr/>
          <a:lstStyle/>
          <a:p>
            <a:pPr marL="457200" indent="-457200">
              <a:buFont typeface="+mj-lt"/>
              <a:buAutoNum type="arabicPeriod"/>
            </a:pPr>
            <a:r>
              <a:rPr lang="en-US" dirty="0"/>
              <a:t>To negotiate system requirements, and to set expectations with customers, marketing, and management personnel.</a:t>
            </a:r>
          </a:p>
          <a:p>
            <a:pPr marL="457200" indent="-457200">
              <a:buFont typeface="+mj-lt"/>
              <a:buAutoNum type="arabicPeriod"/>
            </a:pPr>
            <a:r>
              <a:rPr lang="en-US" dirty="0"/>
              <a:t>Act as a blueprint during the development process.</a:t>
            </a:r>
          </a:p>
          <a:p>
            <a:pPr marL="457200" indent="-457200">
              <a:buFont typeface="+mj-lt"/>
              <a:buAutoNum type="arabicPeriod"/>
            </a:pPr>
            <a:r>
              <a:rPr lang="en-US" dirty="0"/>
              <a:t>Guide the implementation tasks, including detailed design, coding, integration, and testing.</a:t>
            </a:r>
          </a:p>
          <a:p>
            <a:endParaRPr lang="en-US" dirty="0"/>
          </a:p>
        </p:txBody>
      </p:sp>
    </p:spTree>
    <p:extLst>
      <p:ext uri="{BB962C8B-B14F-4D97-AF65-F5344CB8AC3E}">
        <p14:creationId xmlns:p14="http://schemas.microsoft.com/office/powerpoint/2010/main" val="33221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9635-EC84-5348-A190-C015B449E090}"/>
              </a:ext>
            </a:extLst>
          </p:cNvPr>
          <p:cNvSpPr>
            <a:spLocks noGrp="1"/>
          </p:cNvSpPr>
          <p:nvPr>
            <p:ph type="title"/>
          </p:nvPr>
        </p:nvSpPr>
        <p:spPr/>
        <p:txBody>
          <a:bodyPr/>
          <a:lstStyle/>
          <a:p>
            <a:r>
              <a:rPr lang="en-US" dirty="0"/>
              <a:t>Software Architectural Patterns</a:t>
            </a:r>
          </a:p>
        </p:txBody>
      </p:sp>
      <p:sp>
        <p:nvSpPr>
          <p:cNvPr id="3" name="Content Placeholder 2">
            <a:extLst>
              <a:ext uri="{FF2B5EF4-FFF2-40B4-BE49-F238E27FC236}">
                <a16:creationId xmlns:a16="http://schemas.microsoft.com/office/drawing/2014/main" id="{2E88FDDC-E980-3348-B67B-4E48BBFBE41A}"/>
              </a:ext>
            </a:extLst>
          </p:cNvPr>
          <p:cNvSpPr>
            <a:spLocks noGrp="1"/>
          </p:cNvSpPr>
          <p:nvPr>
            <p:ph idx="1"/>
          </p:nvPr>
        </p:nvSpPr>
        <p:spPr/>
        <p:txBody>
          <a:bodyPr/>
          <a:lstStyle/>
          <a:p>
            <a:pPr marL="0" indent="0" algn="just">
              <a:buNone/>
            </a:pPr>
            <a:r>
              <a:rPr lang="en-US" dirty="0"/>
              <a:t>An architectural pattern is a general, reusable solution to a commonly occurring problem in software architecture within a given context. Architectural patterns are similar to software design pattern but have a broader scope.</a:t>
            </a:r>
          </a:p>
        </p:txBody>
      </p:sp>
    </p:spTree>
    <p:extLst>
      <p:ext uri="{BB962C8B-B14F-4D97-AF65-F5344CB8AC3E}">
        <p14:creationId xmlns:p14="http://schemas.microsoft.com/office/powerpoint/2010/main" val="146703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3F56-81D2-A544-AF20-88CAA9E1E794}"/>
              </a:ext>
            </a:extLst>
          </p:cNvPr>
          <p:cNvSpPr>
            <a:spLocks noGrp="1"/>
          </p:cNvSpPr>
          <p:nvPr>
            <p:ph type="title"/>
          </p:nvPr>
        </p:nvSpPr>
        <p:spPr/>
        <p:txBody>
          <a:bodyPr/>
          <a:lstStyle/>
          <a:p>
            <a:r>
              <a:rPr lang="en-US" dirty="0"/>
              <a:t>10 common architectural patterns</a:t>
            </a:r>
          </a:p>
        </p:txBody>
      </p:sp>
      <p:sp>
        <p:nvSpPr>
          <p:cNvPr id="3" name="Content Placeholder 2">
            <a:extLst>
              <a:ext uri="{FF2B5EF4-FFF2-40B4-BE49-F238E27FC236}">
                <a16:creationId xmlns:a16="http://schemas.microsoft.com/office/drawing/2014/main" id="{92C35875-CE2A-BD4E-8689-F4A411475D59}"/>
              </a:ext>
            </a:extLst>
          </p:cNvPr>
          <p:cNvSpPr>
            <a:spLocks noGrp="1"/>
          </p:cNvSpPr>
          <p:nvPr>
            <p:ph idx="1"/>
          </p:nvPr>
        </p:nvSpPr>
        <p:spPr/>
        <p:txBody>
          <a:bodyPr/>
          <a:lstStyle/>
          <a:p>
            <a:pPr marL="457200" indent="-457200">
              <a:buFont typeface="+mj-lt"/>
              <a:buAutoNum type="arabicPeriod"/>
            </a:pPr>
            <a:r>
              <a:rPr lang="en-US" dirty="0"/>
              <a:t>Layered pattern</a:t>
            </a:r>
          </a:p>
          <a:p>
            <a:pPr marL="457200" indent="-457200">
              <a:buFont typeface="+mj-lt"/>
              <a:buAutoNum type="arabicPeriod"/>
            </a:pPr>
            <a:r>
              <a:rPr lang="en-US" dirty="0"/>
              <a:t>Client-server pattern</a:t>
            </a:r>
          </a:p>
          <a:p>
            <a:pPr marL="457200" indent="-457200">
              <a:buFont typeface="+mj-lt"/>
              <a:buAutoNum type="arabicPeriod"/>
            </a:pPr>
            <a:r>
              <a:rPr lang="en-US" dirty="0"/>
              <a:t>Master-slave pattern</a:t>
            </a:r>
          </a:p>
          <a:p>
            <a:pPr marL="457200" indent="-457200">
              <a:buFont typeface="+mj-lt"/>
              <a:buAutoNum type="arabicPeriod"/>
            </a:pPr>
            <a:r>
              <a:rPr lang="en-US" dirty="0"/>
              <a:t>Pipe-filter pattern</a:t>
            </a:r>
          </a:p>
          <a:p>
            <a:pPr marL="457200" indent="-457200">
              <a:buFont typeface="+mj-lt"/>
              <a:buAutoNum type="arabicPeriod"/>
            </a:pPr>
            <a:r>
              <a:rPr lang="en-US" dirty="0"/>
              <a:t>Broker pattern</a:t>
            </a:r>
          </a:p>
          <a:p>
            <a:pPr marL="457200" indent="-457200">
              <a:buFont typeface="+mj-lt"/>
              <a:buAutoNum type="arabicPeriod"/>
            </a:pPr>
            <a:r>
              <a:rPr lang="en-US" dirty="0"/>
              <a:t>Peer-to-peer pattern</a:t>
            </a:r>
          </a:p>
          <a:p>
            <a:pPr marL="457200" indent="-457200">
              <a:buFont typeface="+mj-lt"/>
              <a:buAutoNum type="arabicPeriod"/>
            </a:pPr>
            <a:r>
              <a:rPr lang="en-US" dirty="0"/>
              <a:t>Event-bus pattern</a:t>
            </a:r>
          </a:p>
          <a:p>
            <a:pPr marL="457200" indent="-457200">
              <a:buFont typeface="+mj-lt"/>
              <a:buAutoNum type="arabicPeriod"/>
            </a:pPr>
            <a:r>
              <a:rPr lang="en-US" dirty="0"/>
              <a:t>Model-view-controller pattern</a:t>
            </a:r>
          </a:p>
          <a:p>
            <a:pPr marL="457200" indent="-457200">
              <a:buFont typeface="+mj-lt"/>
              <a:buAutoNum type="arabicPeriod"/>
            </a:pPr>
            <a:r>
              <a:rPr lang="en-US" dirty="0"/>
              <a:t>Blackboard pattern</a:t>
            </a:r>
          </a:p>
          <a:p>
            <a:pPr marL="457200" indent="-457200">
              <a:buFont typeface="+mj-lt"/>
              <a:buAutoNum type="arabicPeriod"/>
            </a:pPr>
            <a:r>
              <a:rPr lang="en-US" dirty="0"/>
              <a:t>Interpreter pattern</a:t>
            </a:r>
          </a:p>
          <a:p>
            <a:endParaRPr lang="en-US" dirty="0"/>
          </a:p>
        </p:txBody>
      </p:sp>
    </p:spTree>
    <p:extLst>
      <p:ext uri="{BB962C8B-B14F-4D97-AF65-F5344CB8AC3E}">
        <p14:creationId xmlns:p14="http://schemas.microsoft.com/office/powerpoint/2010/main" val="49826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FFBD-0F9E-1E4A-B193-FD55A4F6ACD0}"/>
              </a:ext>
            </a:extLst>
          </p:cNvPr>
          <p:cNvSpPr>
            <a:spLocks noGrp="1"/>
          </p:cNvSpPr>
          <p:nvPr>
            <p:ph type="title"/>
          </p:nvPr>
        </p:nvSpPr>
        <p:spPr/>
        <p:txBody>
          <a:bodyPr/>
          <a:lstStyle/>
          <a:p>
            <a:r>
              <a:rPr lang="en-US" dirty="0"/>
              <a:t>Layered pattern</a:t>
            </a:r>
          </a:p>
        </p:txBody>
      </p:sp>
      <p:sp>
        <p:nvSpPr>
          <p:cNvPr id="3" name="Content Placeholder 2">
            <a:extLst>
              <a:ext uri="{FF2B5EF4-FFF2-40B4-BE49-F238E27FC236}">
                <a16:creationId xmlns:a16="http://schemas.microsoft.com/office/drawing/2014/main" id="{02C0692B-5E1E-5B43-B097-3F1619B9CEB4}"/>
              </a:ext>
            </a:extLst>
          </p:cNvPr>
          <p:cNvSpPr>
            <a:spLocks noGrp="1"/>
          </p:cNvSpPr>
          <p:nvPr>
            <p:ph idx="1"/>
          </p:nvPr>
        </p:nvSpPr>
        <p:spPr/>
        <p:txBody>
          <a:bodyPr>
            <a:normAutofit fontScale="92500" lnSpcReduction="20000"/>
          </a:bodyPr>
          <a:lstStyle/>
          <a:p>
            <a:pPr algn="just">
              <a:lnSpc>
                <a:spcPct val="150000"/>
              </a:lnSpc>
            </a:pPr>
            <a:r>
              <a:rPr lang="en-US" dirty="0"/>
              <a:t>Layered pattern can be used to structure programs that can be decomposed into groups of subtasks, each of which is at a particular level of abstraction. Each layer provides services to the next higher layer.</a:t>
            </a:r>
          </a:p>
          <a:p>
            <a:pPr algn="just">
              <a:lnSpc>
                <a:spcPct val="150000"/>
              </a:lnSpc>
            </a:pPr>
            <a:r>
              <a:rPr lang="en-US" dirty="0"/>
              <a:t>The most commonly found 4 layers of a general information system are as follows.</a:t>
            </a:r>
          </a:p>
          <a:p>
            <a:pPr lvl="1" algn="just">
              <a:lnSpc>
                <a:spcPct val="150000"/>
              </a:lnSpc>
            </a:pPr>
            <a:r>
              <a:rPr lang="en-US" dirty="0"/>
              <a:t>Presentation layer (also known as UI layer)</a:t>
            </a:r>
          </a:p>
          <a:p>
            <a:pPr lvl="1" algn="just">
              <a:lnSpc>
                <a:spcPct val="150000"/>
              </a:lnSpc>
            </a:pPr>
            <a:r>
              <a:rPr lang="en-US" dirty="0"/>
              <a:t>Application layer (also known as service layer)</a:t>
            </a:r>
          </a:p>
          <a:p>
            <a:pPr lvl="1" algn="just">
              <a:lnSpc>
                <a:spcPct val="150000"/>
              </a:lnSpc>
            </a:pPr>
            <a:r>
              <a:rPr lang="en-US" dirty="0"/>
              <a:t>Business logic layer (also known as domain layer)</a:t>
            </a:r>
          </a:p>
          <a:p>
            <a:pPr lvl="1" algn="just">
              <a:lnSpc>
                <a:spcPct val="150000"/>
              </a:lnSpc>
            </a:pPr>
            <a:r>
              <a:rPr lang="en-US" dirty="0"/>
              <a:t>Data access layer (also known as persistence layer)</a:t>
            </a:r>
          </a:p>
          <a:p>
            <a:endParaRPr lang="en-US" dirty="0"/>
          </a:p>
        </p:txBody>
      </p:sp>
    </p:spTree>
    <p:extLst>
      <p:ext uri="{BB962C8B-B14F-4D97-AF65-F5344CB8AC3E}">
        <p14:creationId xmlns:p14="http://schemas.microsoft.com/office/powerpoint/2010/main" val="303834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1C57-6369-1041-9D84-ADE6CAB95001}"/>
              </a:ext>
            </a:extLst>
          </p:cNvPr>
          <p:cNvSpPr>
            <a:spLocks noGrp="1"/>
          </p:cNvSpPr>
          <p:nvPr>
            <p:ph type="title"/>
          </p:nvPr>
        </p:nvSpPr>
        <p:spPr/>
        <p:txBody>
          <a:bodyPr/>
          <a:lstStyle/>
          <a:p>
            <a:r>
              <a:rPr lang="en-US" dirty="0"/>
              <a:t>Layered pattern - usage</a:t>
            </a:r>
          </a:p>
        </p:txBody>
      </p:sp>
      <p:sp>
        <p:nvSpPr>
          <p:cNvPr id="3" name="Content Placeholder 2">
            <a:extLst>
              <a:ext uri="{FF2B5EF4-FFF2-40B4-BE49-F238E27FC236}">
                <a16:creationId xmlns:a16="http://schemas.microsoft.com/office/drawing/2014/main" id="{F82EB106-F0CF-A344-B369-BCF435C39237}"/>
              </a:ext>
            </a:extLst>
          </p:cNvPr>
          <p:cNvSpPr>
            <a:spLocks noGrp="1"/>
          </p:cNvSpPr>
          <p:nvPr>
            <p:ph idx="1"/>
          </p:nvPr>
        </p:nvSpPr>
        <p:spPr/>
        <p:txBody>
          <a:bodyPr/>
          <a:lstStyle/>
          <a:p>
            <a:r>
              <a:rPr lang="en-US" dirty="0"/>
              <a:t>General desktop applications.</a:t>
            </a:r>
          </a:p>
          <a:p>
            <a:r>
              <a:rPr lang="en-US" dirty="0"/>
              <a:t>E commerce web applications.</a:t>
            </a:r>
          </a:p>
          <a:p>
            <a:endParaRPr lang="en-US" dirty="0"/>
          </a:p>
        </p:txBody>
      </p:sp>
      <p:pic>
        <p:nvPicPr>
          <p:cNvPr id="1026" name="Picture 2">
            <a:extLst>
              <a:ext uri="{FF2B5EF4-FFF2-40B4-BE49-F238E27FC236}">
                <a16:creationId xmlns:a16="http://schemas.microsoft.com/office/drawing/2014/main" id="{D0A17FA7-3916-0C4B-8C3E-B77D81C60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638" y="2679700"/>
            <a:ext cx="2387600"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42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3D10-8CBC-3042-B001-BA1AE68E6018}"/>
              </a:ext>
            </a:extLst>
          </p:cNvPr>
          <p:cNvSpPr>
            <a:spLocks noGrp="1"/>
          </p:cNvSpPr>
          <p:nvPr>
            <p:ph type="title"/>
          </p:nvPr>
        </p:nvSpPr>
        <p:spPr/>
        <p:txBody>
          <a:bodyPr/>
          <a:lstStyle/>
          <a:p>
            <a:r>
              <a:rPr lang="en-US" dirty="0"/>
              <a:t>Client-server pattern</a:t>
            </a:r>
          </a:p>
        </p:txBody>
      </p:sp>
      <p:sp>
        <p:nvSpPr>
          <p:cNvPr id="3" name="Content Placeholder 2">
            <a:extLst>
              <a:ext uri="{FF2B5EF4-FFF2-40B4-BE49-F238E27FC236}">
                <a16:creationId xmlns:a16="http://schemas.microsoft.com/office/drawing/2014/main" id="{0838A8DF-EEA0-D44A-928D-90B123C0FB9C}"/>
              </a:ext>
            </a:extLst>
          </p:cNvPr>
          <p:cNvSpPr>
            <a:spLocks noGrp="1"/>
          </p:cNvSpPr>
          <p:nvPr>
            <p:ph idx="1"/>
          </p:nvPr>
        </p:nvSpPr>
        <p:spPr/>
        <p:txBody>
          <a:bodyPr/>
          <a:lstStyle/>
          <a:p>
            <a:pPr algn="just">
              <a:lnSpc>
                <a:spcPct val="150000"/>
              </a:lnSpc>
            </a:pPr>
            <a:r>
              <a:rPr lang="en-US" dirty="0"/>
              <a:t>Consists of two parties; a </a:t>
            </a:r>
            <a:r>
              <a:rPr lang="en-US" dirty="0">
                <a:solidFill>
                  <a:srgbClr val="FF0000"/>
                </a:solidFill>
              </a:rPr>
              <a:t>server</a:t>
            </a:r>
            <a:r>
              <a:rPr lang="en-US" dirty="0"/>
              <a:t> and multiple </a:t>
            </a:r>
            <a:r>
              <a:rPr lang="en-US" dirty="0">
                <a:solidFill>
                  <a:srgbClr val="FF0000"/>
                </a:solidFill>
              </a:rPr>
              <a:t>clients</a:t>
            </a:r>
            <a:r>
              <a:rPr lang="en-US" dirty="0"/>
              <a:t>. The server component will provide services to multiple client components. Clients request services from the server and the server provides relevant services to those clients. Furthermore, the server continues to listen to client requests.</a:t>
            </a:r>
          </a:p>
        </p:txBody>
      </p:sp>
    </p:spTree>
    <p:extLst>
      <p:ext uri="{BB962C8B-B14F-4D97-AF65-F5344CB8AC3E}">
        <p14:creationId xmlns:p14="http://schemas.microsoft.com/office/powerpoint/2010/main" val="1055593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67B1-4885-4B4D-9838-BD93E8E572AC}"/>
              </a:ext>
            </a:extLst>
          </p:cNvPr>
          <p:cNvSpPr>
            <a:spLocks noGrp="1"/>
          </p:cNvSpPr>
          <p:nvPr>
            <p:ph type="title"/>
          </p:nvPr>
        </p:nvSpPr>
        <p:spPr/>
        <p:txBody>
          <a:bodyPr/>
          <a:lstStyle/>
          <a:p>
            <a:r>
              <a:rPr lang="en-US" dirty="0"/>
              <a:t>Client-server pattern - usage</a:t>
            </a:r>
          </a:p>
        </p:txBody>
      </p:sp>
      <p:sp>
        <p:nvSpPr>
          <p:cNvPr id="3" name="Content Placeholder 2">
            <a:extLst>
              <a:ext uri="{FF2B5EF4-FFF2-40B4-BE49-F238E27FC236}">
                <a16:creationId xmlns:a16="http://schemas.microsoft.com/office/drawing/2014/main" id="{7C2CB405-110D-E446-8286-97119FB4739F}"/>
              </a:ext>
            </a:extLst>
          </p:cNvPr>
          <p:cNvSpPr>
            <a:spLocks noGrp="1"/>
          </p:cNvSpPr>
          <p:nvPr>
            <p:ph idx="1"/>
          </p:nvPr>
        </p:nvSpPr>
        <p:spPr/>
        <p:txBody>
          <a:bodyPr/>
          <a:lstStyle/>
          <a:p>
            <a:r>
              <a:rPr lang="en-US" dirty="0"/>
              <a:t>Online applications such as email, document sharing and banking.</a:t>
            </a:r>
          </a:p>
          <a:p>
            <a:endParaRPr lang="en-US" dirty="0"/>
          </a:p>
        </p:txBody>
      </p:sp>
      <p:pic>
        <p:nvPicPr>
          <p:cNvPr id="2050" name="Picture 2">
            <a:extLst>
              <a:ext uri="{FF2B5EF4-FFF2-40B4-BE49-F238E27FC236}">
                <a16:creationId xmlns:a16="http://schemas.microsoft.com/office/drawing/2014/main" id="{4D2384D1-3EFD-474C-B3DA-9EA450EE5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319" y="2428874"/>
            <a:ext cx="36068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14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FF59-A2F3-9C4C-9D87-3DE642172D1C}"/>
              </a:ext>
            </a:extLst>
          </p:cNvPr>
          <p:cNvSpPr>
            <a:spLocks noGrp="1"/>
          </p:cNvSpPr>
          <p:nvPr>
            <p:ph type="title"/>
          </p:nvPr>
        </p:nvSpPr>
        <p:spPr/>
        <p:txBody>
          <a:bodyPr/>
          <a:lstStyle/>
          <a:p>
            <a:r>
              <a:rPr lang="en-US" dirty="0"/>
              <a:t>Master-slave pattern</a:t>
            </a:r>
          </a:p>
        </p:txBody>
      </p:sp>
      <p:sp>
        <p:nvSpPr>
          <p:cNvPr id="3" name="Content Placeholder 2">
            <a:extLst>
              <a:ext uri="{FF2B5EF4-FFF2-40B4-BE49-F238E27FC236}">
                <a16:creationId xmlns:a16="http://schemas.microsoft.com/office/drawing/2014/main" id="{A5E233FE-53B5-FD49-8FB9-E8C474217FBB}"/>
              </a:ext>
            </a:extLst>
          </p:cNvPr>
          <p:cNvSpPr>
            <a:spLocks noGrp="1"/>
          </p:cNvSpPr>
          <p:nvPr>
            <p:ph idx="1"/>
          </p:nvPr>
        </p:nvSpPr>
        <p:spPr/>
        <p:txBody>
          <a:bodyPr/>
          <a:lstStyle/>
          <a:p>
            <a:pPr algn="just">
              <a:lnSpc>
                <a:spcPct val="150000"/>
              </a:lnSpc>
            </a:pPr>
            <a:r>
              <a:rPr lang="en-US" dirty="0"/>
              <a:t>Consists of two parties; master and slaves. The master component distributes the work among identical slave components, and computes a final result from the results which the slaves return.</a:t>
            </a:r>
          </a:p>
        </p:txBody>
      </p:sp>
    </p:spTree>
    <p:extLst>
      <p:ext uri="{BB962C8B-B14F-4D97-AF65-F5344CB8AC3E}">
        <p14:creationId xmlns:p14="http://schemas.microsoft.com/office/powerpoint/2010/main" val="164692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A363-42E4-1447-9DAA-BA11A11EA85E}"/>
              </a:ext>
            </a:extLst>
          </p:cNvPr>
          <p:cNvSpPr>
            <a:spLocks noGrp="1"/>
          </p:cNvSpPr>
          <p:nvPr>
            <p:ph type="title"/>
          </p:nvPr>
        </p:nvSpPr>
        <p:spPr/>
        <p:txBody>
          <a:bodyPr/>
          <a:lstStyle/>
          <a:p>
            <a:r>
              <a:rPr lang="en-US" dirty="0"/>
              <a:t>Master-slave pattern - usage</a:t>
            </a:r>
          </a:p>
        </p:txBody>
      </p:sp>
      <p:sp>
        <p:nvSpPr>
          <p:cNvPr id="3" name="Content Placeholder 2">
            <a:extLst>
              <a:ext uri="{FF2B5EF4-FFF2-40B4-BE49-F238E27FC236}">
                <a16:creationId xmlns:a16="http://schemas.microsoft.com/office/drawing/2014/main" id="{B8B8E101-1EBC-2A42-969C-8B7219FC860C}"/>
              </a:ext>
            </a:extLst>
          </p:cNvPr>
          <p:cNvSpPr>
            <a:spLocks noGrp="1"/>
          </p:cNvSpPr>
          <p:nvPr>
            <p:ph idx="1"/>
          </p:nvPr>
        </p:nvSpPr>
        <p:spPr/>
        <p:txBody>
          <a:bodyPr/>
          <a:lstStyle/>
          <a:p>
            <a:pPr algn="just">
              <a:lnSpc>
                <a:spcPct val="150000"/>
              </a:lnSpc>
            </a:pPr>
            <a:r>
              <a:rPr lang="en-US" dirty="0"/>
              <a:t>In database replication, the master database is regarded as the authoritative source, and the slave databases are synchronized to it.</a:t>
            </a:r>
          </a:p>
          <a:p>
            <a:pPr algn="just">
              <a:lnSpc>
                <a:spcPct val="150000"/>
              </a:lnSpc>
            </a:pPr>
            <a:r>
              <a:rPr lang="en-US" dirty="0"/>
              <a:t>Peripherals connected to a bus in a computer system (master and slave drives).</a:t>
            </a:r>
          </a:p>
          <a:p>
            <a:endParaRPr lang="en-US" dirty="0"/>
          </a:p>
        </p:txBody>
      </p:sp>
    </p:spTree>
    <p:extLst>
      <p:ext uri="{BB962C8B-B14F-4D97-AF65-F5344CB8AC3E}">
        <p14:creationId xmlns:p14="http://schemas.microsoft.com/office/powerpoint/2010/main" val="374826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C69E-6BF1-0B49-921C-541C3ED8F300}"/>
              </a:ext>
            </a:extLst>
          </p:cNvPr>
          <p:cNvSpPr>
            <a:spLocks noGrp="1"/>
          </p:cNvSpPr>
          <p:nvPr>
            <p:ph type="title"/>
          </p:nvPr>
        </p:nvSpPr>
        <p:spPr/>
        <p:txBody>
          <a:bodyPr/>
          <a:lstStyle/>
          <a:p>
            <a:r>
              <a:rPr lang="en-US" dirty="0"/>
              <a:t>Pipe-filter pattern</a:t>
            </a:r>
          </a:p>
        </p:txBody>
      </p:sp>
      <p:sp>
        <p:nvSpPr>
          <p:cNvPr id="3" name="Content Placeholder 2">
            <a:extLst>
              <a:ext uri="{FF2B5EF4-FFF2-40B4-BE49-F238E27FC236}">
                <a16:creationId xmlns:a16="http://schemas.microsoft.com/office/drawing/2014/main" id="{8BAA99F4-C871-3F4F-B467-426AABF715EB}"/>
              </a:ext>
            </a:extLst>
          </p:cNvPr>
          <p:cNvSpPr>
            <a:spLocks noGrp="1"/>
          </p:cNvSpPr>
          <p:nvPr>
            <p:ph idx="1"/>
          </p:nvPr>
        </p:nvSpPr>
        <p:spPr/>
        <p:txBody>
          <a:bodyPr/>
          <a:lstStyle/>
          <a:p>
            <a:pPr algn="just">
              <a:lnSpc>
                <a:spcPct val="150000"/>
              </a:lnSpc>
            </a:pPr>
            <a:r>
              <a:rPr lang="en-NZ" dirty="0"/>
              <a:t>Is used to structure systems which produce and process a stream of data. Each processing step is enclosed within a filter component. Data to be processed is passed through pipes. These pipes can be used for </a:t>
            </a:r>
            <a:r>
              <a:rPr lang="en-NZ" dirty="0">
                <a:solidFill>
                  <a:srgbClr val="FF0000"/>
                </a:solidFill>
              </a:rPr>
              <a:t>buffering</a:t>
            </a:r>
            <a:r>
              <a:rPr lang="en-NZ" dirty="0"/>
              <a:t> or for synchronization purposes.</a:t>
            </a:r>
            <a:endParaRPr lang="en-US" dirty="0"/>
          </a:p>
        </p:txBody>
      </p:sp>
    </p:spTree>
    <p:extLst>
      <p:ext uri="{BB962C8B-B14F-4D97-AF65-F5344CB8AC3E}">
        <p14:creationId xmlns:p14="http://schemas.microsoft.com/office/powerpoint/2010/main" val="24257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8E0B-17D5-694A-9C16-A5FDE72A5C3E}"/>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8C653FEF-4CE0-5F46-B9F5-4BE53F186478}"/>
              </a:ext>
            </a:extLst>
          </p:cNvPr>
          <p:cNvSpPr>
            <a:spLocks noGrp="1"/>
          </p:cNvSpPr>
          <p:nvPr>
            <p:ph idx="1"/>
          </p:nvPr>
        </p:nvSpPr>
        <p:spPr/>
        <p:txBody>
          <a:bodyPr/>
          <a:lstStyle/>
          <a:p>
            <a:r>
              <a:rPr lang="en-US" dirty="0"/>
              <a:t>Software Architecture</a:t>
            </a:r>
          </a:p>
          <a:p>
            <a:r>
              <a:rPr lang="en-US" dirty="0"/>
              <a:t>Software Architectural Patterns </a:t>
            </a:r>
          </a:p>
          <a:p>
            <a:r>
              <a:rPr lang="en-US" dirty="0"/>
              <a:t>Database Technology </a:t>
            </a:r>
          </a:p>
          <a:p>
            <a:r>
              <a:rPr lang="en-US" dirty="0"/>
              <a:t>Database Management Systems Review</a:t>
            </a:r>
          </a:p>
        </p:txBody>
      </p:sp>
    </p:spTree>
    <p:extLst>
      <p:ext uri="{BB962C8B-B14F-4D97-AF65-F5344CB8AC3E}">
        <p14:creationId xmlns:p14="http://schemas.microsoft.com/office/powerpoint/2010/main" val="4138580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80B0-787C-6F48-B269-71F9AE0AD3D7}"/>
              </a:ext>
            </a:extLst>
          </p:cNvPr>
          <p:cNvSpPr>
            <a:spLocks noGrp="1"/>
          </p:cNvSpPr>
          <p:nvPr>
            <p:ph type="title"/>
          </p:nvPr>
        </p:nvSpPr>
        <p:spPr/>
        <p:txBody>
          <a:bodyPr/>
          <a:lstStyle/>
          <a:p>
            <a:r>
              <a:rPr lang="en-US" dirty="0"/>
              <a:t>Pipe-filter pattern - usage</a:t>
            </a:r>
          </a:p>
        </p:txBody>
      </p:sp>
      <p:sp>
        <p:nvSpPr>
          <p:cNvPr id="3" name="Content Placeholder 2">
            <a:extLst>
              <a:ext uri="{FF2B5EF4-FFF2-40B4-BE49-F238E27FC236}">
                <a16:creationId xmlns:a16="http://schemas.microsoft.com/office/drawing/2014/main" id="{7A53F891-50CD-244C-9D90-97B1973C9984}"/>
              </a:ext>
            </a:extLst>
          </p:cNvPr>
          <p:cNvSpPr>
            <a:spLocks noGrp="1"/>
          </p:cNvSpPr>
          <p:nvPr>
            <p:ph idx="1"/>
          </p:nvPr>
        </p:nvSpPr>
        <p:spPr/>
        <p:txBody>
          <a:bodyPr/>
          <a:lstStyle/>
          <a:p>
            <a:pPr>
              <a:lnSpc>
                <a:spcPct val="150000"/>
              </a:lnSpc>
            </a:pPr>
            <a:r>
              <a:rPr lang="en-US" dirty="0"/>
              <a:t>Compilers. The consecutive filters perform lexical analysis, parsing, semantic analysis, and code generation.</a:t>
            </a:r>
          </a:p>
          <a:p>
            <a:pPr>
              <a:lnSpc>
                <a:spcPct val="150000"/>
              </a:lnSpc>
            </a:pPr>
            <a:r>
              <a:rPr lang="en-US" dirty="0"/>
              <a:t>Workflows in bioinformatics.</a:t>
            </a:r>
          </a:p>
          <a:p>
            <a:endParaRPr lang="en-US" dirty="0"/>
          </a:p>
        </p:txBody>
      </p:sp>
      <p:pic>
        <p:nvPicPr>
          <p:cNvPr id="3074" name="Picture 2">
            <a:extLst>
              <a:ext uri="{FF2B5EF4-FFF2-40B4-BE49-F238E27FC236}">
                <a16:creationId xmlns:a16="http://schemas.microsoft.com/office/drawing/2014/main" id="{1DC907A9-D465-BC42-BE19-C51C9CFC7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8" y="3569129"/>
            <a:ext cx="9144000" cy="174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433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C5EF-F85D-8B41-AE5E-F5ED7B4B6996}"/>
              </a:ext>
            </a:extLst>
          </p:cNvPr>
          <p:cNvSpPr>
            <a:spLocks noGrp="1"/>
          </p:cNvSpPr>
          <p:nvPr>
            <p:ph type="title"/>
          </p:nvPr>
        </p:nvSpPr>
        <p:spPr/>
        <p:txBody>
          <a:bodyPr/>
          <a:lstStyle/>
          <a:p>
            <a:r>
              <a:rPr lang="en-US" dirty="0"/>
              <a:t>Broker pattern</a:t>
            </a:r>
          </a:p>
        </p:txBody>
      </p:sp>
      <p:sp>
        <p:nvSpPr>
          <p:cNvPr id="3" name="Content Placeholder 2">
            <a:extLst>
              <a:ext uri="{FF2B5EF4-FFF2-40B4-BE49-F238E27FC236}">
                <a16:creationId xmlns:a16="http://schemas.microsoft.com/office/drawing/2014/main" id="{D81CDFB8-CFE4-8844-9C60-E8D972EE470E}"/>
              </a:ext>
            </a:extLst>
          </p:cNvPr>
          <p:cNvSpPr>
            <a:spLocks noGrp="1"/>
          </p:cNvSpPr>
          <p:nvPr>
            <p:ph idx="1"/>
          </p:nvPr>
        </p:nvSpPr>
        <p:spPr/>
        <p:txBody>
          <a:bodyPr/>
          <a:lstStyle/>
          <a:p>
            <a:pPr algn="just">
              <a:lnSpc>
                <a:spcPct val="150000"/>
              </a:lnSpc>
            </a:pPr>
            <a:r>
              <a:rPr lang="en-US" dirty="0"/>
              <a:t>is used to structure distributed systems with decoupled components. These components can interact with each other by remote service invocations. A broker component is responsible for the coordination of communication among components.</a:t>
            </a:r>
          </a:p>
        </p:txBody>
      </p:sp>
    </p:spTree>
    <p:extLst>
      <p:ext uri="{BB962C8B-B14F-4D97-AF65-F5344CB8AC3E}">
        <p14:creationId xmlns:p14="http://schemas.microsoft.com/office/powerpoint/2010/main" val="2270639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3624-6EE2-524D-99D6-352DCA037B36}"/>
              </a:ext>
            </a:extLst>
          </p:cNvPr>
          <p:cNvSpPr>
            <a:spLocks noGrp="1"/>
          </p:cNvSpPr>
          <p:nvPr>
            <p:ph type="title"/>
          </p:nvPr>
        </p:nvSpPr>
        <p:spPr/>
        <p:txBody>
          <a:bodyPr/>
          <a:lstStyle/>
          <a:p>
            <a:r>
              <a:rPr lang="en-US" dirty="0"/>
              <a:t>Broker pattern - usage</a:t>
            </a:r>
          </a:p>
        </p:txBody>
      </p:sp>
      <p:sp>
        <p:nvSpPr>
          <p:cNvPr id="3" name="Content Placeholder 2">
            <a:extLst>
              <a:ext uri="{FF2B5EF4-FFF2-40B4-BE49-F238E27FC236}">
                <a16:creationId xmlns:a16="http://schemas.microsoft.com/office/drawing/2014/main" id="{617C761E-A8B5-674D-8EA4-F840D5DEB896}"/>
              </a:ext>
            </a:extLst>
          </p:cNvPr>
          <p:cNvSpPr>
            <a:spLocks noGrp="1"/>
          </p:cNvSpPr>
          <p:nvPr>
            <p:ph idx="1"/>
          </p:nvPr>
        </p:nvSpPr>
        <p:spPr/>
        <p:txBody>
          <a:bodyPr/>
          <a:lstStyle/>
          <a:p>
            <a:r>
              <a:rPr lang="en-US" dirty="0"/>
              <a:t>Message broker software such as Apache ActiveMQ, Apache Kafka, RabbitMQ and JBoss Messaging.</a:t>
            </a:r>
          </a:p>
          <a:p>
            <a:endParaRPr lang="en-US" dirty="0"/>
          </a:p>
        </p:txBody>
      </p:sp>
      <p:pic>
        <p:nvPicPr>
          <p:cNvPr id="4098" name="Picture 2">
            <a:extLst>
              <a:ext uri="{FF2B5EF4-FFF2-40B4-BE49-F238E27FC236}">
                <a16:creationId xmlns:a16="http://schemas.microsoft.com/office/drawing/2014/main" id="{71CC7801-99DA-B949-B383-9C15A622C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713" y="2678094"/>
            <a:ext cx="5792573" cy="352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358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50C9-4CB6-5643-9AB6-D74EBDB7D2BD}"/>
              </a:ext>
            </a:extLst>
          </p:cNvPr>
          <p:cNvSpPr>
            <a:spLocks noGrp="1"/>
          </p:cNvSpPr>
          <p:nvPr>
            <p:ph type="title"/>
          </p:nvPr>
        </p:nvSpPr>
        <p:spPr/>
        <p:txBody>
          <a:bodyPr/>
          <a:lstStyle/>
          <a:p>
            <a:r>
              <a:rPr lang="en-US" dirty="0"/>
              <a:t>Peer-to-peer pattern</a:t>
            </a:r>
          </a:p>
        </p:txBody>
      </p:sp>
      <p:sp>
        <p:nvSpPr>
          <p:cNvPr id="3" name="Content Placeholder 2">
            <a:extLst>
              <a:ext uri="{FF2B5EF4-FFF2-40B4-BE49-F238E27FC236}">
                <a16:creationId xmlns:a16="http://schemas.microsoft.com/office/drawing/2014/main" id="{D3FF99BB-4BE0-DA44-A2B5-71C77BE96C20}"/>
              </a:ext>
            </a:extLst>
          </p:cNvPr>
          <p:cNvSpPr>
            <a:spLocks noGrp="1"/>
          </p:cNvSpPr>
          <p:nvPr>
            <p:ph idx="1"/>
          </p:nvPr>
        </p:nvSpPr>
        <p:spPr/>
        <p:txBody>
          <a:bodyPr/>
          <a:lstStyle/>
          <a:p>
            <a:pPr algn="just">
              <a:lnSpc>
                <a:spcPct val="150000"/>
              </a:lnSpc>
            </a:pPr>
            <a:r>
              <a:rPr lang="en-US" dirty="0"/>
              <a:t>Peers may function both as a client, requesting services from other peers, and as a server, providing services to other peers. A peer may act as a client or as a server or as both, and it can change its role dynamically with time.</a:t>
            </a:r>
          </a:p>
        </p:txBody>
      </p:sp>
    </p:spTree>
    <p:extLst>
      <p:ext uri="{BB962C8B-B14F-4D97-AF65-F5344CB8AC3E}">
        <p14:creationId xmlns:p14="http://schemas.microsoft.com/office/powerpoint/2010/main" val="3737674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D72F-DEE1-6F4E-B23B-2BB864687254}"/>
              </a:ext>
            </a:extLst>
          </p:cNvPr>
          <p:cNvSpPr>
            <a:spLocks noGrp="1"/>
          </p:cNvSpPr>
          <p:nvPr>
            <p:ph type="title"/>
          </p:nvPr>
        </p:nvSpPr>
        <p:spPr/>
        <p:txBody>
          <a:bodyPr/>
          <a:lstStyle/>
          <a:p>
            <a:r>
              <a:rPr lang="en-US" dirty="0"/>
              <a:t>Peer-to-peer pattern - usage</a:t>
            </a:r>
          </a:p>
        </p:txBody>
      </p:sp>
      <p:sp>
        <p:nvSpPr>
          <p:cNvPr id="3" name="Content Placeholder 2">
            <a:extLst>
              <a:ext uri="{FF2B5EF4-FFF2-40B4-BE49-F238E27FC236}">
                <a16:creationId xmlns:a16="http://schemas.microsoft.com/office/drawing/2014/main" id="{4D7EBC9C-4B07-7647-8C1A-E82D1644C694}"/>
              </a:ext>
            </a:extLst>
          </p:cNvPr>
          <p:cNvSpPr>
            <a:spLocks noGrp="1"/>
          </p:cNvSpPr>
          <p:nvPr>
            <p:ph idx="1"/>
          </p:nvPr>
        </p:nvSpPr>
        <p:spPr/>
        <p:txBody>
          <a:bodyPr/>
          <a:lstStyle/>
          <a:p>
            <a:r>
              <a:rPr lang="en-US" dirty="0"/>
              <a:t>File-sharing networks such as Gnutella and G2</a:t>
            </a:r>
          </a:p>
          <a:p>
            <a:r>
              <a:rPr lang="en-US" dirty="0"/>
              <a:t>Multimedia protocols such as P2PTV and PDTP.</a:t>
            </a:r>
          </a:p>
          <a:p>
            <a:r>
              <a:rPr lang="en-US" dirty="0"/>
              <a:t>Cryptocurrency-based products such as Bitcoin and Blockchain</a:t>
            </a:r>
          </a:p>
          <a:p>
            <a:endParaRPr lang="en-US" dirty="0"/>
          </a:p>
        </p:txBody>
      </p:sp>
      <p:pic>
        <p:nvPicPr>
          <p:cNvPr id="5122" name="Picture 2">
            <a:extLst>
              <a:ext uri="{FF2B5EF4-FFF2-40B4-BE49-F238E27FC236}">
                <a16:creationId xmlns:a16="http://schemas.microsoft.com/office/drawing/2014/main" id="{A047C182-A289-0140-B942-AD805208B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935" y="3225800"/>
            <a:ext cx="33020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789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91AB-63CD-F741-B09A-55229C924B48}"/>
              </a:ext>
            </a:extLst>
          </p:cNvPr>
          <p:cNvSpPr>
            <a:spLocks noGrp="1"/>
          </p:cNvSpPr>
          <p:nvPr>
            <p:ph type="title"/>
          </p:nvPr>
        </p:nvSpPr>
        <p:spPr/>
        <p:txBody>
          <a:bodyPr/>
          <a:lstStyle/>
          <a:p>
            <a:r>
              <a:rPr lang="en-US" dirty="0"/>
              <a:t>Event-bus pattern</a:t>
            </a:r>
          </a:p>
        </p:txBody>
      </p:sp>
      <p:sp>
        <p:nvSpPr>
          <p:cNvPr id="3" name="Content Placeholder 2">
            <a:extLst>
              <a:ext uri="{FF2B5EF4-FFF2-40B4-BE49-F238E27FC236}">
                <a16:creationId xmlns:a16="http://schemas.microsoft.com/office/drawing/2014/main" id="{ACA05935-63AA-B047-A220-EFB93B3A5529}"/>
              </a:ext>
            </a:extLst>
          </p:cNvPr>
          <p:cNvSpPr>
            <a:spLocks noGrp="1"/>
          </p:cNvSpPr>
          <p:nvPr>
            <p:ph idx="1"/>
          </p:nvPr>
        </p:nvSpPr>
        <p:spPr/>
        <p:txBody>
          <a:bodyPr/>
          <a:lstStyle/>
          <a:p>
            <a:pPr algn="just">
              <a:lnSpc>
                <a:spcPct val="150000"/>
              </a:lnSpc>
            </a:pPr>
            <a:r>
              <a:rPr lang="en-US" dirty="0"/>
              <a:t>This pattern primarily deals with events and has 4 major components; event source, event listener, channel and event bus. Sources publish messages to particular channels on an event bus. Listeners subscribe to particular channels. Listeners are notified of messages that are published to a channel to which they have subscribed before.</a:t>
            </a:r>
          </a:p>
          <a:p>
            <a:br>
              <a:rPr lang="en-US" dirty="0"/>
            </a:br>
            <a:endParaRPr lang="en-US" dirty="0"/>
          </a:p>
        </p:txBody>
      </p:sp>
    </p:spTree>
    <p:extLst>
      <p:ext uri="{BB962C8B-B14F-4D97-AF65-F5344CB8AC3E}">
        <p14:creationId xmlns:p14="http://schemas.microsoft.com/office/powerpoint/2010/main" val="357558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3EF2-62A4-ED47-BE3D-2090A0C9104B}"/>
              </a:ext>
            </a:extLst>
          </p:cNvPr>
          <p:cNvSpPr>
            <a:spLocks noGrp="1"/>
          </p:cNvSpPr>
          <p:nvPr>
            <p:ph type="title"/>
          </p:nvPr>
        </p:nvSpPr>
        <p:spPr/>
        <p:txBody>
          <a:bodyPr/>
          <a:lstStyle/>
          <a:p>
            <a:r>
              <a:rPr lang="en-US" dirty="0"/>
              <a:t>Event-bus pattern - usage</a:t>
            </a:r>
          </a:p>
        </p:txBody>
      </p:sp>
      <p:sp>
        <p:nvSpPr>
          <p:cNvPr id="3" name="Content Placeholder 2">
            <a:extLst>
              <a:ext uri="{FF2B5EF4-FFF2-40B4-BE49-F238E27FC236}">
                <a16:creationId xmlns:a16="http://schemas.microsoft.com/office/drawing/2014/main" id="{EDFADEF6-3E00-864A-945B-5102F69120AE}"/>
              </a:ext>
            </a:extLst>
          </p:cNvPr>
          <p:cNvSpPr>
            <a:spLocks noGrp="1"/>
          </p:cNvSpPr>
          <p:nvPr>
            <p:ph idx="1"/>
          </p:nvPr>
        </p:nvSpPr>
        <p:spPr/>
        <p:txBody>
          <a:bodyPr/>
          <a:lstStyle/>
          <a:p>
            <a:r>
              <a:rPr lang="en-US" dirty="0"/>
              <a:t>Android development</a:t>
            </a:r>
          </a:p>
          <a:p>
            <a:r>
              <a:rPr lang="en-US" dirty="0"/>
              <a:t>Notification services</a:t>
            </a:r>
          </a:p>
          <a:p>
            <a:endParaRPr lang="en-US" dirty="0"/>
          </a:p>
        </p:txBody>
      </p:sp>
      <p:pic>
        <p:nvPicPr>
          <p:cNvPr id="6146" name="Picture 2">
            <a:extLst>
              <a:ext uri="{FF2B5EF4-FFF2-40B4-BE49-F238E27FC236}">
                <a16:creationId xmlns:a16="http://schemas.microsoft.com/office/drawing/2014/main" id="{73896171-C345-F340-98D7-7B7CF9340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027" y="2792265"/>
            <a:ext cx="5285946" cy="337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294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F450-D745-D243-90D9-DDAE9E86CC3A}"/>
              </a:ext>
            </a:extLst>
          </p:cNvPr>
          <p:cNvSpPr>
            <a:spLocks noGrp="1"/>
          </p:cNvSpPr>
          <p:nvPr>
            <p:ph type="title"/>
          </p:nvPr>
        </p:nvSpPr>
        <p:spPr/>
        <p:txBody>
          <a:bodyPr/>
          <a:lstStyle/>
          <a:p>
            <a:r>
              <a:rPr lang="en-US" dirty="0"/>
              <a:t>Model-view-controller pattern</a:t>
            </a:r>
          </a:p>
        </p:txBody>
      </p:sp>
      <p:sp>
        <p:nvSpPr>
          <p:cNvPr id="3" name="Content Placeholder 2">
            <a:extLst>
              <a:ext uri="{FF2B5EF4-FFF2-40B4-BE49-F238E27FC236}">
                <a16:creationId xmlns:a16="http://schemas.microsoft.com/office/drawing/2014/main" id="{124ABFCB-73A1-4040-8899-0A6B1A9A9F3F}"/>
              </a:ext>
            </a:extLst>
          </p:cNvPr>
          <p:cNvSpPr>
            <a:spLocks noGrp="1"/>
          </p:cNvSpPr>
          <p:nvPr>
            <p:ph idx="1"/>
          </p:nvPr>
        </p:nvSpPr>
        <p:spPr/>
        <p:txBody>
          <a:bodyPr/>
          <a:lstStyle/>
          <a:p>
            <a:r>
              <a:rPr lang="en-US" dirty="0"/>
              <a:t>Model — contains the core functionality and data</a:t>
            </a:r>
          </a:p>
          <a:p>
            <a:r>
              <a:rPr lang="en-US" dirty="0"/>
              <a:t>View — displays the information to the user (more than one view may be defined)</a:t>
            </a:r>
          </a:p>
          <a:p>
            <a:r>
              <a:rPr lang="en-US" dirty="0"/>
              <a:t>Controller — handles the input from the user</a:t>
            </a:r>
          </a:p>
          <a:p>
            <a:endParaRPr lang="en-US" dirty="0"/>
          </a:p>
        </p:txBody>
      </p:sp>
    </p:spTree>
    <p:extLst>
      <p:ext uri="{BB962C8B-B14F-4D97-AF65-F5344CB8AC3E}">
        <p14:creationId xmlns:p14="http://schemas.microsoft.com/office/powerpoint/2010/main" val="349238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86BB-EAB3-3744-8DBD-4618136E8EC0}"/>
              </a:ext>
            </a:extLst>
          </p:cNvPr>
          <p:cNvSpPr>
            <a:spLocks noGrp="1"/>
          </p:cNvSpPr>
          <p:nvPr>
            <p:ph type="title"/>
          </p:nvPr>
        </p:nvSpPr>
        <p:spPr/>
        <p:txBody>
          <a:bodyPr/>
          <a:lstStyle/>
          <a:p>
            <a:r>
              <a:rPr lang="en-US" dirty="0"/>
              <a:t>Model-view-controller pattern - usage</a:t>
            </a:r>
          </a:p>
        </p:txBody>
      </p:sp>
      <p:sp>
        <p:nvSpPr>
          <p:cNvPr id="3" name="Content Placeholder 2">
            <a:extLst>
              <a:ext uri="{FF2B5EF4-FFF2-40B4-BE49-F238E27FC236}">
                <a16:creationId xmlns:a16="http://schemas.microsoft.com/office/drawing/2014/main" id="{D79754C1-F235-164B-8F1D-824CA4BB9872}"/>
              </a:ext>
            </a:extLst>
          </p:cNvPr>
          <p:cNvSpPr>
            <a:spLocks noGrp="1"/>
          </p:cNvSpPr>
          <p:nvPr>
            <p:ph idx="1"/>
          </p:nvPr>
        </p:nvSpPr>
        <p:spPr/>
        <p:txBody>
          <a:bodyPr/>
          <a:lstStyle/>
          <a:p>
            <a:r>
              <a:rPr lang="en-US" dirty="0"/>
              <a:t>Architecture for World Wide Web applications in major programming languages.</a:t>
            </a:r>
          </a:p>
          <a:p>
            <a:r>
              <a:rPr lang="en-US" dirty="0"/>
              <a:t>Web frameworks such as Django and Rails.</a:t>
            </a:r>
          </a:p>
          <a:p>
            <a:endParaRPr lang="en-US" dirty="0"/>
          </a:p>
        </p:txBody>
      </p:sp>
      <p:pic>
        <p:nvPicPr>
          <p:cNvPr id="7170" name="Picture 2">
            <a:extLst>
              <a:ext uri="{FF2B5EF4-FFF2-40B4-BE49-F238E27FC236}">
                <a16:creationId xmlns:a16="http://schemas.microsoft.com/office/drawing/2014/main" id="{36BD1538-89C2-8840-8E74-3124E3051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6187"/>
            <a:ext cx="9144000" cy="397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670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8CDD-C045-7441-9048-27960E12C75D}"/>
              </a:ext>
            </a:extLst>
          </p:cNvPr>
          <p:cNvSpPr>
            <a:spLocks noGrp="1"/>
          </p:cNvSpPr>
          <p:nvPr>
            <p:ph type="title"/>
          </p:nvPr>
        </p:nvSpPr>
        <p:spPr/>
        <p:txBody>
          <a:bodyPr/>
          <a:lstStyle/>
          <a:p>
            <a:r>
              <a:rPr lang="en-US" dirty="0"/>
              <a:t>Blackboard pattern</a:t>
            </a:r>
          </a:p>
        </p:txBody>
      </p:sp>
      <p:sp>
        <p:nvSpPr>
          <p:cNvPr id="3" name="Content Placeholder 2">
            <a:extLst>
              <a:ext uri="{FF2B5EF4-FFF2-40B4-BE49-F238E27FC236}">
                <a16:creationId xmlns:a16="http://schemas.microsoft.com/office/drawing/2014/main" id="{28CD8116-C99E-9F40-AC7C-8A8C7CC1CC5A}"/>
              </a:ext>
            </a:extLst>
          </p:cNvPr>
          <p:cNvSpPr>
            <a:spLocks noGrp="1"/>
          </p:cNvSpPr>
          <p:nvPr>
            <p:ph idx="1"/>
          </p:nvPr>
        </p:nvSpPr>
        <p:spPr/>
        <p:txBody>
          <a:bodyPr/>
          <a:lstStyle/>
          <a:p>
            <a:pPr>
              <a:lnSpc>
                <a:spcPct val="150000"/>
              </a:lnSpc>
            </a:pPr>
            <a:r>
              <a:rPr lang="en-US" dirty="0"/>
              <a:t>is useful for problems for which no deterministic solution strategies are known. </a:t>
            </a:r>
          </a:p>
          <a:p>
            <a:pPr>
              <a:lnSpc>
                <a:spcPct val="150000"/>
              </a:lnSpc>
            </a:pPr>
            <a:endParaRPr lang="en-US" dirty="0"/>
          </a:p>
          <a:p>
            <a:pPr lvl="1">
              <a:lnSpc>
                <a:spcPct val="150000"/>
              </a:lnSpc>
            </a:pPr>
            <a:r>
              <a:rPr lang="en-NZ" dirty="0"/>
              <a:t>Blackboard — a structured global memory containing objects from the solution space</a:t>
            </a:r>
          </a:p>
          <a:p>
            <a:pPr lvl="1">
              <a:lnSpc>
                <a:spcPct val="150000"/>
              </a:lnSpc>
            </a:pPr>
            <a:r>
              <a:rPr lang="en-NZ" dirty="0"/>
              <a:t>Knowledge source — specialized modules with their own representation</a:t>
            </a:r>
          </a:p>
          <a:p>
            <a:pPr lvl="1">
              <a:lnSpc>
                <a:spcPct val="150000"/>
              </a:lnSpc>
            </a:pPr>
            <a:r>
              <a:rPr lang="en-NZ" dirty="0"/>
              <a:t>Control component — selects, configures and executes modules.</a:t>
            </a:r>
          </a:p>
          <a:p>
            <a:endParaRPr lang="en-US" dirty="0"/>
          </a:p>
        </p:txBody>
      </p:sp>
    </p:spTree>
    <p:extLst>
      <p:ext uri="{BB962C8B-B14F-4D97-AF65-F5344CB8AC3E}">
        <p14:creationId xmlns:p14="http://schemas.microsoft.com/office/powerpoint/2010/main" val="40438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310C-9180-914C-9562-16B84C32D4E4}"/>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C7183048-2BE3-DB44-ABB8-2F0364A3384D}"/>
              </a:ext>
            </a:extLst>
          </p:cNvPr>
          <p:cNvSpPr>
            <a:spLocks noGrp="1"/>
          </p:cNvSpPr>
          <p:nvPr>
            <p:ph idx="1"/>
          </p:nvPr>
        </p:nvSpPr>
        <p:spPr/>
        <p:txBody>
          <a:bodyPr/>
          <a:lstStyle/>
          <a:p>
            <a:pPr algn="just"/>
            <a:r>
              <a:rPr lang="en-US" dirty="0"/>
              <a:t>Software architecture refers to the fundamental structures of a software system and the discipline of creating such structures and systems. Each structure comprises software elements, relations among them, and properties of both elements and relations.</a:t>
            </a:r>
          </a:p>
        </p:txBody>
      </p:sp>
    </p:spTree>
    <p:extLst>
      <p:ext uri="{BB962C8B-B14F-4D97-AF65-F5344CB8AC3E}">
        <p14:creationId xmlns:p14="http://schemas.microsoft.com/office/powerpoint/2010/main" val="1918292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AC33-666F-914F-9C81-9B55C2B7DE70}"/>
              </a:ext>
            </a:extLst>
          </p:cNvPr>
          <p:cNvSpPr>
            <a:spLocks noGrp="1"/>
          </p:cNvSpPr>
          <p:nvPr>
            <p:ph type="title"/>
          </p:nvPr>
        </p:nvSpPr>
        <p:spPr/>
        <p:txBody>
          <a:bodyPr/>
          <a:lstStyle/>
          <a:p>
            <a:r>
              <a:rPr lang="en-US" dirty="0"/>
              <a:t>Blackboard pattern - usage</a:t>
            </a:r>
          </a:p>
        </p:txBody>
      </p:sp>
      <p:sp>
        <p:nvSpPr>
          <p:cNvPr id="3" name="Content Placeholder 2">
            <a:extLst>
              <a:ext uri="{FF2B5EF4-FFF2-40B4-BE49-F238E27FC236}">
                <a16:creationId xmlns:a16="http://schemas.microsoft.com/office/drawing/2014/main" id="{05E36FDF-6709-914D-8058-72F91672197C}"/>
              </a:ext>
            </a:extLst>
          </p:cNvPr>
          <p:cNvSpPr>
            <a:spLocks noGrp="1"/>
          </p:cNvSpPr>
          <p:nvPr>
            <p:ph idx="1"/>
          </p:nvPr>
        </p:nvSpPr>
        <p:spPr/>
        <p:txBody>
          <a:bodyPr/>
          <a:lstStyle/>
          <a:p>
            <a:r>
              <a:rPr lang="en-US" dirty="0"/>
              <a:t>Speech recognition</a:t>
            </a:r>
          </a:p>
          <a:p>
            <a:r>
              <a:rPr lang="en-US" dirty="0"/>
              <a:t>Vehicle identification and tracking</a:t>
            </a:r>
          </a:p>
          <a:p>
            <a:r>
              <a:rPr lang="en-US" dirty="0"/>
              <a:t>Protein structure identification</a:t>
            </a:r>
          </a:p>
          <a:p>
            <a:r>
              <a:rPr lang="en-US" dirty="0"/>
              <a:t>Sonar signals interpretation.</a:t>
            </a:r>
          </a:p>
          <a:p>
            <a:endParaRPr lang="en-US" dirty="0"/>
          </a:p>
        </p:txBody>
      </p:sp>
      <p:pic>
        <p:nvPicPr>
          <p:cNvPr id="8194" name="Picture 2">
            <a:extLst>
              <a:ext uri="{FF2B5EF4-FFF2-40B4-BE49-F238E27FC236}">
                <a16:creationId xmlns:a16="http://schemas.microsoft.com/office/drawing/2014/main" id="{D8F4F7C3-7139-2F41-8C7B-6432A7810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01" y="3656736"/>
            <a:ext cx="4823597" cy="272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350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CFE8-4DAA-3544-86F4-17F2E3FFA73A}"/>
              </a:ext>
            </a:extLst>
          </p:cNvPr>
          <p:cNvSpPr>
            <a:spLocks noGrp="1"/>
          </p:cNvSpPr>
          <p:nvPr>
            <p:ph type="title"/>
          </p:nvPr>
        </p:nvSpPr>
        <p:spPr/>
        <p:txBody>
          <a:bodyPr/>
          <a:lstStyle/>
          <a:p>
            <a:r>
              <a:rPr lang="en-US" dirty="0"/>
              <a:t>Interpreter pattern</a:t>
            </a:r>
          </a:p>
        </p:txBody>
      </p:sp>
      <p:sp>
        <p:nvSpPr>
          <p:cNvPr id="3" name="Content Placeholder 2">
            <a:extLst>
              <a:ext uri="{FF2B5EF4-FFF2-40B4-BE49-F238E27FC236}">
                <a16:creationId xmlns:a16="http://schemas.microsoft.com/office/drawing/2014/main" id="{6774D265-41DB-2A4A-9C27-5D0D304D045F}"/>
              </a:ext>
            </a:extLst>
          </p:cNvPr>
          <p:cNvSpPr>
            <a:spLocks noGrp="1"/>
          </p:cNvSpPr>
          <p:nvPr>
            <p:ph idx="1"/>
          </p:nvPr>
        </p:nvSpPr>
        <p:spPr/>
        <p:txBody>
          <a:bodyPr/>
          <a:lstStyle/>
          <a:p>
            <a:pPr algn="just">
              <a:lnSpc>
                <a:spcPct val="150000"/>
              </a:lnSpc>
            </a:pPr>
            <a:r>
              <a:rPr lang="en-US" dirty="0"/>
              <a:t>This pattern is used for designing a component that interprets programs written in a dedicated language. It mainly specifies how to evaluate lines of programs, known as sentences or expressions written in a particular language. The basic idea is to have a class for each symbol of the language.</a:t>
            </a:r>
          </a:p>
        </p:txBody>
      </p:sp>
    </p:spTree>
    <p:extLst>
      <p:ext uri="{BB962C8B-B14F-4D97-AF65-F5344CB8AC3E}">
        <p14:creationId xmlns:p14="http://schemas.microsoft.com/office/powerpoint/2010/main" val="2397982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A3DB-0AAB-5C4D-AAC1-C8C1EB29A048}"/>
              </a:ext>
            </a:extLst>
          </p:cNvPr>
          <p:cNvSpPr>
            <a:spLocks noGrp="1"/>
          </p:cNvSpPr>
          <p:nvPr>
            <p:ph type="title"/>
          </p:nvPr>
        </p:nvSpPr>
        <p:spPr/>
        <p:txBody>
          <a:bodyPr/>
          <a:lstStyle/>
          <a:p>
            <a:r>
              <a:rPr lang="en-US" dirty="0"/>
              <a:t>Interpreter pattern - usage</a:t>
            </a:r>
          </a:p>
        </p:txBody>
      </p:sp>
      <p:sp>
        <p:nvSpPr>
          <p:cNvPr id="3" name="Content Placeholder 2">
            <a:extLst>
              <a:ext uri="{FF2B5EF4-FFF2-40B4-BE49-F238E27FC236}">
                <a16:creationId xmlns:a16="http://schemas.microsoft.com/office/drawing/2014/main" id="{F3251E0F-3F43-1D4C-B28E-3BC70F6E1314}"/>
              </a:ext>
            </a:extLst>
          </p:cNvPr>
          <p:cNvSpPr>
            <a:spLocks noGrp="1"/>
          </p:cNvSpPr>
          <p:nvPr>
            <p:ph idx="1"/>
          </p:nvPr>
        </p:nvSpPr>
        <p:spPr/>
        <p:txBody>
          <a:bodyPr/>
          <a:lstStyle/>
          <a:p>
            <a:pPr>
              <a:lnSpc>
                <a:spcPct val="150000"/>
              </a:lnSpc>
            </a:pPr>
            <a:r>
              <a:rPr lang="en-US" dirty="0"/>
              <a:t>Database query languages such as SQL.</a:t>
            </a:r>
          </a:p>
          <a:p>
            <a:pPr>
              <a:lnSpc>
                <a:spcPct val="150000"/>
              </a:lnSpc>
            </a:pPr>
            <a:r>
              <a:rPr lang="en-US" dirty="0"/>
              <a:t>Languages used to describe communication protocols.</a:t>
            </a:r>
          </a:p>
          <a:p>
            <a:endParaRPr lang="en-US" dirty="0"/>
          </a:p>
        </p:txBody>
      </p:sp>
      <p:pic>
        <p:nvPicPr>
          <p:cNvPr id="9218" name="Picture 2">
            <a:extLst>
              <a:ext uri="{FF2B5EF4-FFF2-40B4-BE49-F238E27FC236}">
                <a16:creationId xmlns:a16="http://schemas.microsoft.com/office/drawing/2014/main" id="{972CB5CA-5442-9F4D-AB13-B027701B6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91" y="3015082"/>
            <a:ext cx="4574059" cy="323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612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0447-0813-DC4B-8E4B-2E894F2AAB94}"/>
              </a:ext>
            </a:extLst>
          </p:cNvPr>
          <p:cNvSpPr>
            <a:spLocks noGrp="1"/>
          </p:cNvSpPr>
          <p:nvPr>
            <p:ph type="title"/>
          </p:nvPr>
        </p:nvSpPr>
        <p:spPr/>
        <p:txBody>
          <a:bodyPr/>
          <a:lstStyle/>
          <a:p>
            <a:r>
              <a:rPr lang="en-US" dirty="0"/>
              <a:t>Database technology</a:t>
            </a:r>
          </a:p>
        </p:txBody>
      </p:sp>
      <p:sp>
        <p:nvSpPr>
          <p:cNvPr id="3" name="Content Placeholder 2">
            <a:extLst>
              <a:ext uri="{FF2B5EF4-FFF2-40B4-BE49-F238E27FC236}">
                <a16:creationId xmlns:a16="http://schemas.microsoft.com/office/drawing/2014/main" id="{592E6FEE-9EF6-8549-9818-BA319F982F58}"/>
              </a:ext>
            </a:extLst>
          </p:cNvPr>
          <p:cNvSpPr>
            <a:spLocks noGrp="1"/>
          </p:cNvSpPr>
          <p:nvPr>
            <p:ph idx="1"/>
          </p:nvPr>
        </p:nvSpPr>
        <p:spPr/>
        <p:txBody>
          <a:bodyPr/>
          <a:lstStyle/>
          <a:p>
            <a:pPr>
              <a:lnSpc>
                <a:spcPct val="150000"/>
              </a:lnSpc>
            </a:pPr>
            <a:r>
              <a:rPr lang="en-US" dirty="0"/>
              <a:t>Database is an organized collection of data stored and accessed electronically from a computer system.</a:t>
            </a:r>
          </a:p>
          <a:p>
            <a:pPr>
              <a:lnSpc>
                <a:spcPct val="150000"/>
              </a:lnSpc>
            </a:pPr>
            <a:endParaRPr lang="en-US" dirty="0"/>
          </a:p>
          <a:p>
            <a:pPr>
              <a:lnSpc>
                <a:spcPct val="150000"/>
              </a:lnSpc>
            </a:pPr>
            <a:r>
              <a:rPr lang="en-US" dirty="0"/>
              <a:t>The database management system (DBMS) is the software that interacts with end users, applications, and the database itself to capture and analyze the data.</a:t>
            </a:r>
          </a:p>
        </p:txBody>
      </p:sp>
    </p:spTree>
    <p:extLst>
      <p:ext uri="{BB962C8B-B14F-4D97-AF65-F5344CB8AC3E}">
        <p14:creationId xmlns:p14="http://schemas.microsoft.com/office/powerpoint/2010/main" val="1744494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42FD-35DA-C743-974D-BDA378FE5D4E}"/>
              </a:ext>
            </a:extLst>
          </p:cNvPr>
          <p:cNvSpPr>
            <a:spLocks noGrp="1"/>
          </p:cNvSpPr>
          <p:nvPr>
            <p:ph type="title"/>
          </p:nvPr>
        </p:nvSpPr>
        <p:spPr/>
        <p:txBody>
          <a:bodyPr/>
          <a:lstStyle/>
          <a:p>
            <a:r>
              <a:rPr lang="en-US" dirty="0"/>
              <a:t>DBMS</a:t>
            </a:r>
          </a:p>
        </p:txBody>
      </p:sp>
      <p:sp>
        <p:nvSpPr>
          <p:cNvPr id="3" name="Content Placeholder 2">
            <a:extLst>
              <a:ext uri="{FF2B5EF4-FFF2-40B4-BE49-F238E27FC236}">
                <a16:creationId xmlns:a16="http://schemas.microsoft.com/office/drawing/2014/main" id="{0A5BA495-F5C5-8F43-8956-E21654B817CA}"/>
              </a:ext>
            </a:extLst>
          </p:cNvPr>
          <p:cNvSpPr>
            <a:spLocks noGrp="1"/>
          </p:cNvSpPr>
          <p:nvPr>
            <p:ph idx="1"/>
          </p:nvPr>
        </p:nvSpPr>
        <p:spPr/>
        <p:txBody>
          <a:bodyPr>
            <a:normAutofit fontScale="85000" lnSpcReduction="20000"/>
          </a:bodyPr>
          <a:lstStyle/>
          <a:p>
            <a:pPr algn="just">
              <a:lnSpc>
                <a:spcPct val="150000"/>
              </a:lnSpc>
            </a:pPr>
            <a:r>
              <a:rPr lang="en-US" dirty="0"/>
              <a:t>Data definition – Creation, modification and removal of definitions that define the organization of the data.</a:t>
            </a:r>
          </a:p>
          <a:p>
            <a:pPr algn="just">
              <a:lnSpc>
                <a:spcPct val="150000"/>
              </a:lnSpc>
            </a:pPr>
            <a:r>
              <a:rPr lang="en-US" dirty="0"/>
              <a:t>Update – Insertion, modification, and deletion of the actual data.</a:t>
            </a:r>
          </a:p>
          <a:p>
            <a:pPr algn="just">
              <a:lnSpc>
                <a:spcPct val="150000"/>
              </a:lnSpc>
            </a:pPr>
            <a:r>
              <a:rPr lang="en-US" dirty="0"/>
              <a:t>Retrieval – Providing information in a form directly usable or for further processing by other applications. The retrieved data may be made available in a form basically the same as it is stored in the database or in a new form obtained by altering or combining existing data from the database.</a:t>
            </a:r>
          </a:p>
          <a:p>
            <a:pPr algn="just">
              <a:lnSpc>
                <a:spcPct val="150000"/>
              </a:lnSpc>
            </a:pPr>
            <a:r>
              <a:rPr lang="en-US" dirty="0"/>
              <a:t>Administration – Registering and monitoring users, enforcing data security, monitoring performance, maintaining data integrity, dealing with concurrency control, and recovering information that has been corrupted by some event such as an unexpected system failure.</a:t>
            </a:r>
          </a:p>
          <a:p>
            <a:endParaRPr lang="en-US" dirty="0"/>
          </a:p>
        </p:txBody>
      </p:sp>
    </p:spTree>
    <p:extLst>
      <p:ext uri="{BB962C8B-B14F-4D97-AF65-F5344CB8AC3E}">
        <p14:creationId xmlns:p14="http://schemas.microsoft.com/office/powerpoint/2010/main" val="2225758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BBE2-544B-8A49-844B-26C0C6423085}"/>
              </a:ext>
            </a:extLst>
          </p:cNvPr>
          <p:cNvSpPr>
            <a:spLocks noGrp="1"/>
          </p:cNvSpPr>
          <p:nvPr>
            <p:ph type="title"/>
          </p:nvPr>
        </p:nvSpPr>
        <p:spPr/>
        <p:txBody>
          <a:bodyPr/>
          <a:lstStyle/>
          <a:p>
            <a:r>
              <a:rPr lang="en-US" dirty="0"/>
              <a:t>Types of database</a:t>
            </a:r>
          </a:p>
        </p:txBody>
      </p:sp>
      <p:sp>
        <p:nvSpPr>
          <p:cNvPr id="3" name="Content Placeholder 2">
            <a:extLst>
              <a:ext uri="{FF2B5EF4-FFF2-40B4-BE49-F238E27FC236}">
                <a16:creationId xmlns:a16="http://schemas.microsoft.com/office/drawing/2014/main" id="{BDF14097-5853-6B40-ADF3-49C66C67BA9D}"/>
              </a:ext>
            </a:extLst>
          </p:cNvPr>
          <p:cNvSpPr>
            <a:spLocks noGrp="1"/>
          </p:cNvSpPr>
          <p:nvPr>
            <p:ph idx="1"/>
          </p:nvPr>
        </p:nvSpPr>
        <p:spPr/>
        <p:txBody>
          <a:bodyPr>
            <a:normAutofit/>
          </a:bodyPr>
          <a:lstStyle/>
          <a:p>
            <a:r>
              <a:rPr lang="en-US" dirty="0"/>
              <a:t>Relational databases</a:t>
            </a:r>
          </a:p>
          <a:p>
            <a:pPr lvl="1"/>
            <a:r>
              <a:rPr lang="en-US" dirty="0"/>
              <a:t>Microsoft SQL Server, Oracle Database, MySQL, PostgreSQL and IBM Db2</a:t>
            </a:r>
          </a:p>
          <a:p>
            <a:r>
              <a:rPr lang="en-US" dirty="0"/>
              <a:t>NoSQL databases</a:t>
            </a:r>
          </a:p>
          <a:p>
            <a:pPr lvl="1"/>
            <a:r>
              <a:rPr lang="en-US" dirty="0"/>
              <a:t>Apache Cassandra, MongoDB, CouchDB, and </a:t>
            </a:r>
            <a:r>
              <a:rPr lang="en-US" dirty="0" err="1"/>
              <a:t>CouchBase</a:t>
            </a:r>
            <a:endParaRPr lang="en-US" dirty="0"/>
          </a:p>
          <a:p>
            <a:r>
              <a:rPr lang="en-US" dirty="0"/>
              <a:t>Cloud databases</a:t>
            </a:r>
          </a:p>
          <a:p>
            <a:pPr lvl="1"/>
            <a:r>
              <a:rPr lang="en-US" dirty="0"/>
              <a:t>Microsoft Azure SQL Database, Amazon Relational Database Service, Oracle Autonomous Database.</a:t>
            </a:r>
          </a:p>
          <a:p>
            <a:r>
              <a:rPr lang="en-US" dirty="0"/>
              <a:t>Columnar databases</a:t>
            </a:r>
          </a:p>
          <a:p>
            <a:pPr lvl="1"/>
            <a:r>
              <a:rPr lang="en-US" dirty="0"/>
              <a:t>Google </a:t>
            </a:r>
            <a:r>
              <a:rPr lang="en-US" dirty="0" err="1"/>
              <a:t>BigQuery</a:t>
            </a:r>
            <a:r>
              <a:rPr lang="en-US" dirty="0"/>
              <a:t>, Cassandra, HBase, MariaDB, Azure SQL Data Warehouse</a:t>
            </a:r>
          </a:p>
          <a:p>
            <a:r>
              <a:rPr lang="en-US" dirty="0"/>
              <a:t>Wide column databases</a:t>
            </a:r>
          </a:p>
          <a:p>
            <a:pPr lvl="1"/>
            <a:r>
              <a:rPr lang="en-US" dirty="0" err="1"/>
              <a:t>BigTable</a:t>
            </a:r>
            <a:r>
              <a:rPr lang="en-US" dirty="0"/>
              <a:t>, Apache Cassandra and Scylla</a:t>
            </a:r>
          </a:p>
        </p:txBody>
      </p:sp>
    </p:spTree>
    <p:extLst>
      <p:ext uri="{BB962C8B-B14F-4D97-AF65-F5344CB8AC3E}">
        <p14:creationId xmlns:p14="http://schemas.microsoft.com/office/powerpoint/2010/main" val="2693875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BBE2-544B-8A49-844B-26C0C6423085}"/>
              </a:ext>
            </a:extLst>
          </p:cNvPr>
          <p:cNvSpPr>
            <a:spLocks noGrp="1"/>
          </p:cNvSpPr>
          <p:nvPr>
            <p:ph type="title"/>
          </p:nvPr>
        </p:nvSpPr>
        <p:spPr/>
        <p:txBody>
          <a:bodyPr/>
          <a:lstStyle/>
          <a:p>
            <a:r>
              <a:rPr lang="en-US" dirty="0"/>
              <a:t>Types of database – cont. </a:t>
            </a:r>
          </a:p>
        </p:txBody>
      </p:sp>
      <p:sp>
        <p:nvSpPr>
          <p:cNvPr id="3" name="Content Placeholder 2">
            <a:extLst>
              <a:ext uri="{FF2B5EF4-FFF2-40B4-BE49-F238E27FC236}">
                <a16:creationId xmlns:a16="http://schemas.microsoft.com/office/drawing/2014/main" id="{BDF14097-5853-6B40-ADF3-49C66C67BA9D}"/>
              </a:ext>
            </a:extLst>
          </p:cNvPr>
          <p:cNvSpPr>
            <a:spLocks noGrp="1"/>
          </p:cNvSpPr>
          <p:nvPr>
            <p:ph idx="1"/>
          </p:nvPr>
        </p:nvSpPr>
        <p:spPr/>
        <p:txBody>
          <a:bodyPr>
            <a:normAutofit lnSpcReduction="10000"/>
          </a:bodyPr>
          <a:lstStyle/>
          <a:p>
            <a:r>
              <a:rPr lang="en-US" dirty="0"/>
              <a:t>Object-oriented databases</a:t>
            </a:r>
          </a:p>
          <a:p>
            <a:pPr lvl="1"/>
            <a:r>
              <a:rPr lang="en-US" dirty="0"/>
              <a:t>Wakanda, </a:t>
            </a:r>
            <a:r>
              <a:rPr lang="en-US" dirty="0" err="1"/>
              <a:t>ObjectStore</a:t>
            </a:r>
            <a:endParaRPr lang="en-US" dirty="0"/>
          </a:p>
          <a:p>
            <a:r>
              <a:rPr lang="en-US" dirty="0"/>
              <a:t>Key-value databases</a:t>
            </a:r>
          </a:p>
          <a:p>
            <a:pPr lvl="1"/>
            <a:r>
              <a:rPr lang="en-US" dirty="0"/>
              <a:t>Amazon DynamoDB, Redis</a:t>
            </a:r>
          </a:p>
          <a:p>
            <a:r>
              <a:rPr lang="en-US" dirty="0"/>
              <a:t>Hierarchical databases</a:t>
            </a:r>
          </a:p>
          <a:p>
            <a:pPr lvl="1"/>
            <a:r>
              <a:rPr lang="en-US" dirty="0"/>
              <a:t>IBM Information Management System (IMS), Windows Registry</a:t>
            </a:r>
          </a:p>
          <a:p>
            <a:r>
              <a:rPr lang="en-US" dirty="0"/>
              <a:t>Document databases</a:t>
            </a:r>
          </a:p>
          <a:p>
            <a:pPr lvl="1"/>
            <a:r>
              <a:rPr lang="en-US" dirty="0"/>
              <a:t>MongoDB, Amazon </a:t>
            </a:r>
            <a:r>
              <a:rPr lang="en-US" dirty="0" err="1"/>
              <a:t>DocumentDB</a:t>
            </a:r>
            <a:r>
              <a:rPr lang="en-US" dirty="0"/>
              <a:t>, Apache CouchDB</a:t>
            </a:r>
          </a:p>
          <a:p>
            <a:r>
              <a:rPr lang="en-US" dirty="0"/>
              <a:t>Graph databases</a:t>
            </a:r>
          </a:p>
          <a:p>
            <a:pPr lvl="1"/>
            <a:r>
              <a:rPr lang="en-US" dirty="0" err="1"/>
              <a:t>Datastax</a:t>
            </a:r>
            <a:r>
              <a:rPr lang="en-US" dirty="0"/>
              <a:t> Enterprise Graph, Neo4J</a:t>
            </a:r>
          </a:p>
          <a:p>
            <a:r>
              <a:rPr lang="en-US" dirty="0"/>
              <a:t>Time series databases</a:t>
            </a:r>
          </a:p>
          <a:p>
            <a:pPr lvl="1"/>
            <a:r>
              <a:rPr lang="en-US" dirty="0"/>
              <a:t>Druid, </a:t>
            </a:r>
            <a:r>
              <a:rPr lang="en-US" dirty="0" err="1"/>
              <a:t>eXtremeDB</a:t>
            </a:r>
            <a:r>
              <a:rPr lang="en-US" dirty="0"/>
              <a:t>, </a:t>
            </a:r>
            <a:r>
              <a:rPr lang="en-US" dirty="0" err="1"/>
              <a:t>InfluxDB</a:t>
            </a:r>
            <a:br>
              <a:rPr lang="en-US" dirty="0"/>
            </a:br>
            <a:endParaRPr lang="en-US" dirty="0"/>
          </a:p>
        </p:txBody>
      </p:sp>
    </p:spTree>
    <p:extLst>
      <p:ext uri="{BB962C8B-B14F-4D97-AF65-F5344CB8AC3E}">
        <p14:creationId xmlns:p14="http://schemas.microsoft.com/office/powerpoint/2010/main" val="4121129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AF4D-AFD3-B842-A8A6-183503AA3297}"/>
              </a:ext>
            </a:extLst>
          </p:cNvPr>
          <p:cNvSpPr>
            <a:spLocks noGrp="1"/>
          </p:cNvSpPr>
          <p:nvPr>
            <p:ph type="title"/>
          </p:nvPr>
        </p:nvSpPr>
        <p:spPr/>
        <p:txBody>
          <a:bodyPr/>
          <a:lstStyle/>
          <a:p>
            <a:r>
              <a:rPr lang="en-US" dirty="0"/>
              <a:t>10 Popular Databases</a:t>
            </a:r>
          </a:p>
        </p:txBody>
      </p:sp>
      <p:sp>
        <p:nvSpPr>
          <p:cNvPr id="3" name="Content Placeholder 2">
            <a:extLst>
              <a:ext uri="{FF2B5EF4-FFF2-40B4-BE49-F238E27FC236}">
                <a16:creationId xmlns:a16="http://schemas.microsoft.com/office/drawing/2014/main" id="{AF280E16-C9E1-E244-A2A2-CDC546853B30}"/>
              </a:ext>
            </a:extLst>
          </p:cNvPr>
          <p:cNvSpPr>
            <a:spLocks noGrp="1"/>
          </p:cNvSpPr>
          <p:nvPr>
            <p:ph idx="1"/>
          </p:nvPr>
        </p:nvSpPr>
        <p:spPr/>
        <p:txBody>
          <a:bodyPr/>
          <a:lstStyle/>
          <a:p>
            <a:r>
              <a:rPr lang="en-US" dirty="0"/>
              <a:t>MySQL</a:t>
            </a:r>
          </a:p>
          <a:p>
            <a:r>
              <a:rPr lang="en-US" dirty="0"/>
              <a:t>Oracle</a:t>
            </a:r>
          </a:p>
          <a:p>
            <a:r>
              <a:rPr lang="en-US" dirty="0"/>
              <a:t>PostgreSQL</a:t>
            </a:r>
          </a:p>
          <a:p>
            <a:r>
              <a:rPr lang="en-US" dirty="0"/>
              <a:t>Microsoft SQL Server</a:t>
            </a:r>
          </a:p>
          <a:p>
            <a:r>
              <a:rPr lang="en-US" dirty="0"/>
              <a:t>MongoDB</a:t>
            </a:r>
          </a:p>
          <a:p>
            <a:r>
              <a:rPr lang="en-US" dirty="0"/>
              <a:t>Redis</a:t>
            </a:r>
          </a:p>
          <a:p>
            <a:r>
              <a:rPr lang="en-US" dirty="0"/>
              <a:t>Elasticsearch</a:t>
            </a:r>
          </a:p>
          <a:p>
            <a:r>
              <a:rPr lang="en-US" dirty="0"/>
              <a:t>Cassandra</a:t>
            </a:r>
          </a:p>
          <a:p>
            <a:r>
              <a:rPr lang="en-US" dirty="0"/>
              <a:t>MariaDB</a:t>
            </a:r>
          </a:p>
          <a:p>
            <a:r>
              <a:rPr lang="en-US" dirty="0"/>
              <a:t>IBM Db2</a:t>
            </a:r>
          </a:p>
          <a:p>
            <a:endParaRPr lang="en-US" dirty="0"/>
          </a:p>
        </p:txBody>
      </p:sp>
      <p:pic>
        <p:nvPicPr>
          <p:cNvPr id="10242" name="Picture 2">
            <a:extLst>
              <a:ext uri="{FF2B5EF4-FFF2-40B4-BE49-F238E27FC236}">
                <a16:creationId xmlns:a16="http://schemas.microsoft.com/office/drawing/2014/main" id="{67D061CD-45E8-7642-A6CA-2A456A923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3459" y="2154602"/>
            <a:ext cx="5560541" cy="320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937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33FD-B9FC-B946-91C6-4B416168D497}"/>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486BAF98-667E-DD42-9E21-B88B59EA0917}"/>
              </a:ext>
            </a:extLst>
          </p:cNvPr>
          <p:cNvSpPr>
            <a:spLocks noGrp="1"/>
          </p:cNvSpPr>
          <p:nvPr>
            <p:ph idx="1"/>
          </p:nvPr>
        </p:nvSpPr>
        <p:spPr/>
        <p:txBody>
          <a:bodyPr/>
          <a:lstStyle/>
          <a:p>
            <a:r>
              <a:rPr lang="en-US" dirty="0"/>
              <a:t>Open Source Relational Database Management System</a:t>
            </a:r>
          </a:p>
          <a:p>
            <a:r>
              <a:rPr lang="en-NZ" dirty="0"/>
              <a:t>Focuses on robustness, stability, and maturity.</a:t>
            </a:r>
            <a:endParaRPr lang="en-US" dirty="0"/>
          </a:p>
        </p:txBody>
      </p:sp>
    </p:spTree>
    <p:extLst>
      <p:ext uri="{BB962C8B-B14F-4D97-AF65-F5344CB8AC3E}">
        <p14:creationId xmlns:p14="http://schemas.microsoft.com/office/powerpoint/2010/main" val="556712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C69A-3629-F54B-98A6-98CA749D22B1}"/>
              </a:ext>
            </a:extLst>
          </p:cNvPr>
          <p:cNvSpPr>
            <a:spLocks noGrp="1"/>
          </p:cNvSpPr>
          <p:nvPr>
            <p:ph type="title"/>
          </p:nvPr>
        </p:nvSpPr>
        <p:spPr/>
        <p:txBody>
          <a:bodyPr/>
          <a:lstStyle/>
          <a:p>
            <a:r>
              <a:rPr lang="en-US" dirty="0"/>
              <a:t>MySQL – Key Features</a:t>
            </a:r>
          </a:p>
        </p:txBody>
      </p:sp>
      <p:sp>
        <p:nvSpPr>
          <p:cNvPr id="3" name="Content Placeholder 2">
            <a:extLst>
              <a:ext uri="{FF2B5EF4-FFF2-40B4-BE49-F238E27FC236}">
                <a16:creationId xmlns:a16="http://schemas.microsoft.com/office/drawing/2014/main" id="{0A0770DE-2B8B-ED46-B62A-500E83ACD680}"/>
              </a:ext>
            </a:extLst>
          </p:cNvPr>
          <p:cNvSpPr>
            <a:spLocks noGrp="1"/>
          </p:cNvSpPr>
          <p:nvPr>
            <p:ph idx="1"/>
          </p:nvPr>
        </p:nvSpPr>
        <p:spPr/>
        <p:txBody>
          <a:bodyPr>
            <a:normAutofit fontScale="77500" lnSpcReduction="20000"/>
          </a:bodyPr>
          <a:lstStyle/>
          <a:p>
            <a:pPr>
              <a:lnSpc>
                <a:spcPct val="150000"/>
              </a:lnSpc>
            </a:pPr>
            <a:r>
              <a:rPr lang="en-US" dirty="0"/>
              <a:t>Open source RDBMS with two licensing models: free Community Server and proprietary Enterprise Server.</a:t>
            </a:r>
          </a:p>
          <a:p>
            <a:pPr>
              <a:lnSpc>
                <a:spcPct val="150000"/>
              </a:lnSpc>
            </a:pPr>
            <a:r>
              <a:rPr lang="en-US" dirty="0"/>
              <a:t>Offers ACID (atomicity, consistency, isolation, durability) transactional guarantee (with </a:t>
            </a:r>
            <a:r>
              <a:rPr lang="en-US" dirty="0" err="1"/>
              <a:t>InnoDB</a:t>
            </a:r>
            <a:r>
              <a:rPr lang="en-US" dirty="0"/>
              <a:t> engine). In terms of CAP (Consistency, Availability, Partition tolerance), it offers immediate Consistency.</a:t>
            </a:r>
          </a:p>
          <a:p>
            <a:pPr>
              <a:lnSpc>
                <a:spcPct val="150000"/>
              </a:lnSpc>
            </a:pPr>
            <a:r>
              <a:rPr lang="en-US" dirty="0"/>
              <a:t>Offers horizontal partitioning (</a:t>
            </a:r>
            <a:r>
              <a:rPr lang="en-US" dirty="0" err="1"/>
              <a:t>sharding</a:t>
            </a:r>
            <a:r>
              <a:rPr lang="en-US" dirty="0"/>
              <a:t>) via its Shared Nothing MySQL Cluster. As a result, it offers high availability and high throughput with low latency and near-linear Scaling.</a:t>
            </a:r>
          </a:p>
          <a:p>
            <a:pPr>
              <a:lnSpc>
                <a:spcPct val="150000"/>
              </a:lnSpc>
            </a:pPr>
            <a:r>
              <a:rPr lang="en-US" dirty="0"/>
              <a:t>With its MySQL Cluster, it offers multi-master ACID transactions.</a:t>
            </a:r>
          </a:p>
          <a:p>
            <a:pPr>
              <a:lnSpc>
                <a:spcPct val="150000"/>
              </a:lnSpc>
            </a:pPr>
            <a:r>
              <a:rPr lang="en-US" dirty="0"/>
              <a:t>Multi-model database and supports both structured data (SQL) and semi-structured data (JSON).</a:t>
            </a:r>
          </a:p>
          <a:p>
            <a:endParaRPr lang="en-US" dirty="0"/>
          </a:p>
        </p:txBody>
      </p:sp>
    </p:spTree>
    <p:extLst>
      <p:ext uri="{BB962C8B-B14F-4D97-AF65-F5344CB8AC3E}">
        <p14:creationId xmlns:p14="http://schemas.microsoft.com/office/powerpoint/2010/main" val="222055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DDDB-C6D4-3B42-8E5E-AB96D8D21CAE}"/>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E53EBF79-73E1-D041-9E15-1C97983215FD}"/>
              </a:ext>
            </a:extLst>
          </p:cNvPr>
          <p:cNvSpPr>
            <a:spLocks noGrp="1"/>
          </p:cNvSpPr>
          <p:nvPr>
            <p:ph idx="1"/>
          </p:nvPr>
        </p:nvSpPr>
        <p:spPr/>
        <p:txBody>
          <a:bodyPr/>
          <a:lstStyle/>
          <a:p>
            <a:endParaRPr lang="en-US"/>
          </a:p>
        </p:txBody>
      </p:sp>
      <p:pic>
        <p:nvPicPr>
          <p:cNvPr id="1026" name="Picture 2" descr="Software Architecture Types">
            <a:extLst>
              <a:ext uri="{FF2B5EF4-FFF2-40B4-BE49-F238E27FC236}">
                <a16:creationId xmlns:a16="http://schemas.microsoft.com/office/drawing/2014/main" id="{500BD2D4-CFB8-C448-9B76-A333D5D73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690689"/>
            <a:ext cx="7366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746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DDB3-80AC-8048-BA2D-85F143D03DEE}"/>
              </a:ext>
            </a:extLst>
          </p:cNvPr>
          <p:cNvSpPr>
            <a:spLocks noGrp="1"/>
          </p:cNvSpPr>
          <p:nvPr>
            <p:ph type="title"/>
          </p:nvPr>
        </p:nvSpPr>
        <p:spPr/>
        <p:txBody>
          <a:bodyPr/>
          <a:lstStyle/>
          <a:p>
            <a:r>
              <a:rPr lang="en-US" dirty="0"/>
              <a:t>When to Use MySQL</a:t>
            </a:r>
          </a:p>
        </p:txBody>
      </p:sp>
      <p:sp>
        <p:nvSpPr>
          <p:cNvPr id="3" name="Content Placeholder 2">
            <a:extLst>
              <a:ext uri="{FF2B5EF4-FFF2-40B4-BE49-F238E27FC236}">
                <a16:creationId xmlns:a16="http://schemas.microsoft.com/office/drawing/2014/main" id="{4B79D2DF-8475-3943-B324-F1B16546163D}"/>
              </a:ext>
            </a:extLst>
          </p:cNvPr>
          <p:cNvSpPr>
            <a:spLocks noGrp="1"/>
          </p:cNvSpPr>
          <p:nvPr>
            <p:ph idx="1"/>
          </p:nvPr>
        </p:nvSpPr>
        <p:spPr/>
        <p:txBody>
          <a:bodyPr/>
          <a:lstStyle/>
          <a:p>
            <a:pPr>
              <a:lnSpc>
                <a:spcPct val="150000"/>
              </a:lnSpc>
            </a:pPr>
            <a:r>
              <a:rPr lang="en-US" dirty="0"/>
              <a:t>Structured Data (SQL) with an ACID transaction guarantee.</a:t>
            </a:r>
          </a:p>
          <a:p>
            <a:pPr>
              <a:lnSpc>
                <a:spcPct val="150000"/>
              </a:lnSpc>
            </a:pPr>
            <a:r>
              <a:rPr lang="en-US" dirty="0"/>
              <a:t>Horizontal Scalability is a key requirement, especially with Write heavy data.</a:t>
            </a:r>
          </a:p>
          <a:p>
            <a:pPr>
              <a:lnSpc>
                <a:spcPct val="150000"/>
              </a:lnSpc>
            </a:pPr>
            <a:r>
              <a:rPr lang="en-US" dirty="0"/>
              <a:t>Multi-Master ACID transaction is a fundamental requirement.</a:t>
            </a:r>
          </a:p>
          <a:p>
            <a:pPr>
              <a:lnSpc>
                <a:spcPct val="150000"/>
              </a:lnSpc>
            </a:pPr>
            <a:r>
              <a:rPr lang="en-US" dirty="0"/>
              <a:t>Data Security is a key feature.</a:t>
            </a:r>
          </a:p>
          <a:p>
            <a:pPr>
              <a:lnSpc>
                <a:spcPct val="150000"/>
              </a:lnSpc>
            </a:pPr>
            <a:r>
              <a:rPr lang="en-US" dirty="0"/>
              <a:t>A Converged database is required, i.e., one database for both OLTP(Online transaction processing) and OLAP(Online analytical processing) workload.</a:t>
            </a:r>
          </a:p>
          <a:p>
            <a:endParaRPr lang="en-US" dirty="0"/>
          </a:p>
        </p:txBody>
      </p:sp>
    </p:spTree>
    <p:extLst>
      <p:ext uri="{BB962C8B-B14F-4D97-AF65-F5344CB8AC3E}">
        <p14:creationId xmlns:p14="http://schemas.microsoft.com/office/powerpoint/2010/main" val="3085675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BFB4-C2BB-EB49-9C7C-8DB5AB77755B}"/>
              </a:ext>
            </a:extLst>
          </p:cNvPr>
          <p:cNvSpPr>
            <a:spLocks noGrp="1"/>
          </p:cNvSpPr>
          <p:nvPr>
            <p:ph type="title"/>
          </p:nvPr>
        </p:nvSpPr>
        <p:spPr/>
        <p:txBody>
          <a:bodyPr/>
          <a:lstStyle/>
          <a:p>
            <a:r>
              <a:rPr lang="en-US" dirty="0"/>
              <a:t>When not to Use MySQL</a:t>
            </a:r>
          </a:p>
        </p:txBody>
      </p:sp>
      <p:sp>
        <p:nvSpPr>
          <p:cNvPr id="3" name="Content Placeholder 2">
            <a:extLst>
              <a:ext uri="{FF2B5EF4-FFF2-40B4-BE49-F238E27FC236}">
                <a16:creationId xmlns:a16="http://schemas.microsoft.com/office/drawing/2014/main" id="{6F1039AF-5D31-414B-B768-FA23CEEBBAAB}"/>
              </a:ext>
            </a:extLst>
          </p:cNvPr>
          <p:cNvSpPr>
            <a:spLocks noGrp="1"/>
          </p:cNvSpPr>
          <p:nvPr>
            <p:ph idx="1"/>
          </p:nvPr>
        </p:nvSpPr>
        <p:spPr/>
        <p:txBody>
          <a:bodyPr/>
          <a:lstStyle/>
          <a:p>
            <a:pPr>
              <a:lnSpc>
                <a:spcPct val="150000"/>
              </a:lnSpc>
            </a:pPr>
            <a:r>
              <a:rPr lang="en-US" dirty="0"/>
              <a:t>“Distributed SQL” is required where millions of transactions should be handled in a globally distributed database.</a:t>
            </a:r>
          </a:p>
          <a:p>
            <a:pPr>
              <a:lnSpc>
                <a:spcPct val="150000"/>
              </a:lnSpc>
            </a:pPr>
            <a:r>
              <a:rPr lang="en-US" dirty="0"/>
              <a:t>Data is extremely relational (e.g., Social Media), i.e., Graph like data.</a:t>
            </a:r>
          </a:p>
          <a:p>
            <a:pPr>
              <a:lnSpc>
                <a:spcPct val="150000"/>
              </a:lnSpc>
            </a:pPr>
            <a:r>
              <a:rPr lang="en-US" dirty="0"/>
              <a:t>Data is Semi-structured, i.e., JSON data with advanced query features.</a:t>
            </a:r>
          </a:p>
          <a:p>
            <a:pPr>
              <a:lnSpc>
                <a:spcPct val="150000"/>
              </a:lnSpc>
            </a:pPr>
            <a:r>
              <a:rPr lang="en-US" dirty="0"/>
              <a:t>Advanced-data Protection (e.g., Masking, Obfuscating, Throttling) is a must.</a:t>
            </a:r>
          </a:p>
          <a:p>
            <a:endParaRPr lang="en-US" dirty="0"/>
          </a:p>
        </p:txBody>
      </p:sp>
    </p:spTree>
    <p:extLst>
      <p:ext uri="{BB962C8B-B14F-4D97-AF65-F5344CB8AC3E}">
        <p14:creationId xmlns:p14="http://schemas.microsoft.com/office/powerpoint/2010/main" val="853778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2CE1-BBA1-464F-86AA-6E3A142CB029}"/>
              </a:ext>
            </a:extLst>
          </p:cNvPr>
          <p:cNvSpPr>
            <a:spLocks noGrp="1"/>
          </p:cNvSpPr>
          <p:nvPr>
            <p:ph type="title"/>
          </p:nvPr>
        </p:nvSpPr>
        <p:spPr/>
        <p:txBody>
          <a:bodyPr/>
          <a:lstStyle/>
          <a:p>
            <a:r>
              <a:rPr lang="en-US" dirty="0"/>
              <a:t>Oracle</a:t>
            </a:r>
          </a:p>
        </p:txBody>
      </p:sp>
      <p:sp>
        <p:nvSpPr>
          <p:cNvPr id="3" name="Content Placeholder 2">
            <a:extLst>
              <a:ext uri="{FF2B5EF4-FFF2-40B4-BE49-F238E27FC236}">
                <a16:creationId xmlns:a16="http://schemas.microsoft.com/office/drawing/2014/main" id="{23051374-3320-F545-9DBB-D81E2B1CD9A7}"/>
              </a:ext>
            </a:extLst>
          </p:cNvPr>
          <p:cNvSpPr>
            <a:spLocks noGrp="1"/>
          </p:cNvSpPr>
          <p:nvPr>
            <p:ph idx="1"/>
          </p:nvPr>
        </p:nvSpPr>
        <p:spPr/>
        <p:txBody>
          <a:bodyPr/>
          <a:lstStyle/>
          <a:p>
            <a:r>
              <a:rPr lang="en-US" dirty="0"/>
              <a:t>Relational Database Management System</a:t>
            </a:r>
          </a:p>
        </p:txBody>
      </p:sp>
    </p:spTree>
    <p:extLst>
      <p:ext uri="{BB962C8B-B14F-4D97-AF65-F5344CB8AC3E}">
        <p14:creationId xmlns:p14="http://schemas.microsoft.com/office/powerpoint/2010/main" val="3275723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D739-DA31-2D40-BA77-60093656020E}"/>
              </a:ext>
            </a:extLst>
          </p:cNvPr>
          <p:cNvSpPr>
            <a:spLocks noGrp="1"/>
          </p:cNvSpPr>
          <p:nvPr>
            <p:ph type="title"/>
          </p:nvPr>
        </p:nvSpPr>
        <p:spPr/>
        <p:txBody>
          <a:bodyPr>
            <a:normAutofit/>
          </a:bodyPr>
          <a:lstStyle/>
          <a:p>
            <a:r>
              <a:rPr lang="en-US" dirty="0"/>
              <a:t>Oracle - </a:t>
            </a:r>
            <a:r>
              <a:rPr lang="en-NZ" dirty="0"/>
              <a:t>Key Features</a:t>
            </a:r>
            <a:endParaRPr lang="en-US" dirty="0"/>
          </a:p>
        </p:txBody>
      </p:sp>
      <p:sp>
        <p:nvSpPr>
          <p:cNvPr id="3" name="Content Placeholder 2">
            <a:extLst>
              <a:ext uri="{FF2B5EF4-FFF2-40B4-BE49-F238E27FC236}">
                <a16:creationId xmlns:a16="http://schemas.microsoft.com/office/drawing/2014/main" id="{6905F64B-6047-424B-B088-5CE27BE52D8E}"/>
              </a:ext>
            </a:extLst>
          </p:cNvPr>
          <p:cNvSpPr>
            <a:spLocks noGrp="1"/>
          </p:cNvSpPr>
          <p:nvPr>
            <p:ph idx="1"/>
          </p:nvPr>
        </p:nvSpPr>
        <p:spPr/>
        <p:txBody>
          <a:bodyPr>
            <a:normAutofit fontScale="92500"/>
          </a:bodyPr>
          <a:lstStyle/>
          <a:p>
            <a:pPr algn="just">
              <a:lnSpc>
                <a:spcPct val="150000"/>
              </a:lnSpc>
            </a:pPr>
            <a:r>
              <a:rPr lang="en-NZ" dirty="0"/>
              <a:t>Proprietary RDBMS.</a:t>
            </a:r>
          </a:p>
          <a:p>
            <a:pPr algn="just">
              <a:lnSpc>
                <a:spcPct val="150000"/>
              </a:lnSpc>
            </a:pPr>
            <a:r>
              <a:rPr lang="en-NZ" dirty="0"/>
              <a:t>Offers ACID transactional guarantee. In terms of CAP, it offers immediate Consistency as a single Server.</a:t>
            </a:r>
          </a:p>
          <a:p>
            <a:pPr algn="just">
              <a:lnSpc>
                <a:spcPct val="150000"/>
              </a:lnSpc>
            </a:pPr>
            <a:r>
              <a:rPr lang="en-NZ" dirty="0"/>
              <a:t>Advanced Multi-Model databases supporting Structured Data (SQL), Semi-Structured Data(JSON, XML), Spatial Data, and RDF Store. Offers multiple access pattern depending on the specific Data Model</a:t>
            </a:r>
          </a:p>
          <a:p>
            <a:pPr algn="just">
              <a:lnSpc>
                <a:spcPct val="150000"/>
              </a:lnSpc>
            </a:pPr>
            <a:r>
              <a:rPr lang="en-NZ" dirty="0"/>
              <a:t>Offers Blockchain Tables.</a:t>
            </a:r>
          </a:p>
          <a:p>
            <a:pPr algn="just">
              <a:lnSpc>
                <a:spcPct val="150000"/>
              </a:lnSpc>
            </a:pPr>
            <a:r>
              <a:rPr lang="en-NZ" dirty="0"/>
              <a:t>Supports both OLTP and OLAP workload.</a:t>
            </a:r>
          </a:p>
          <a:p>
            <a:pPr algn="just">
              <a:lnSpc>
                <a:spcPct val="150000"/>
              </a:lnSpc>
            </a:pPr>
            <a:endParaRPr lang="en-US" dirty="0"/>
          </a:p>
        </p:txBody>
      </p:sp>
    </p:spTree>
    <p:extLst>
      <p:ext uri="{BB962C8B-B14F-4D97-AF65-F5344CB8AC3E}">
        <p14:creationId xmlns:p14="http://schemas.microsoft.com/office/powerpoint/2010/main" val="2327090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28C8-5D5B-C742-825B-21593591A972}"/>
              </a:ext>
            </a:extLst>
          </p:cNvPr>
          <p:cNvSpPr>
            <a:spLocks noGrp="1"/>
          </p:cNvSpPr>
          <p:nvPr>
            <p:ph type="title"/>
          </p:nvPr>
        </p:nvSpPr>
        <p:spPr/>
        <p:txBody>
          <a:bodyPr/>
          <a:lstStyle/>
          <a:p>
            <a:r>
              <a:rPr lang="en-US" dirty="0"/>
              <a:t>When to Use Oracle</a:t>
            </a:r>
          </a:p>
        </p:txBody>
      </p:sp>
      <p:sp>
        <p:nvSpPr>
          <p:cNvPr id="3" name="Content Placeholder 2">
            <a:extLst>
              <a:ext uri="{FF2B5EF4-FFF2-40B4-BE49-F238E27FC236}">
                <a16:creationId xmlns:a16="http://schemas.microsoft.com/office/drawing/2014/main" id="{8AF80E2E-4E00-7D41-9278-7F7C6F90BCBB}"/>
              </a:ext>
            </a:extLst>
          </p:cNvPr>
          <p:cNvSpPr>
            <a:spLocks noGrp="1"/>
          </p:cNvSpPr>
          <p:nvPr>
            <p:ph idx="1"/>
          </p:nvPr>
        </p:nvSpPr>
        <p:spPr/>
        <p:txBody>
          <a:bodyPr/>
          <a:lstStyle/>
          <a:p>
            <a:pPr algn="just">
              <a:lnSpc>
                <a:spcPct val="150000"/>
              </a:lnSpc>
            </a:pPr>
            <a:r>
              <a:rPr lang="en-US" dirty="0"/>
              <a:t>If a company wants to have a Converged database or Master Database (One database for OLTP and OLAP).</a:t>
            </a:r>
          </a:p>
          <a:p>
            <a:pPr algn="just">
              <a:lnSpc>
                <a:spcPct val="150000"/>
              </a:lnSpc>
            </a:pPr>
            <a:r>
              <a:rPr lang="en-US" dirty="0"/>
              <a:t>Traditional transactional workloads with structured (SQL) data, and when ACID transaction guarantee is a key criterion.</a:t>
            </a:r>
          </a:p>
          <a:p>
            <a:pPr algn="just">
              <a:lnSpc>
                <a:spcPct val="150000"/>
              </a:lnSpc>
            </a:pPr>
            <a:r>
              <a:rPr lang="en-US" dirty="0"/>
              <a:t>Blockchain Table is required.</a:t>
            </a:r>
          </a:p>
          <a:p>
            <a:pPr algn="just">
              <a:lnSpc>
                <a:spcPct val="150000"/>
              </a:lnSpc>
            </a:pPr>
            <a:r>
              <a:rPr lang="en-US" dirty="0"/>
              <a:t>For Data Warehousing.</a:t>
            </a:r>
          </a:p>
          <a:p>
            <a:pPr algn="just">
              <a:lnSpc>
                <a:spcPct val="150000"/>
              </a:lnSpc>
            </a:pPr>
            <a:r>
              <a:rPr lang="en-US" dirty="0"/>
              <a:t>A multi-model database including Geospatial Data type is an essential requirement.</a:t>
            </a:r>
          </a:p>
          <a:p>
            <a:endParaRPr lang="en-US" dirty="0"/>
          </a:p>
        </p:txBody>
      </p:sp>
    </p:spTree>
    <p:extLst>
      <p:ext uri="{BB962C8B-B14F-4D97-AF65-F5344CB8AC3E}">
        <p14:creationId xmlns:p14="http://schemas.microsoft.com/office/powerpoint/2010/main" val="1802904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3397-6511-7448-86E5-4D575D8CD502}"/>
              </a:ext>
            </a:extLst>
          </p:cNvPr>
          <p:cNvSpPr>
            <a:spLocks noGrp="1"/>
          </p:cNvSpPr>
          <p:nvPr>
            <p:ph type="title"/>
          </p:nvPr>
        </p:nvSpPr>
        <p:spPr/>
        <p:txBody>
          <a:bodyPr/>
          <a:lstStyle/>
          <a:p>
            <a:r>
              <a:rPr lang="en-US" dirty="0"/>
              <a:t>When not to Use Oracle</a:t>
            </a:r>
          </a:p>
        </p:txBody>
      </p:sp>
      <p:sp>
        <p:nvSpPr>
          <p:cNvPr id="3" name="Content Placeholder 2">
            <a:extLst>
              <a:ext uri="{FF2B5EF4-FFF2-40B4-BE49-F238E27FC236}">
                <a16:creationId xmlns:a16="http://schemas.microsoft.com/office/drawing/2014/main" id="{5FBA0885-9597-8245-8B1A-3C1C26A13889}"/>
              </a:ext>
            </a:extLst>
          </p:cNvPr>
          <p:cNvSpPr>
            <a:spLocks noGrp="1"/>
          </p:cNvSpPr>
          <p:nvPr>
            <p:ph idx="1"/>
          </p:nvPr>
        </p:nvSpPr>
        <p:spPr/>
        <p:txBody>
          <a:bodyPr/>
          <a:lstStyle/>
          <a:p>
            <a:pPr algn="just">
              <a:lnSpc>
                <a:spcPct val="150000"/>
              </a:lnSpc>
            </a:pPr>
            <a:r>
              <a:rPr lang="en-US" dirty="0"/>
              <a:t>If a company wants to save money on a database.</a:t>
            </a:r>
          </a:p>
          <a:p>
            <a:pPr algn="just">
              <a:lnSpc>
                <a:spcPct val="150000"/>
              </a:lnSpc>
            </a:pPr>
            <a:r>
              <a:rPr lang="en-US" dirty="0"/>
              <a:t>Multi-Master ACID transaction is a must-have feature.</a:t>
            </a:r>
          </a:p>
          <a:p>
            <a:pPr algn="just">
              <a:lnSpc>
                <a:spcPct val="150000"/>
              </a:lnSpc>
            </a:pPr>
            <a:r>
              <a:rPr lang="en-US" dirty="0"/>
              <a:t>Data is Semi-structured, i.e., JSON data with advanced query functions.</a:t>
            </a:r>
          </a:p>
          <a:p>
            <a:pPr algn="just">
              <a:lnSpc>
                <a:spcPct val="150000"/>
              </a:lnSpc>
            </a:pPr>
            <a:r>
              <a:rPr lang="en-US" dirty="0"/>
              <a:t>Data is extremely relational (e.g., Social Media), i.e., Graph like data.</a:t>
            </a:r>
          </a:p>
          <a:p>
            <a:endParaRPr lang="en-US" dirty="0"/>
          </a:p>
        </p:txBody>
      </p:sp>
    </p:spTree>
    <p:extLst>
      <p:ext uri="{BB962C8B-B14F-4D97-AF65-F5344CB8AC3E}">
        <p14:creationId xmlns:p14="http://schemas.microsoft.com/office/powerpoint/2010/main" val="3095600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1F6F-4428-AC48-B751-532C353E5AFC}"/>
              </a:ext>
            </a:extLst>
          </p:cNvPr>
          <p:cNvSpPr>
            <a:spLocks noGrp="1"/>
          </p:cNvSpPr>
          <p:nvPr>
            <p:ph type="title"/>
          </p:nvPr>
        </p:nvSpPr>
        <p:spPr/>
        <p:txBody>
          <a:bodyPr/>
          <a:lstStyle/>
          <a:p>
            <a:r>
              <a:rPr lang="en-US" dirty="0"/>
              <a:t>PostgreSQL</a:t>
            </a:r>
          </a:p>
        </p:txBody>
      </p:sp>
      <p:sp>
        <p:nvSpPr>
          <p:cNvPr id="3" name="Content Placeholder 2">
            <a:extLst>
              <a:ext uri="{FF2B5EF4-FFF2-40B4-BE49-F238E27FC236}">
                <a16:creationId xmlns:a16="http://schemas.microsoft.com/office/drawing/2014/main" id="{397FBE8B-CA78-8640-AEC4-CF7551277D87}"/>
              </a:ext>
            </a:extLst>
          </p:cNvPr>
          <p:cNvSpPr>
            <a:spLocks noGrp="1"/>
          </p:cNvSpPr>
          <p:nvPr>
            <p:ph idx="1"/>
          </p:nvPr>
        </p:nvSpPr>
        <p:spPr/>
        <p:txBody>
          <a:bodyPr/>
          <a:lstStyle/>
          <a:p>
            <a:r>
              <a:rPr lang="en-US" dirty="0"/>
              <a:t>The most Advanced Open Source Relational Database</a:t>
            </a:r>
          </a:p>
        </p:txBody>
      </p:sp>
    </p:spTree>
    <p:extLst>
      <p:ext uri="{BB962C8B-B14F-4D97-AF65-F5344CB8AC3E}">
        <p14:creationId xmlns:p14="http://schemas.microsoft.com/office/powerpoint/2010/main" val="2391397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9CB5-F67B-1B4F-AD6F-F897961F86BF}"/>
              </a:ext>
            </a:extLst>
          </p:cNvPr>
          <p:cNvSpPr>
            <a:spLocks noGrp="1"/>
          </p:cNvSpPr>
          <p:nvPr>
            <p:ph type="title"/>
          </p:nvPr>
        </p:nvSpPr>
        <p:spPr/>
        <p:txBody>
          <a:bodyPr/>
          <a:lstStyle/>
          <a:p>
            <a:r>
              <a:rPr lang="en-US" dirty="0"/>
              <a:t>PostgreSQL – Key Features</a:t>
            </a:r>
          </a:p>
        </p:txBody>
      </p:sp>
      <p:sp>
        <p:nvSpPr>
          <p:cNvPr id="3" name="Content Placeholder 2">
            <a:extLst>
              <a:ext uri="{FF2B5EF4-FFF2-40B4-BE49-F238E27FC236}">
                <a16:creationId xmlns:a16="http://schemas.microsoft.com/office/drawing/2014/main" id="{1AFB899C-BFE3-5B47-9112-3B779D2140DC}"/>
              </a:ext>
            </a:extLst>
          </p:cNvPr>
          <p:cNvSpPr>
            <a:spLocks noGrp="1"/>
          </p:cNvSpPr>
          <p:nvPr>
            <p:ph idx="1"/>
          </p:nvPr>
        </p:nvSpPr>
        <p:spPr/>
        <p:txBody>
          <a:bodyPr>
            <a:normAutofit fontScale="70000" lnSpcReduction="20000"/>
          </a:bodyPr>
          <a:lstStyle/>
          <a:p>
            <a:pPr>
              <a:lnSpc>
                <a:spcPct val="160000"/>
              </a:lnSpc>
            </a:pPr>
            <a:r>
              <a:rPr lang="en-US" dirty="0"/>
              <a:t>Open Source RDMBS with a very permissible PostgreSQL license. There are many extensions of PostgreSQL with various advanced features.</a:t>
            </a:r>
          </a:p>
          <a:p>
            <a:pPr>
              <a:lnSpc>
                <a:spcPct val="160000"/>
              </a:lnSpc>
            </a:pPr>
            <a:r>
              <a:rPr lang="en-US" dirty="0"/>
              <a:t>Offers ACID transactional guarantee. In terms of CAP, it offers immediate Consistency as a single Server.</a:t>
            </a:r>
          </a:p>
          <a:p>
            <a:pPr>
              <a:lnSpc>
                <a:spcPct val="160000"/>
              </a:lnSpc>
            </a:pPr>
            <a:r>
              <a:rPr lang="en-US" dirty="0" err="1"/>
              <a:t>Citus</a:t>
            </a:r>
            <a:r>
              <a:rPr lang="en-US" dirty="0"/>
              <a:t> Data, a PostgreSQL extension, offers much-coveted Distributed SQL features, i.e., a database with the transactional guarantee of an SQL database and horizontal scaling of NoSQL database.</a:t>
            </a:r>
          </a:p>
          <a:p>
            <a:pPr>
              <a:lnSpc>
                <a:spcPct val="160000"/>
              </a:lnSpc>
            </a:pPr>
            <a:r>
              <a:rPr lang="en-US" dirty="0"/>
              <a:t>It offers more Advanced indexes liked partial Index, Bloom Filters. Also, creating an Index in PostgreSQL is non-blocking.</a:t>
            </a:r>
          </a:p>
          <a:p>
            <a:pPr>
              <a:lnSpc>
                <a:spcPct val="160000"/>
              </a:lnSpc>
            </a:pPr>
            <a:r>
              <a:rPr lang="en-US" dirty="0"/>
              <a:t>It is a feature-rich multi-model database supporting Structured Data (SQL), Semi-Structured Data (JSON, XML), Key-Value, Spatial Data.</a:t>
            </a:r>
          </a:p>
          <a:p>
            <a:endParaRPr lang="en-US" dirty="0"/>
          </a:p>
        </p:txBody>
      </p:sp>
    </p:spTree>
    <p:extLst>
      <p:ext uri="{BB962C8B-B14F-4D97-AF65-F5344CB8AC3E}">
        <p14:creationId xmlns:p14="http://schemas.microsoft.com/office/powerpoint/2010/main" val="3178980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DCA0-95C3-D943-A72D-4A8FEAA86FDF}"/>
              </a:ext>
            </a:extLst>
          </p:cNvPr>
          <p:cNvSpPr>
            <a:spLocks noGrp="1"/>
          </p:cNvSpPr>
          <p:nvPr>
            <p:ph type="title"/>
          </p:nvPr>
        </p:nvSpPr>
        <p:spPr/>
        <p:txBody>
          <a:bodyPr/>
          <a:lstStyle/>
          <a:p>
            <a:r>
              <a:rPr lang="en-US" dirty="0"/>
              <a:t>When to Use PostgreSQL</a:t>
            </a:r>
          </a:p>
        </p:txBody>
      </p:sp>
      <p:sp>
        <p:nvSpPr>
          <p:cNvPr id="3" name="Content Placeholder 2">
            <a:extLst>
              <a:ext uri="{FF2B5EF4-FFF2-40B4-BE49-F238E27FC236}">
                <a16:creationId xmlns:a16="http://schemas.microsoft.com/office/drawing/2014/main" id="{F733CF35-6557-8F46-812F-ECEA2C4D51D3}"/>
              </a:ext>
            </a:extLst>
          </p:cNvPr>
          <p:cNvSpPr>
            <a:spLocks noGrp="1"/>
          </p:cNvSpPr>
          <p:nvPr>
            <p:ph idx="1"/>
          </p:nvPr>
        </p:nvSpPr>
        <p:spPr/>
        <p:txBody>
          <a:bodyPr>
            <a:normAutofit fontScale="92500"/>
          </a:bodyPr>
          <a:lstStyle/>
          <a:p>
            <a:pPr>
              <a:lnSpc>
                <a:spcPct val="150000"/>
              </a:lnSpc>
            </a:pPr>
            <a:r>
              <a:rPr lang="en-NZ" dirty="0"/>
              <a:t>Data is structured (SQL), and ACID transaction guarantee is a key criterion with strict Data integrity.</a:t>
            </a:r>
          </a:p>
          <a:p>
            <a:pPr>
              <a:lnSpc>
                <a:spcPct val="150000"/>
              </a:lnSpc>
            </a:pPr>
            <a:r>
              <a:rPr lang="en-NZ" dirty="0"/>
              <a:t>When “Distributed SQL” is required, where millions of transactions should be handled in a globally distributed database.</a:t>
            </a:r>
          </a:p>
          <a:p>
            <a:pPr>
              <a:lnSpc>
                <a:spcPct val="150000"/>
              </a:lnSpc>
            </a:pPr>
            <a:r>
              <a:rPr lang="en-NZ" dirty="0"/>
              <a:t>A sophisticated query planner is wanted.</a:t>
            </a:r>
          </a:p>
          <a:p>
            <a:pPr>
              <a:lnSpc>
                <a:spcPct val="150000"/>
              </a:lnSpc>
            </a:pPr>
            <a:r>
              <a:rPr lang="en-NZ" dirty="0"/>
              <a:t>Advanced Reliability and Disaster Recovery is desired, e.g., PITR, Active Standbys.</a:t>
            </a:r>
          </a:p>
          <a:p>
            <a:pPr>
              <a:lnSpc>
                <a:spcPct val="150000"/>
              </a:lnSpc>
            </a:pPr>
            <a:r>
              <a:rPr lang="en-NZ" dirty="0"/>
              <a:t>A multi-model database including Geospatial Data type is expected.</a:t>
            </a:r>
          </a:p>
          <a:p>
            <a:pPr marL="0" indent="0">
              <a:buNone/>
            </a:pPr>
            <a:endParaRPr lang="en-US" dirty="0"/>
          </a:p>
        </p:txBody>
      </p:sp>
    </p:spTree>
    <p:extLst>
      <p:ext uri="{BB962C8B-B14F-4D97-AF65-F5344CB8AC3E}">
        <p14:creationId xmlns:p14="http://schemas.microsoft.com/office/powerpoint/2010/main" val="2092286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547-DE91-3445-89B8-15A1DEC3EEDE}"/>
              </a:ext>
            </a:extLst>
          </p:cNvPr>
          <p:cNvSpPr>
            <a:spLocks noGrp="1"/>
          </p:cNvSpPr>
          <p:nvPr>
            <p:ph type="title"/>
          </p:nvPr>
        </p:nvSpPr>
        <p:spPr/>
        <p:txBody>
          <a:bodyPr/>
          <a:lstStyle/>
          <a:p>
            <a:r>
              <a:rPr lang="en-US" dirty="0"/>
              <a:t>When not to Use PostgreSQL</a:t>
            </a:r>
          </a:p>
        </p:txBody>
      </p:sp>
      <p:sp>
        <p:nvSpPr>
          <p:cNvPr id="3" name="Content Placeholder 2">
            <a:extLst>
              <a:ext uri="{FF2B5EF4-FFF2-40B4-BE49-F238E27FC236}">
                <a16:creationId xmlns:a16="http://schemas.microsoft.com/office/drawing/2014/main" id="{1A3E6A09-7A6D-B041-B84F-D3291D521D10}"/>
              </a:ext>
            </a:extLst>
          </p:cNvPr>
          <p:cNvSpPr>
            <a:spLocks noGrp="1"/>
          </p:cNvSpPr>
          <p:nvPr>
            <p:ph idx="1"/>
          </p:nvPr>
        </p:nvSpPr>
        <p:spPr/>
        <p:txBody>
          <a:bodyPr/>
          <a:lstStyle/>
          <a:p>
            <a:pPr algn="just">
              <a:lnSpc>
                <a:spcPct val="150000"/>
              </a:lnSpc>
            </a:pPr>
            <a:r>
              <a:rPr lang="en-US" dirty="0"/>
              <a:t>Multi-Master ACID transaction is a must-have feature.</a:t>
            </a:r>
          </a:p>
          <a:p>
            <a:pPr algn="just">
              <a:lnSpc>
                <a:spcPct val="150000"/>
              </a:lnSpc>
            </a:pPr>
            <a:r>
              <a:rPr lang="en-US" dirty="0"/>
              <a:t>Data is Semi-structured, i.e., JSON data with advanced query planers.</a:t>
            </a:r>
          </a:p>
          <a:p>
            <a:pPr algn="just">
              <a:lnSpc>
                <a:spcPct val="150000"/>
              </a:lnSpc>
            </a:pPr>
            <a:r>
              <a:rPr lang="en-US" dirty="0"/>
              <a:t>A Converged database (OLTP and OLAP) is required.</a:t>
            </a:r>
          </a:p>
          <a:p>
            <a:pPr algn="just">
              <a:lnSpc>
                <a:spcPct val="150000"/>
              </a:lnSpc>
            </a:pPr>
            <a:r>
              <a:rPr lang="en-US" dirty="0"/>
              <a:t>Data is extremely relational (e.g., Social Media), i.e., Graph like data.</a:t>
            </a:r>
          </a:p>
          <a:p>
            <a:br>
              <a:rPr lang="en-US" dirty="0"/>
            </a:br>
            <a:endParaRPr lang="en-US" dirty="0"/>
          </a:p>
        </p:txBody>
      </p:sp>
    </p:spTree>
    <p:extLst>
      <p:ext uri="{BB962C8B-B14F-4D97-AF65-F5344CB8AC3E}">
        <p14:creationId xmlns:p14="http://schemas.microsoft.com/office/powerpoint/2010/main" val="210417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02D5-6D83-BD4E-AFC1-7C5E1C1869B6}"/>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EF4F76A3-4D29-8B4B-B127-1F1C5519EBE7}"/>
              </a:ext>
            </a:extLst>
          </p:cNvPr>
          <p:cNvSpPr>
            <a:spLocks noGrp="1"/>
          </p:cNvSpPr>
          <p:nvPr>
            <p:ph idx="1"/>
          </p:nvPr>
        </p:nvSpPr>
        <p:spPr/>
        <p:txBody>
          <a:bodyPr/>
          <a:lstStyle/>
          <a:p>
            <a:pPr algn="just"/>
            <a:r>
              <a:rPr lang="en-US" dirty="0"/>
              <a:t>Architecture serves as a blueprint for a system. It provides an abstraction to manage the system complexity and establish a communication and coordination mechanism among components.</a:t>
            </a:r>
          </a:p>
        </p:txBody>
      </p:sp>
    </p:spTree>
    <p:extLst>
      <p:ext uri="{BB962C8B-B14F-4D97-AF65-F5344CB8AC3E}">
        <p14:creationId xmlns:p14="http://schemas.microsoft.com/office/powerpoint/2010/main" val="9909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B7CC-F482-1C49-AF78-36963013E9EC}"/>
              </a:ext>
            </a:extLst>
          </p:cNvPr>
          <p:cNvSpPr>
            <a:spLocks noGrp="1"/>
          </p:cNvSpPr>
          <p:nvPr>
            <p:ph type="title"/>
          </p:nvPr>
        </p:nvSpPr>
        <p:spPr/>
        <p:txBody>
          <a:bodyPr/>
          <a:lstStyle/>
          <a:p>
            <a:r>
              <a:rPr lang="en-US" dirty="0"/>
              <a:t>Microsoft SQL Server</a:t>
            </a:r>
          </a:p>
        </p:txBody>
      </p:sp>
      <p:sp>
        <p:nvSpPr>
          <p:cNvPr id="3" name="Content Placeholder 2">
            <a:extLst>
              <a:ext uri="{FF2B5EF4-FFF2-40B4-BE49-F238E27FC236}">
                <a16:creationId xmlns:a16="http://schemas.microsoft.com/office/drawing/2014/main" id="{A6B6E78C-9CCF-4040-A296-4EA1C6BBA401}"/>
              </a:ext>
            </a:extLst>
          </p:cNvPr>
          <p:cNvSpPr>
            <a:spLocks noGrp="1"/>
          </p:cNvSpPr>
          <p:nvPr>
            <p:ph idx="1"/>
          </p:nvPr>
        </p:nvSpPr>
        <p:spPr/>
        <p:txBody>
          <a:bodyPr/>
          <a:lstStyle/>
          <a:p>
            <a:pPr>
              <a:lnSpc>
                <a:spcPct val="150000"/>
              </a:lnSpc>
            </a:pPr>
            <a:r>
              <a:rPr lang="en-US" dirty="0"/>
              <a:t>The leading commercial database Systems with excellent Tooling support from Microsoft.</a:t>
            </a:r>
          </a:p>
        </p:txBody>
      </p:sp>
    </p:spTree>
    <p:extLst>
      <p:ext uri="{BB962C8B-B14F-4D97-AF65-F5344CB8AC3E}">
        <p14:creationId xmlns:p14="http://schemas.microsoft.com/office/powerpoint/2010/main" val="1314990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E278-7553-E547-833E-A27FCE4BADF2}"/>
              </a:ext>
            </a:extLst>
          </p:cNvPr>
          <p:cNvSpPr>
            <a:spLocks noGrp="1"/>
          </p:cNvSpPr>
          <p:nvPr>
            <p:ph type="title"/>
          </p:nvPr>
        </p:nvSpPr>
        <p:spPr/>
        <p:txBody>
          <a:bodyPr/>
          <a:lstStyle/>
          <a:p>
            <a:r>
              <a:rPr lang="en-US" dirty="0"/>
              <a:t>Microsoft SQL Server - Key Features</a:t>
            </a:r>
          </a:p>
        </p:txBody>
      </p:sp>
      <p:sp>
        <p:nvSpPr>
          <p:cNvPr id="3" name="Content Placeholder 2">
            <a:extLst>
              <a:ext uri="{FF2B5EF4-FFF2-40B4-BE49-F238E27FC236}">
                <a16:creationId xmlns:a16="http://schemas.microsoft.com/office/drawing/2014/main" id="{5AA8B964-8B59-684E-A263-4AD5F001CCB1}"/>
              </a:ext>
            </a:extLst>
          </p:cNvPr>
          <p:cNvSpPr>
            <a:spLocks noGrp="1"/>
          </p:cNvSpPr>
          <p:nvPr>
            <p:ph idx="1"/>
          </p:nvPr>
        </p:nvSpPr>
        <p:spPr/>
        <p:txBody>
          <a:bodyPr>
            <a:normAutofit fontScale="85000" lnSpcReduction="10000"/>
          </a:bodyPr>
          <a:lstStyle/>
          <a:p>
            <a:pPr>
              <a:lnSpc>
                <a:spcPct val="150000"/>
              </a:lnSpc>
            </a:pPr>
            <a:r>
              <a:rPr lang="en-US" dirty="0"/>
              <a:t>Proprietary RDBMS with diverse licenses: Developer and Express (free), Standard, and Enterprise (commercial).</a:t>
            </a:r>
          </a:p>
          <a:p>
            <a:pPr>
              <a:lnSpc>
                <a:spcPct val="150000"/>
              </a:lnSpc>
            </a:pPr>
            <a:r>
              <a:rPr lang="en-US" dirty="0"/>
              <a:t>Offers ACID transactional guarantee. In terms of CAP, it offers immediate Consistency as a single Server.</a:t>
            </a:r>
          </a:p>
          <a:p>
            <a:pPr>
              <a:lnSpc>
                <a:spcPct val="150000"/>
              </a:lnSpc>
            </a:pPr>
            <a:r>
              <a:rPr lang="en-US" dirty="0"/>
              <a:t>Supports Server-side scripting via T-SQL, .NET languages, R, Python, and Java.</a:t>
            </a:r>
          </a:p>
          <a:p>
            <a:pPr>
              <a:lnSpc>
                <a:spcPct val="150000"/>
              </a:lnSpc>
            </a:pPr>
            <a:r>
              <a:rPr lang="en-US" dirty="0"/>
              <a:t>It is a multi-Model database supporting Structured Data (SQL), Semi-Structured Data(JSON), Spatial Data.</a:t>
            </a:r>
          </a:p>
          <a:p>
            <a:pPr>
              <a:lnSpc>
                <a:spcPct val="150000"/>
              </a:lnSpc>
            </a:pPr>
            <a:r>
              <a:rPr lang="en-US" dirty="0"/>
              <a:t>Excellent Tooling Support for both On-premise and Cloud. Also, Azure offers tooling to move On-premise SQL Server to Cloud with ease.</a:t>
            </a:r>
          </a:p>
        </p:txBody>
      </p:sp>
    </p:spTree>
    <p:extLst>
      <p:ext uri="{BB962C8B-B14F-4D97-AF65-F5344CB8AC3E}">
        <p14:creationId xmlns:p14="http://schemas.microsoft.com/office/powerpoint/2010/main" val="710083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B7BA-E673-6743-AEE1-4691649AA097}"/>
              </a:ext>
            </a:extLst>
          </p:cNvPr>
          <p:cNvSpPr>
            <a:spLocks noGrp="1"/>
          </p:cNvSpPr>
          <p:nvPr>
            <p:ph type="title"/>
          </p:nvPr>
        </p:nvSpPr>
        <p:spPr/>
        <p:txBody>
          <a:bodyPr/>
          <a:lstStyle/>
          <a:p>
            <a:r>
              <a:rPr lang="en-US" dirty="0"/>
              <a:t>When to Use SQL Server</a:t>
            </a:r>
          </a:p>
        </p:txBody>
      </p:sp>
      <p:sp>
        <p:nvSpPr>
          <p:cNvPr id="3" name="Content Placeholder 2">
            <a:extLst>
              <a:ext uri="{FF2B5EF4-FFF2-40B4-BE49-F238E27FC236}">
                <a16:creationId xmlns:a16="http://schemas.microsoft.com/office/drawing/2014/main" id="{11E88D40-551D-6344-8A99-BDBC17C1E255}"/>
              </a:ext>
            </a:extLst>
          </p:cNvPr>
          <p:cNvSpPr>
            <a:spLocks noGrp="1"/>
          </p:cNvSpPr>
          <p:nvPr>
            <p:ph idx="1"/>
          </p:nvPr>
        </p:nvSpPr>
        <p:spPr/>
        <p:txBody>
          <a:bodyPr/>
          <a:lstStyle/>
          <a:p>
            <a:pPr algn="just">
              <a:lnSpc>
                <a:spcPct val="150000"/>
              </a:lnSpc>
            </a:pPr>
            <a:r>
              <a:rPr lang="en-US" dirty="0"/>
              <a:t>Data is structured (SQL) with an ACID transaction guarantee.</a:t>
            </a:r>
          </a:p>
          <a:p>
            <a:pPr algn="just">
              <a:lnSpc>
                <a:spcPct val="150000"/>
              </a:lnSpc>
            </a:pPr>
            <a:r>
              <a:rPr lang="en-US" dirty="0"/>
              <a:t>The development platform is strongly coupled with other Microsoft Products.</a:t>
            </a:r>
          </a:p>
          <a:p>
            <a:pPr algn="just">
              <a:lnSpc>
                <a:spcPct val="150000"/>
              </a:lnSpc>
            </a:pPr>
            <a:r>
              <a:rPr lang="en-US" dirty="0"/>
              <a:t>Azure Cloud is the preferred public Cloud Technology with a preference for Managed SQL database.</a:t>
            </a:r>
          </a:p>
          <a:p>
            <a:pPr algn="just">
              <a:lnSpc>
                <a:spcPct val="150000"/>
              </a:lnSpc>
            </a:pPr>
            <a:r>
              <a:rPr lang="en-US" dirty="0"/>
              <a:t>A company already has MS-SQL databases and wants to lift-and-shift them in Cloud.</a:t>
            </a:r>
          </a:p>
        </p:txBody>
      </p:sp>
    </p:spTree>
    <p:extLst>
      <p:ext uri="{BB962C8B-B14F-4D97-AF65-F5344CB8AC3E}">
        <p14:creationId xmlns:p14="http://schemas.microsoft.com/office/powerpoint/2010/main" val="17204540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C45C-581E-F644-A39B-FBF05E0CEDF3}"/>
              </a:ext>
            </a:extLst>
          </p:cNvPr>
          <p:cNvSpPr>
            <a:spLocks noGrp="1"/>
          </p:cNvSpPr>
          <p:nvPr>
            <p:ph type="title"/>
          </p:nvPr>
        </p:nvSpPr>
        <p:spPr/>
        <p:txBody>
          <a:bodyPr/>
          <a:lstStyle/>
          <a:p>
            <a:r>
              <a:rPr lang="en-US" dirty="0"/>
              <a:t>When not to Use SQL Server</a:t>
            </a:r>
          </a:p>
        </p:txBody>
      </p:sp>
      <p:sp>
        <p:nvSpPr>
          <p:cNvPr id="3" name="Content Placeholder 2">
            <a:extLst>
              <a:ext uri="{FF2B5EF4-FFF2-40B4-BE49-F238E27FC236}">
                <a16:creationId xmlns:a16="http://schemas.microsoft.com/office/drawing/2014/main" id="{2556614F-7482-B44A-8F75-7333683F9BAE}"/>
              </a:ext>
            </a:extLst>
          </p:cNvPr>
          <p:cNvSpPr>
            <a:spLocks noGrp="1"/>
          </p:cNvSpPr>
          <p:nvPr>
            <p:ph idx="1"/>
          </p:nvPr>
        </p:nvSpPr>
        <p:spPr/>
        <p:txBody>
          <a:bodyPr/>
          <a:lstStyle/>
          <a:p>
            <a:pPr algn="just">
              <a:lnSpc>
                <a:spcPct val="150000"/>
              </a:lnSpc>
            </a:pPr>
            <a:r>
              <a:rPr lang="en-US" dirty="0"/>
              <a:t>Not ideal for companies with low Budgets for databases.</a:t>
            </a:r>
          </a:p>
          <a:p>
            <a:pPr algn="just">
              <a:lnSpc>
                <a:spcPct val="150000"/>
              </a:lnSpc>
            </a:pPr>
            <a:r>
              <a:rPr lang="en-US" dirty="0"/>
              <a:t>Multi-Master ACID transaction is a must-have feature.</a:t>
            </a:r>
          </a:p>
          <a:p>
            <a:pPr algn="just">
              <a:lnSpc>
                <a:spcPct val="150000"/>
              </a:lnSpc>
            </a:pPr>
            <a:r>
              <a:rPr lang="en-US" dirty="0"/>
              <a:t>Data is Semi-structured, i.e., JSON data, and needs advanced query operations.</a:t>
            </a:r>
          </a:p>
          <a:p>
            <a:pPr algn="just">
              <a:lnSpc>
                <a:spcPct val="150000"/>
              </a:lnSpc>
            </a:pPr>
            <a:r>
              <a:rPr lang="en-US" dirty="0"/>
              <a:t>Distributed SQL database is desired.</a:t>
            </a:r>
          </a:p>
          <a:p>
            <a:pPr algn="just">
              <a:lnSpc>
                <a:spcPct val="150000"/>
              </a:lnSpc>
            </a:pPr>
            <a:r>
              <a:rPr lang="en-US" dirty="0"/>
              <a:t>A Converged database is needed.</a:t>
            </a:r>
          </a:p>
        </p:txBody>
      </p:sp>
    </p:spTree>
    <p:extLst>
      <p:ext uri="{BB962C8B-B14F-4D97-AF65-F5344CB8AC3E}">
        <p14:creationId xmlns:p14="http://schemas.microsoft.com/office/powerpoint/2010/main" val="1299052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78CF-6B21-3744-A89D-FB6BF8579FF8}"/>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E1C8A733-CAA4-B64B-8D63-BBD0E00050C6}"/>
              </a:ext>
            </a:extLst>
          </p:cNvPr>
          <p:cNvSpPr>
            <a:spLocks noGrp="1"/>
          </p:cNvSpPr>
          <p:nvPr>
            <p:ph idx="1"/>
          </p:nvPr>
        </p:nvSpPr>
        <p:spPr/>
        <p:txBody>
          <a:bodyPr/>
          <a:lstStyle/>
          <a:p>
            <a:r>
              <a:rPr lang="en-NZ" dirty="0"/>
              <a:t>Supports Semi-Structured data </a:t>
            </a:r>
            <a:endParaRPr lang="en-US" dirty="0"/>
          </a:p>
          <a:p>
            <a:r>
              <a:rPr lang="en-US" dirty="0"/>
              <a:t>Supports application-level mapping</a:t>
            </a:r>
          </a:p>
          <a:p>
            <a:r>
              <a:rPr lang="en-NZ" dirty="0"/>
              <a:t>Handles the Document Data</a:t>
            </a:r>
            <a:endParaRPr lang="en-US" dirty="0"/>
          </a:p>
        </p:txBody>
      </p:sp>
    </p:spTree>
    <p:extLst>
      <p:ext uri="{BB962C8B-B14F-4D97-AF65-F5344CB8AC3E}">
        <p14:creationId xmlns:p14="http://schemas.microsoft.com/office/powerpoint/2010/main" val="979692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8066-22DD-9740-AE63-177D33BAA61F}"/>
              </a:ext>
            </a:extLst>
          </p:cNvPr>
          <p:cNvSpPr>
            <a:spLocks noGrp="1"/>
          </p:cNvSpPr>
          <p:nvPr>
            <p:ph type="title"/>
          </p:nvPr>
        </p:nvSpPr>
        <p:spPr/>
        <p:txBody>
          <a:bodyPr/>
          <a:lstStyle/>
          <a:p>
            <a:r>
              <a:rPr lang="en-US" dirty="0"/>
              <a:t>MongoDB – Key Features</a:t>
            </a:r>
          </a:p>
        </p:txBody>
      </p:sp>
      <p:sp>
        <p:nvSpPr>
          <p:cNvPr id="3" name="Content Placeholder 2">
            <a:extLst>
              <a:ext uri="{FF2B5EF4-FFF2-40B4-BE49-F238E27FC236}">
                <a16:creationId xmlns:a16="http://schemas.microsoft.com/office/drawing/2014/main" id="{1EFF9E1E-EBBE-5845-8C1E-74C0D3023F17}"/>
              </a:ext>
            </a:extLst>
          </p:cNvPr>
          <p:cNvSpPr>
            <a:spLocks noGrp="1"/>
          </p:cNvSpPr>
          <p:nvPr>
            <p:ph idx="1"/>
          </p:nvPr>
        </p:nvSpPr>
        <p:spPr/>
        <p:txBody>
          <a:bodyPr>
            <a:normAutofit fontScale="77500" lnSpcReduction="20000"/>
          </a:bodyPr>
          <a:lstStyle/>
          <a:p>
            <a:pPr>
              <a:lnSpc>
                <a:spcPct val="150000"/>
              </a:lnSpc>
            </a:pPr>
            <a:r>
              <a:rPr lang="en-US" dirty="0"/>
              <a:t>Open-Core NoSQL Document Database (BSON) with various licenses: Community Server (free), Enterprise Server (commercial), Atlas (managed in Cloud).</a:t>
            </a:r>
          </a:p>
          <a:p>
            <a:pPr>
              <a:lnSpc>
                <a:spcPct val="150000"/>
              </a:lnSpc>
            </a:pPr>
            <a:r>
              <a:rPr lang="en-US" dirty="0"/>
              <a:t>Offers horizontal scaling via Auto-</a:t>
            </a:r>
            <a:r>
              <a:rPr lang="en-US" dirty="0" err="1"/>
              <a:t>Sharding</a:t>
            </a:r>
            <a:r>
              <a:rPr lang="en-US" dirty="0"/>
              <a:t> and has built-in replication via primary-secondary nodes. In terms of CAP, it is CP (Consistent and Partition tolerant).</a:t>
            </a:r>
          </a:p>
          <a:p>
            <a:pPr>
              <a:lnSpc>
                <a:spcPct val="150000"/>
              </a:lnSpc>
            </a:pPr>
            <a:r>
              <a:rPr lang="en-US" dirty="0"/>
              <a:t>Distributed multi-document ACID transactions with snapshot isolation.</a:t>
            </a:r>
          </a:p>
          <a:p>
            <a:pPr>
              <a:lnSpc>
                <a:spcPct val="150000"/>
              </a:lnSpc>
            </a:pPr>
            <a:r>
              <a:rPr lang="en-US" dirty="0"/>
              <a:t>Rich and powerful query language with complex querying using aggregation pipeline. It also supports Map-Reduce query, text search, graph search, and geo-search.</a:t>
            </a:r>
          </a:p>
          <a:p>
            <a:pPr>
              <a:lnSpc>
                <a:spcPct val="150000"/>
              </a:lnSpc>
            </a:pPr>
            <a:r>
              <a:rPr lang="en-US" dirty="0"/>
              <a:t>MongoDB Inc. also offers a full-text search engine (Atlas Search) and data lake (Atlas Data Lake) built on MongoDB.</a:t>
            </a:r>
          </a:p>
        </p:txBody>
      </p:sp>
    </p:spTree>
    <p:extLst>
      <p:ext uri="{BB962C8B-B14F-4D97-AF65-F5344CB8AC3E}">
        <p14:creationId xmlns:p14="http://schemas.microsoft.com/office/powerpoint/2010/main" val="2608274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837F-09DA-C74A-8D67-7D6FD4A58667}"/>
              </a:ext>
            </a:extLst>
          </p:cNvPr>
          <p:cNvSpPr>
            <a:spLocks noGrp="1"/>
          </p:cNvSpPr>
          <p:nvPr>
            <p:ph type="title"/>
          </p:nvPr>
        </p:nvSpPr>
        <p:spPr/>
        <p:txBody>
          <a:bodyPr>
            <a:normAutofit/>
          </a:bodyPr>
          <a:lstStyle/>
          <a:p>
            <a:r>
              <a:rPr lang="en-NZ" dirty="0"/>
              <a:t>When to Use MongoDB</a:t>
            </a:r>
            <a:endParaRPr lang="en-US" dirty="0"/>
          </a:p>
        </p:txBody>
      </p:sp>
      <p:sp>
        <p:nvSpPr>
          <p:cNvPr id="3" name="Content Placeholder 2">
            <a:extLst>
              <a:ext uri="{FF2B5EF4-FFF2-40B4-BE49-F238E27FC236}">
                <a16:creationId xmlns:a16="http://schemas.microsoft.com/office/drawing/2014/main" id="{208A668B-D632-6A44-9D77-C2860000D729}"/>
              </a:ext>
            </a:extLst>
          </p:cNvPr>
          <p:cNvSpPr>
            <a:spLocks noGrp="1"/>
          </p:cNvSpPr>
          <p:nvPr>
            <p:ph idx="1"/>
          </p:nvPr>
        </p:nvSpPr>
        <p:spPr/>
        <p:txBody>
          <a:bodyPr/>
          <a:lstStyle/>
          <a:p>
            <a:pPr>
              <a:lnSpc>
                <a:spcPct val="150000"/>
              </a:lnSpc>
            </a:pPr>
            <a:r>
              <a:rPr lang="en-US" dirty="0"/>
              <a:t>Data is Document or semi-structured(e.g. JSON, XML) with advanced query features.</a:t>
            </a:r>
          </a:p>
          <a:p>
            <a:pPr>
              <a:lnSpc>
                <a:spcPct val="150000"/>
              </a:lnSpc>
            </a:pPr>
            <a:r>
              <a:rPr lang="en-US" dirty="0"/>
              <a:t>Fast application development where the schema is continuously changing.</a:t>
            </a:r>
          </a:p>
          <a:p>
            <a:pPr>
              <a:lnSpc>
                <a:spcPct val="150000"/>
              </a:lnSpc>
            </a:pPr>
            <a:r>
              <a:rPr lang="en-US" dirty="0"/>
              <a:t>Large structured data is normalized to multiple SQL tables and suffers in terms of performance and complexity.</a:t>
            </a:r>
          </a:p>
          <a:p>
            <a:pPr>
              <a:lnSpc>
                <a:spcPct val="150000"/>
              </a:lnSpc>
            </a:pPr>
            <a:r>
              <a:rPr lang="en-US" dirty="0"/>
              <a:t>Data is Schema-less.</a:t>
            </a:r>
          </a:p>
          <a:p>
            <a:pPr>
              <a:lnSpc>
                <a:spcPct val="150000"/>
              </a:lnSpc>
            </a:pPr>
            <a:r>
              <a:rPr lang="en-US" dirty="0"/>
              <a:t>Consistency is preferred over availability for semi-structured data.</a:t>
            </a:r>
          </a:p>
        </p:txBody>
      </p:sp>
    </p:spTree>
    <p:extLst>
      <p:ext uri="{BB962C8B-B14F-4D97-AF65-F5344CB8AC3E}">
        <p14:creationId xmlns:p14="http://schemas.microsoft.com/office/powerpoint/2010/main" val="334529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DB82-E9E0-C44E-BF29-531B163C35D9}"/>
              </a:ext>
            </a:extLst>
          </p:cNvPr>
          <p:cNvSpPr>
            <a:spLocks noGrp="1"/>
          </p:cNvSpPr>
          <p:nvPr>
            <p:ph type="title"/>
          </p:nvPr>
        </p:nvSpPr>
        <p:spPr/>
        <p:txBody>
          <a:bodyPr>
            <a:normAutofit/>
          </a:bodyPr>
          <a:lstStyle/>
          <a:p>
            <a:r>
              <a:rPr lang="en-US" dirty="0"/>
              <a:t>When not to Use MongoDB</a:t>
            </a:r>
          </a:p>
        </p:txBody>
      </p:sp>
      <p:sp>
        <p:nvSpPr>
          <p:cNvPr id="3" name="Content Placeholder 2">
            <a:extLst>
              <a:ext uri="{FF2B5EF4-FFF2-40B4-BE49-F238E27FC236}">
                <a16:creationId xmlns:a16="http://schemas.microsoft.com/office/drawing/2014/main" id="{D2F34FEB-7E92-3943-B064-C904AC24AA2B}"/>
              </a:ext>
            </a:extLst>
          </p:cNvPr>
          <p:cNvSpPr>
            <a:spLocks noGrp="1"/>
          </p:cNvSpPr>
          <p:nvPr>
            <p:ph idx="1"/>
          </p:nvPr>
        </p:nvSpPr>
        <p:spPr/>
        <p:txBody>
          <a:bodyPr/>
          <a:lstStyle/>
          <a:p>
            <a:pPr>
              <a:lnSpc>
                <a:spcPct val="150000"/>
              </a:lnSpc>
            </a:pPr>
            <a:r>
              <a:rPr lang="en-US" dirty="0"/>
              <a:t>Data is structured data.</a:t>
            </a:r>
          </a:p>
          <a:p>
            <a:pPr>
              <a:lnSpc>
                <a:spcPct val="150000"/>
              </a:lnSpc>
            </a:pPr>
            <a:r>
              <a:rPr lang="en-US" dirty="0"/>
              <a:t>Data is extremely relational (e.g., Social Media), i.e., Graph like data.</a:t>
            </a:r>
          </a:p>
          <a:p>
            <a:pPr>
              <a:lnSpc>
                <a:spcPct val="150000"/>
              </a:lnSpc>
            </a:pPr>
            <a:r>
              <a:rPr lang="en-US" dirty="0"/>
              <a:t>For Data Warehousing (OLAP database).</a:t>
            </a:r>
          </a:p>
          <a:p>
            <a:pPr>
              <a:lnSpc>
                <a:spcPct val="150000"/>
              </a:lnSpc>
            </a:pPr>
            <a:r>
              <a:rPr lang="en-US" dirty="0"/>
              <a:t>Multi-Master write is needed for write-heavy loads.</a:t>
            </a:r>
          </a:p>
          <a:p>
            <a:pPr>
              <a:lnSpc>
                <a:spcPct val="150000"/>
              </a:lnSpc>
            </a:pPr>
            <a:r>
              <a:rPr lang="en-US" dirty="0"/>
              <a:t>High availability is preferred over Consistency.</a:t>
            </a:r>
          </a:p>
        </p:txBody>
      </p:sp>
    </p:spTree>
    <p:extLst>
      <p:ext uri="{BB962C8B-B14F-4D97-AF65-F5344CB8AC3E}">
        <p14:creationId xmlns:p14="http://schemas.microsoft.com/office/powerpoint/2010/main" val="232128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04A2-A406-AA4C-8714-AB93AEED9DC6}"/>
              </a:ext>
            </a:extLst>
          </p:cNvPr>
          <p:cNvSpPr>
            <a:spLocks noGrp="1"/>
          </p:cNvSpPr>
          <p:nvPr>
            <p:ph type="title"/>
          </p:nvPr>
        </p:nvSpPr>
        <p:spPr/>
        <p:txBody>
          <a:bodyPr/>
          <a:lstStyle/>
          <a:p>
            <a:r>
              <a:rPr lang="en-US" dirty="0"/>
              <a:t>Redis</a:t>
            </a:r>
          </a:p>
        </p:txBody>
      </p:sp>
      <p:sp>
        <p:nvSpPr>
          <p:cNvPr id="3" name="Content Placeholder 2">
            <a:extLst>
              <a:ext uri="{FF2B5EF4-FFF2-40B4-BE49-F238E27FC236}">
                <a16:creationId xmlns:a16="http://schemas.microsoft.com/office/drawing/2014/main" id="{5599A9A9-2183-684F-BA98-1288A5F0ED5A}"/>
              </a:ext>
            </a:extLst>
          </p:cNvPr>
          <p:cNvSpPr>
            <a:spLocks noGrp="1"/>
          </p:cNvSpPr>
          <p:nvPr>
            <p:ph idx="1"/>
          </p:nvPr>
        </p:nvSpPr>
        <p:spPr/>
        <p:txBody>
          <a:bodyPr/>
          <a:lstStyle/>
          <a:p>
            <a:r>
              <a:rPr lang="en-US" dirty="0">
                <a:solidFill>
                  <a:srgbClr val="FF0000"/>
                </a:solidFill>
              </a:rPr>
              <a:t>Distributed in-memory key-value store</a:t>
            </a:r>
          </a:p>
          <a:p>
            <a:r>
              <a:rPr lang="en-US" dirty="0">
                <a:solidFill>
                  <a:srgbClr val="FF0000"/>
                </a:solidFill>
              </a:rPr>
              <a:t>Highly-scalable in-memory data structure store used extensively in the industry</a:t>
            </a:r>
          </a:p>
        </p:txBody>
      </p:sp>
    </p:spTree>
    <p:extLst>
      <p:ext uri="{BB962C8B-B14F-4D97-AF65-F5344CB8AC3E}">
        <p14:creationId xmlns:p14="http://schemas.microsoft.com/office/powerpoint/2010/main" val="4087715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3616-5500-AC42-A001-5A86DB9B4152}"/>
              </a:ext>
            </a:extLst>
          </p:cNvPr>
          <p:cNvSpPr>
            <a:spLocks noGrp="1"/>
          </p:cNvSpPr>
          <p:nvPr>
            <p:ph type="title"/>
          </p:nvPr>
        </p:nvSpPr>
        <p:spPr/>
        <p:txBody>
          <a:bodyPr/>
          <a:lstStyle/>
          <a:p>
            <a:r>
              <a:rPr lang="en-US" dirty="0"/>
              <a:t>Redis - </a:t>
            </a:r>
            <a:r>
              <a:rPr lang="en-NZ" dirty="0"/>
              <a:t>Key Features</a:t>
            </a:r>
            <a:endParaRPr lang="en-US" dirty="0"/>
          </a:p>
        </p:txBody>
      </p:sp>
      <p:sp>
        <p:nvSpPr>
          <p:cNvPr id="3" name="Content Placeholder 2">
            <a:extLst>
              <a:ext uri="{FF2B5EF4-FFF2-40B4-BE49-F238E27FC236}">
                <a16:creationId xmlns:a16="http://schemas.microsoft.com/office/drawing/2014/main" id="{0D7CEEAE-EEAA-024C-9FB0-96ECF8105BDE}"/>
              </a:ext>
            </a:extLst>
          </p:cNvPr>
          <p:cNvSpPr>
            <a:spLocks noGrp="1"/>
          </p:cNvSpPr>
          <p:nvPr>
            <p:ph idx="1"/>
          </p:nvPr>
        </p:nvSpPr>
        <p:spPr/>
        <p:txBody>
          <a:bodyPr>
            <a:normAutofit fontScale="85000" lnSpcReduction="20000"/>
          </a:bodyPr>
          <a:lstStyle/>
          <a:p>
            <a:pPr>
              <a:lnSpc>
                <a:spcPct val="150000"/>
              </a:lnSpc>
            </a:pPr>
            <a:r>
              <a:rPr lang="en-NZ" dirty="0"/>
              <a:t>Open Core distributed in-memory NoSQL data structure store with BSD 3-clause license.</a:t>
            </a:r>
          </a:p>
          <a:p>
            <a:pPr>
              <a:lnSpc>
                <a:spcPct val="150000"/>
              </a:lnSpc>
            </a:pPr>
            <a:r>
              <a:rPr lang="en-NZ" dirty="0"/>
              <a:t>Used as a distributed, in-memory key-value database. Also used as a distributed cache (with or without database) or as message broker with optional durability.</a:t>
            </a:r>
          </a:p>
          <a:p>
            <a:pPr>
              <a:lnSpc>
                <a:spcPct val="150000"/>
              </a:lnSpc>
            </a:pPr>
            <a:r>
              <a:rPr lang="en-NZ" dirty="0"/>
              <a:t>Supports a wide range of data structures: strings, hashes, lists, sets, sorted sets with range queries, bitmaps, hyper-logs, geospatial indexes, and streams.</a:t>
            </a:r>
          </a:p>
          <a:p>
            <a:pPr>
              <a:lnSpc>
                <a:spcPct val="150000"/>
              </a:lnSpc>
            </a:pPr>
            <a:r>
              <a:rPr lang="en-NZ" dirty="0"/>
              <a:t>Highly scalable with built-in replication, automatic failover, and </a:t>
            </a:r>
            <a:r>
              <a:rPr lang="en-NZ" dirty="0" err="1"/>
              <a:t>sharding</a:t>
            </a:r>
            <a:r>
              <a:rPr lang="en-NZ" dirty="0"/>
              <a:t> via Redis Cluster. In terms of CAP, it is CP (Consistent and Partition tolerant).</a:t>
            </a:r>
          </a:p>
          <a:p>
            <a:pPr>
              <a:lnSpc>
                <a:spcPct val="150000"/>
              </a:lnSpc>
            </a:pPr>
            <a:r>
              <a:rPr lang="en-NZ" dirty="0"/>
              <a:t>Advanced Cache functionality (LRU eviction policy, Keys with limited TTL).</a:t>
            </a:r>
          </a:p>
        </p:txBody>
      </p:sp>
    </p:spTree>
    <p:extLst>
      <p:ext uri="{BB962C8B-B14F-4D97-AF65-F5344CB8AC3E}">
        <p14:creationId xmlns:p14="http://schemas.microsoft.com/office/powerpoint/2010/main" val="182613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275A-4378-924F-9590-C894DB8983FE}"/>
              </a:ext>
            </a:extLst>
          </p:cNvPr>
          <p:cNvSpPr>
            <a:spLocks noGrp="1"/>
          </p:cNvSpPr>
          <p:nvPr>
            <p:ph type="title"/>
          </p:nvPr>
        </p:nvSpPr>
        <p:spPr/>
        <p:txBody>
          <a:bodyPr/>
          <a:lstStyle/>
          <a:p>
            <a:r>
              <a:rPr lang="en-US" dirty="0"/>
              <a:t>Software Architecture – Decisions to make</a:t>
            </a:r>
          </a:p>
        </p:txBody>
      </p:sp>
      <p:sp>
        <p:nvSpPr>
          <p:cNvPr id="3" name="Content Placeholder 2">
            <a:extLst>
              <a:ext uri="{FF2B5EF4-FFF2-40B4-BE49-F238E27FC236}">
                <a16:creationId xmlns:a16="http://schemas.microsoft.com/office/drawing/2014/main" id="{FB35CC2F-75BC-8C43-88E1-2846E5A81120}"/>
              </a:ext>
            </a:extLst>
          </p:cNvPr>
          <p:cNvSpPr>
            <a:spLocks noGrp="1"/>
          </p:cNvSpPr>
          <p:nvPr>
            <p:ph idx="1"/>
          </p:nvPr>
        </p:nvSpPr>
        <p:spPr/>
        <p:txBody>
          <a:bodyPr/>
          <a:lstStyle/>
          <a:p>
            <a:pPr marL="457200" indent="-457200">
              <a:buFont typeface="+mj-lt"/>
              <a:buAutoNum type="arabicPeriod"/>
            </a:pPr>
            <a:r>
              <a:rPr lang="en-US" dirty="0"/>
              <a:t>Selection of structural elements and their interfaces by which the system is composed.</a:t>
            </a:r>
          </a:p>
          <a:p>
            <a:pPr marL="457200" indent="-457200">
              <a:buFont typeface="+mj-lt"/>
              <a:buAutoNum type="arabicPeriod"/>
            </a:pPr>
            <a:r>
              <a:rPr lang="en-US" dirty="0"/>
              <a:t>Behavior as specified in collaborations among those elements.</a:t>
            </a:r>
          </a:p>
          <a:p>
            <a:pPr marL="457200" indent="-457200">
              <a:buFont typeface="+mj-lt"/>
              <a:buAutoNum type="arabicPeriod"/>
            </a:pPr>
            <a:r>
              <a:rPr lang="en-US" dirty="0"/>
              <a:t>Composition of these structural and behavioral elements into large subsystem.</a:t>
            </a:r>
          </a:p>
          <a:p>
            <a:pPr marL="457200" indent="-457200">
              <a:buFont typeface="+mj-lt"/>
              <a:buAutoNum type="arabicPeriod"/>
            </a:pPr>
            <a:r>
              <a:rPr lang="en-US" dirty="0"/>
              <a:t>Architectural decisions align with business objectives.</a:t>
            </a:r>
          </a:p>
          <a:p>
            <a:pPr marL="457200" indent="-457200">
              <a:buFont typeface="+mj-lt"/>
              <a:buAutoNum type="arabicPeriod"/>
            </a:pPr>
            <a:r>
              <a:rPr lang="en-US" dirty="0"/>
              <a:t>Architectural styles guide the organization.</a:t>
            </a:r>
          </a:p>
          <a:p>
            <a:endParaRPr lang="en-US" dirty="0"/>
          </a:p>
        </p:txBody>
      </p:sp>
    </p:spTree>
    <p:extLst>
      <p:ext uri="{BB962C8B-B14F-4D97-AF65-F5344CB8AC3E}">
        <p14:creationId xmlns:p14="http://schemas.microsoft.com/office/powerpoint/2010/main" val="39032967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0B03-FE43-E744-99A8-C0F736881620}"/>
              </a:ext>
            </a:extLst>
          </p:cNvPr>
          <p:cNvSpPr>
            <a:spLocks noGrp="1"/>
          </p:cNvSpPr>
          <p:nvPr>
            <p:ph type="title"/>
          </p:nvPr>
        </p:nvSpPr>
        <p:spPr/>
        <p:txBody>
          <a:bodyPr/>
          <a:lstStyle/>
          <a:p>
            <a:r>
              <a:rPr lang="en-US" dirty="0"/>
              <a:t>When to Use Redis</a:t>
            </a:r>
          </a:p>
        </p:txBody>
      </p:sp>
      <p:sp>
        <p:nvSpPr>
          <p:cNvPr id="3" name="Content Placeholder 2">
            <a:extLst>
              <a:ext uri="{FF2B5EF4-FFF2-40B4-BE49-F238E27FC236}">
                <a16:creationId xmlns:a16="http://schemas.microsoft.com/office/drawing/2014/main" id="{9FCA23E7-F807-8E4D-8120-DE973AE3CDF2}"/>
              </a:ext>
            </a:extLst>
          </p:cNvPr>
          <p:cNvSpPr>
            <a:spLocks noGrp="1"/>
          </p:cNvSpPr>
          <p:nvPr>
            <p:ph idx="1"/>
          </p:nvPr>
        </p:nvSpPr>
        <p:spPr/>
        <p:txBody>
          <a:bodyPr/>
          <a:lstStyle/>
          <a:p>
            <a:pPr>
              <a:lnSpc>
                <a:spcPct val="150000"/>
              </a:lnSpc>
            </a:pPr>
            <a:r>
              <a:rPr lang="en-US" dirty="0"/>
              <a:t>The distributed in-memory data structure is required.</a:t>
            </a:r>
          </a:p>
          <a:p>
            <a:pPr>
              <a:lnSpc>
                <a:spcPct val="150000"/>
              </a:lnSpc>
            </a:pPr>
            <a:r>
              <a:rPr lang="en-US" dirty="0"/>
              <a:t>Distributed and enterprise-grade caching is required, e.g., to improve database access performance.</a:t>
            </a:r>
          </a:p>
          <a:p>
            <a:pPr>
              <a:lnSpc>
                <a:spcPct val="150000"/>
              </a:lnSpc>
            </a:pPr>
            <a:r>
              <a:rPr lang="en-US" dirty="0"/>
              <a:t>For Session Management.</a:t>
            </a:r>
          </a:p>
          <a:p>
            <a:pPr>
              <a:lnSpc>
                <a:spcPct val="150000"/>
              </a:lnSpc>
            </a:pPr>
            <a:r>
              <a:rPr lang="en-US" dirty="0"/>
              <a:t>Real-time use cases, e.g., Inventory systems.</a:t>
            </a:r>
          </a:p>
          <a:p>
            <a:pPr>
              <a:lnSpc>
                <a:spcPct val="150000"/>
              </a:lnSpc>
            </a:pPr>
            <a:r>
              <a:rPr lang="en-US" dirty="0"/>
              <a:t>For a large amount of Dataset.</a:t>
            </a:r>
          </a:p>
        </p:txBody>
      </p:sp>
    </p:spTree>
    <p:extLst>
      <p:ext uri="{BB962C8B-B14F-4D97-AF65-F5344CB8AC3E}">
        <p14:creationId xmlns:p14="http://schemas.microsoft.com/office/powerpoint/2010/main" val="3271444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A6DC-5C90-3448-B8D8-799E51A7FA92}"/>
              </a:ext>
            </a:extLst>
          </p:cNvPr>
          <p:cNvSpPr>
            <a:spLocks noGrp="1"/>
          </p:cNvSpPr>
          <p:nvPr>
            <p:ph type="title"/>
          </p:nvPr>
        </p:nvSpPr>
        <p:spPr/>
        <p:txBody>
          <a:bodyPr/>
          <a:lstStyle/>
          <a:p>
            <a:r>
              <a:rPr lang="en-US" dirty="0"/>
              <a:t>When not to Use Redis</a:t>
            </a:r>
          </a:p>
        </p:txBody>
      </p:sp>
      <p:sp>
        <p:nvSpPr>
          <p:cNvPr id="3" name="Content Placeholder 2">
            <a:extLst>
              <a:ext uri="{FF2B5EF4-FFF2-40B4-BE49-F238E27FC236}">
                <a16:creationId xmlns:a16="http://schemas.microsoft.com/office/drawing/2014/main" id="{00EB66E5-B0E6-0948-BC0E-AF7ACF076BE4}"/>
              </a:ext>
            </a:extLst>
          </p:cNvPr>
          <p:cNvSpPr>
            <a:spLocks noGrp="1"/>
          </p:cNvSpPr>
          <p:nvPr>
            <p:ph idx="1"/>
          </p:nvPr>
        </p:nvSpPr>
        <p:spPr/>
        <p:txBody>
          <a:bodyPr/>
          <a:lstStyle/>
          <a:p>
            <a:pPr>
              <a:lnSpc>
                <a:spcPct val="150000"/>
              </a:lnSpc>
            </a:pPr>
            <a:r>
              <a:rPr lang="en-US" dirty="0"/>
              <a:t>Single server in-memory data structure store is required for a small set of data.</a:t>
            </a:r>
          </a:p>
          <a:p>
            <a:pPr>
              <a:lnSpc>
                <a:spcPct val="150000"/>
              </a:lnSpc>
            </a:pPr>
            <a:r>
              <a:rPr lang="en-US" dirty="0"/>
              <a:t>Primary data storage (OLTP Database) with an ACID transactional guarantee.</a:t>
            </a:r>
          </a:p>
          <a:p>
            <a:pPr>
              <a:lnSpc>
                <a:spcPct val="150000"/>
              </a:lnSpc>
            </a:pPr>
            <a:r>
              <a:rPr lang="en-US" dirty="0"/>
              <a:t>Single Server caching is needed for a small set of data.</a:t>
            </a:r>
          </a:p>
          <a:p>
            <a:pPr>
              <a:lnSpc>
                <a:spcPct val="150000"/>
              </a:lnSpc>
            </a:pPr>
            <a:r>
              <a:rPr lang="en-US" dirty="0"/>
              <a:t>Data is extremely relational (e.g., Social Media), i.e., Graph like data.</a:t>
            </a:r>
          </a:p>
          <a:p>
            <a:pPr>
              <a:lnSpc>
                <a:spcPct val="150000"/>
              </a:lnSpc>
            </a:pPr>
            <a:r>
              <a:rPr lang="en-US" dirty="0"/>
              <a:t>When an OLAP database is needed.</a:t>
            </a:r>
          </a:p>
        </p:txBody>
      </p:sp>
    </p:spTree>
    <p:extLst>
      <p:ext uri="{BB962C8B-B14F-4D97-AF65-F5344CB8AC3E}">
        <p14:creationId xmlns:p14="http://schemas.microsoft.com/office/powerpoint/2010/main" val="6628778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5D29-5E9D-684C-9FD8-3FFAE3B5623B}"/>
              </a:ext>
            </a:extLst>
          </p:cNvPr>
          <p:cNvSpPr>
            <a:spLocks noGrp="1"/>
          </p:cNvSpPr>
          <p:nvPr>
            <p:ph type="title"/>
          </p:nvPr>
        </p:nvSpPr>
        <p:spPr/>
        <p:txBody>
          <a:bodyPr/>
          <a:lstStyle/>
          <a:p>
            <a:r>
              <a:rPr lang="en-US" dirty="0"/>
              <a:t>Elasticsearch</a:t>
            </a:r>
          </a:p>
        </p:txBody>
      </p:sp>
      <p:sp>
        <p:nvSpPr>
          <p:cNvPr id="3" name="Content Placeholder 2">
            <a:extLst>
              <a:ext uri="{FF2B5EF4-FFF2-40B4-BE49-F238E27FC236}">
                <a16:creationId xmlns:a16="http://schemas.microsoft.com/office/drawing/2014/main" id="{3FB53BE1-708A-F74B-8211-BE7C3D54DE70}"/>
              </a:ext>
            </a:extLst>
          </p:cNvPr>
          <p:cNvSpPr>
            <a:spLocks noGrp="1"/>
          </p:cNvSpPr>
          <p:nvPr>
            <p:ph idx="1"/>
          </p:nvPr>
        </p:nvSpPr>
        <p:spPr/>
        <p:txBody>
          <a:bodyPr/>
          <a:lstStyle/>
          <a:p>
            <a:pPr>
              <a:lnSpc>
                <a:spcPct val="150000"/>
              </a:lnSpc>
            </a:pPr>
            <a:r>
              <a:rPr lang="en-US" dirty="0"/>
              <a:t>For </a:t>
            </a:r>
            <a:r>
              <a:rPr lang="en-NZ" dirty="0"/>
              <a:t>full-text search</a:t>
            </a:r>
          </a:p>
          <a:p>
            <a:pPr>
              <a:lnSpc>
                <a:spcPct val="150000"/>
              </a:lnSpc>
            </a:pPr>
            <a:r>
              <a:rPr lang="en-US" dirty="0"/>
              <a:t>Distributed, multi-tenant capable full-text search engine offering REST API</a:t>
            </a:r>
          </a:p>
        </p:txBody>
      </p:sp>
    </p:spTree>
    <p:extLst>
      <p:ext uri="{BB962C8B-B14F-4D97-AF65-F5344CB8AC3E}">
        <p14:creationId xmlns:p14="http://schemas.microsoft.com/office/powerpoint/2010/main" val="5096601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2277-DAD3-4946-AF23-6FD10BAFBD6D}"/>
              </a:ext>
            </a:extLst>
          </p:cNvPr>
          <p:cNvSpPr>
            <a:spLocks noGrp="1"/>
          </p:cNvSpPr>
          <p:nvPr>
            <p:ph type="title"/>
          </p:nvPr>
        </p:nvSpPr>
        <p:spPr/>
        <p:txBody>
          <a:bodyPr/>
          <a:lstStyle/>
          <a:p>
            <a:r>
              <a:rPr lang="en-US" dirty="0"/>
              <a:t>Elasticsearch – Key Features</a:t>
            </a:r>
          </a:p>
        </p:txBody>
      </p:sp>
      <p:sp>
        <p:nvSpPr>
          <p:cNvPr id="3" name="Content Placeholder 2">
            <a:extLst>
              <a:ext uri="{FF2B5EF4-FFF2-40B4-BE49-F238E27FC236}">
                <a16:creationId xmlns:a16="http://schemas.microsoft.com/office/drawing/2014/main" id="{1C62B8F4-AAC6-8645-B086-F48CE0FDBF9C}"/>
              </a:ext>
            </a:extLst>
          </p:cNvPr>
          <p:cNvSpPr>
            <a:spLocks noGrp="1"/>
          </p:cNvSpPr>
          <p:nvPr>
            <p:ph idx="1"/>
          </p:nvPr>
        </p:nvSpPr>
        <p:spPr/>
        <p:txBody>
          <a:bodyPr>
            <a:normAutofit fontScale="85000" lnSpcReduction="10000"/>
          </a:bodyPr>
          <a:lstStyle/>
          <a:p>
            <a:pPr algn="just">
              <a:lnSpc>
                <a:spcPct val="150000"/>
              </a:lnSpc>
            </a:pPr>
            <a:r>
              <a:rPr lang="en-US" dirty="0"/>
              <a:t>Open Core, distributed search engine.</a:t>
            </a:r>
          </a:p>
          <a:p>
            <a:pPr algn="just">
              <a:lnSpc>
                <a:spcPct val="150000"/>
              </a:lnSpc>
            </a:pPr>
            <a:r>
              <a:rPr lang="en-US" dirty="0"/>
              <a:t>Offers horizontal scaling via automatic </a:t>
            </a:r>
            <a:r>
              <a:rPr lang="en-US" dirty="0" err="1"/>
              <a:t>sharding</a:t>
            </a:r>
            <a:r>
              <a:rPr lang="en-US" dirty="0"/>
              <a:t>. It is the most scalable search engine. In terms of CAP, it is AP (Available and Partition Tolerant).</a:t>
            </a:r>
          </a:p>
          <a:p>
            <a:pPr algn="just">
              <a:lnSpc>
                <a:spcPct val="150000"/>
              </a:lnSpc>
            </a:pPr>
            <a:r>
              <a:rPr lang="en-US" dirty="0"/>
              <a:t>Offer REST API and supports structured and </a:t>
            </a:r>
            <a:r>
              <a:rPr lang="en-US" dirty="0" err="1"/>
              <a:t>schemaless</a:t>
            </a:r>
            <a:r>
              <a:rPr lang="en-US" dirty="0"/>
              <a:t> data (JSON). As a result, it is especially suited to analyze Logging or Monitoring data.</a:t>
            </a:r>
          </a:p>
          <a:p>
            <a:pPr algn="just">
              <a:lnSpc>
                <a:spcPct val="150000"/>
              </a:lnSpc>
            </a:pPr>
            <a:r>
              <a:rPr lang="en-US" dirty="0"/>
              <a:t>Support automatic replication and Cross-cluster Replication (CCR).</a:t>
            </a:r>
          </a:p>
          <a:p>
            <a:pPr algn="just">
              <a:lnSpc>
                <a:spcPct val="150000"/>
              </a:lnSpc>
            </a:pPr>
            <a:r>
              <a:rPr lang="en-US" dirty="0"/>
              <a:t>Part of the formidable “Elastic Stack” (Elasticsearch, Kibana, Logstash, Beats). Organizations use it massively in the Observability landscape.</a:t>
            </a:r>
          </a:p>
        </p:txBody>
      </p:sp>
    </p:spTree>
    <p:extLst>
      <p:ext uri="{BB962C8B-B14F-4D97-AF65-F5344CB8AC3E}">
        <p14:creationId xmlns:p14="http://schemas.microsoft.com/office/powerpoint/2010/main" val="9531895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D142-3E73-7148-96EA-A35CED0F1E65}"/>
              </a:ext>
            </a:extLst>
          </p:cNvPr>
          <p:cNvSpPr>
            <a:spLocks noGrp="1"/>
          </p:cNvSpPr>
          <p:nvPr>
            <p:ph type="title"/>
          </p:nvPr>
        </p:nvSpPr>
        <p:spPr/>
        <p:txBody>
          <a:bodyPr/>
          <a:lstStyle/>
          <a:p>
            <a:r>
              <a:rPr lang="en-US" dirty="0"/>
              <a:t>When to Use Elasticsearch</a:t>
            </a:r>
          </a:p>
        </p:txBody>
      </p:sp>
      <p:sp>
        <p:nvSpPr>
          <p:cNvPr id="3" name="Content Placeholder 2">
            <a:extLst>
              <a:ext uri="{FF2B5EF4-FFF2-40B4-BE49-F238E27FC236}">
                <a16:creationId xmlns:a16="http://schemas.microsoft.com/office/drawing/2014/main" id="{6E8AE2B5-7C4F-4147-8231-86617D3E2F8B}"/>
              </a:ext>
            </a:extLst>
          </p:cNvPr>
          <p:cNvSpPr>
            <a:spLocks noGrp="1"/>
          </p:cNvSpPr>
          <p:nvPr>
            <p:ph idx="1"/>
          </p:nvPr>
        </p:nvSpPr>
        <p:spPr/>
        <p:txBody>
          <a:bodyPr/>
          <a:lstStyle/>
          <a:p>
            <a:pPr>
              <a:lnSpc>
                <a:spcPct val="150000"/>
              </a:lnSpc>
            </a:pPr>
            <a:r>
              <a:rPr lang="en-US" dirty="0"/>
              <a:t>Moderate to advanced full-text search is needed.</a:t>
            </a:r>
          </a:p>
          <a:p>
            <a:pPr>
              <a:lnSpc>
                <a:spcPct val="150000"/>
              </a:lnSpc>
            </a:pPr>
            <a:r>
              <a:rPr lang="en-US" dirty="0"/>
              <a:t>Near real-time full-text search is required with advanced machine learning features (e.g., fraud detection).</a:t>
            </a:r>
          </a:p>
          <a:p>
            <a:pPr>
              <a:lnSpc>
                <a:spcPct val="150000"/>
              </a:lnSpc>
            </a:pPr>
            <a:r>
              <a:rPr lang="en-US" dirty="0"/>
              <a:t>Search engine with advanced tooling support (Kibana, Logstash, Beats).</a:t>
            </a:r>
          </a:p>
          <a:p>
            <a:pPr>
              <a:lnSpc>
                <a:spcPct val="150000"/>
              </a:lnSpc>
            </a:pPr>
            <a:r>
              <a:rPr lang="en-US" dirty="0"/>
              <a:t>For a large volume of data sets.</a:t>
            </a:r>
          </a:p>
          <a:p>
            <a:pPr>
              <a:lnSpc>
                <a:spcPct val="150000"/>
              </a:lnSpc>
            </a:pPr>
            <a:r>
              <a:rPr lang="en-US" dirty="0"/>
              <a:t>Semi-structured data (e.g., JSON, Log Data) is used.</a:t>
            </a:r>
          </a:p>
          <a:p>
            <a:endParaRPr lang="en-US" dirty="0"/>
          </a:p>
        </p:txBody>
      </p:sp>
    </p:spTree>
    <p:extLst>
      <p:ext uri="{BB962C8B-B14F-4D97-AF65-F5344CB8AC3E}">
        <p14:creationId xmlns:p14="http://schemas.microsoft.com/office/powerpoint/2010/main" val="8810733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3E87-E950-6249-86A4-BF5CE9E68C4D}"/>
              </a:ext>
            </a:extLst>
          </p:cNvPr>
          <p:cNvSpPr>
            <a:spLocks noGrp="1"/>
          </p:cNvSpPr>
          <p:nvPr>
            <p:ph type="title"/>
          </p:nvPr>
        </p:nvSpPr>
        <p:spPr/>
        <p:txBody>
          <a:bodyPr/>
          <a:lstStyle/>
          <a:p>
            <a:r>
              <a:rPr lang="en-US" dirty="0"/>
              <a:t>When not to Use Elasticsearch</a:t>
            </a:r>
          </a:p>
        </p:txBody>
      </p:sp>
      <p:sp>
        <p:nvSpPr>
          <p:cNvPr id="3" name="Content Placeholder 2">
            <a:extLst>
              <a:ext uri="{FF2B5EF4-FFF2-40B4-BE49-F238E27FC236}">
                <a16:creationId xmlns:a16="http://schemas.microsoft.com/office/drawing/2014/main" id="{2120B38D-0E25-664C-83DD-E08A3C97AFAB}"/>
              </a:ext>
            </a:extLst>
          </p:cNvPr>
          <p:cNvSpPr>
            <a:spLocks noGrp="1"/>
          </p:cNvSpPr>
          <p:nvPr>
            <p:ph idx="1"/>
          </p:nvPr>
        </p:nvSpPr>
        <p:spPr/>
        <p:txBody>
          <a:bodyPr/>
          <a:lstStyle/>
          <a:p>
            <a:pPr>
              <a:lnSpc>
                <a:spcPct val="150000"/>
              </a:lnSpc>
            </a:pPr>
            <a:r>
              <a:rPr lang="en-US" dirty="0"/>
              <a:t>Only basic full-text search features are required.</a:t>
            </a:r>
          </a:p>
          <a:p>
            <a:pPr>
              <a:lnSpc>
                <a:spcPct val="150000"/>
              </a:lnSpc>
            </a:pPr>
            <a:r>
              <a:rPr lang="en-US" dirty="0"/>
              <a:t>ACID-compliant primary database (OLTP Database) is required.</a:t>
            </a:r>
          </a:p>
          <a:p>
            <a:pPr>
              <a:lnSpc>
                <a:spcPct val="150000"/>
              </a:lnSpc>
            </a:pPr>
            <a:r>
              <a:rPr lang="en-US" dirty="0"/>
              <a:t>Dataset is small and only structured data.</a:t>
            </a:r>
          </a:p>
          <a:p>
            <a:pPr>
              <a:lnSpc>
                <a:spcPct val="150000"/>
              </a:lnSpc>
            </a:pPr>
            <a:r>
              <a:rPr lang="en-US" dirty="0"/>
              <a:t>Only full-text search is required without sophisticated tooling (Kibana, Logstash).</a:t>
            </a:r>
          </a:p>
          <a:p>
            <a:pPr>
              <a:lnSpc>
                <a:spcPct val="150000"/>
              </a:lnSpc>
            </a:pPr>
            <a:r>
              <a:rPr lang="en-US" dirty="0"/>
              <a:t>When cutting-edge but expensive features like advanced machine learning is not a key requirement.</a:t>
            </a:r>
          </a:p>
        </p:txBody>
      </p:sp>
    </p:spTree>
    <p:extLst>
      <p:ext uri="{BB962C8B-B14F-4D97-AF65-F5344CB8AC3E}">
        <p14:creationId xmlns:p14="http://schemas.microsoft.com/office/powerpoint/2010/main" val="2490902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165D-389D-B645-9967-277ADE64C9E6}"/>
              </a:ext>
            </a:extLst>
          </p:cNvPr>
          <p:cNvSpPr>
            <a:spLocks noGrp="1"/>
          </p:cNvSpPr>
          <p:nvPr>
            <p:ph type="title"/>
          </p:nvPr>
        </p:nvSpPr>
        <p:spPr/>
        <p:txBody>
          <a:bodyPr/>
          <a:lstStyle/>
          <a:p>
            <a:r>
              <a:rPr lang="en-US" dirty="0"/>
              <a:t>Cassandra</a:t>
            </a:r>
          </a:p>
        </p:txBody>
      </p:sp>
      <p:sp>
        <p:nvSpPr>
          <p:cNvPr id="3" name="Content Placeholder 2">
            <a:extLst>
              <a:ext uri="{FF2B5EF4-FFF2-40B4-BE49-F238E27FC236}">
                <a16:creationId xmlns:a16="http://schemas.microsoft.com/office/drawing/2014/main" id="{9E296A4B-1C17-034A-ACDF-C4BEBC6D24CA}"/>
              </a:ext>
            </a:extLst>
          </p:cNvPr>
          <p:cNvSpPr>
            <a:spLocks noGrp="1"/>
          </p:cNvSpPr>
          <p:nvPr>
            <p:ph idx="1"/>
          </p:nvPr>
        </p:nvSpPr>
        <p:spPr/>
        <p:txBody>
          <a:bodyPr/>
          <a:lstStyle/>
          <a:p>
            <a:r>
              <a:rPr lang="en-US" dirty="0"/>
              <a:t>Facebook’s </a:t>
            </a:r>
            <a:r>
              <a:rPr lang="en-NZ" dirty="0"/>
              <a:t>massive scaling problem</a:t>
            </a:r>
            <a:endParaRPr lang="en-US" dirty="0"/>
          </a:p>
          <a:p>
            <a:r>
              <a:rPr lang="en-US" dirty="0"/>
              <a:t>Highly scalable database and widely used in the industry to handle massive data.</a:t>
            </a:r>
          </a:p>
        </p:txBody>
      </p:sp>
    </p:spTree>
    <p:extLst>
      <p:ext uri="{BB962C8B-B14F-4D97-AF65-F5344CB8AC3E}">
        <p14:creationId xmlns:p14="http://schemas.microsoft.com/office/powerpoint/2010/main" val="10433946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3A77-88D9-B147-B56E-D230AA527465}"/>
              </a:ext>
            </a:extLst>
          </p:cNvPr>
          <p:cNvSpPr>
            <a:spLocks noGrp="1"/>
          </p:cNvSpPr>
          <p:nvPr>
            <p:ph type="title"/>
          </p:nvPr>
        </p:nvSpPr>
        <p:spPr/>
        <p:txBody>
          <a:bodyPr/>
          <a:lstStyle/>
          <a:p>
            <a:r>
              <a:rPr lang="en-US" dirty="0"/>
              <a:t>Cassandra – Key Features</a:t>
            </a:r>
          </a:p>
        </p:txBody>
      </p:sp>
      <p:sp>
        <p:nvSpPr>
          <p:cNvPr id="3" name="Content Placeholder 2">
            <a:extLst>
              <a:ext uri="{FF2B5EF4-FFF2-40B4-BE49-F238E27FC236}">
                <a16:creationId xmlns:a16="http://schemas.microsoft.com/office/drawing/2014/main" id="{97299787-3F44-E944-BC7F-CF6CC68DA969}"/>
              </a:ext>
            </a:extLst>
          </p:cNvPr>
          <p:cNvSpPr>
            <a:spLocks noGrp="1"/>
          </p:cNvSpPr>
          <p:nvPr>
            <p:ph idx="1"/>
          </p:nvPr>
        </p:nvSpPr>
        <p:spPr/>
        <p:txBody>
          <a:bodyPr>
            <a:normAutofit fontScale="85000" lnSpcReduction="20000"/>
          </a:bodyPr>
          <a:lstStyle/>
          <a:p>
            <a:pPr>
              <a:lnSpc>
                <a:spcPct val="150000"/>
              </a:lnSpc>
            </a:pPr>
            <a:r>
              <a:rPr lang="en-US" dirty="0"/>
              <a:t>Open Core, distributed, Wide Column Store database with Apache License 2.0.</a:t>
            </a:r>
          </a:p>
          <a:p>
            <a:pPr>
              <a:lnSpc>
                <a:spcPct val="150000"/>
              </a:lnSpc>
            </a:pPr>
            <a:r>
              <a:rPr lang="en-US" dirty="0"/>
              <a:t>Used as OLAP Database (e.g., Data Warehouse) to handle the gigantic volume of data. Also used as a time-series database.</a:t>
            </a:r>
          </a:p>
          <a:p>
            <a:pPr>
              <a:lnSpc>
                <a:spcPct val="150000"/>
              </a:lnSpc>
            </a:pPr>
            <a:r>
              <a:rPr lang="en-US" dirty="0"/>
              <a:t>Offers linear horizontal scaling and one of the most scalable databases with automatic </a:t>
            </a:r>
            <a:r>
              <a:rPr lang="en-US" dirty="0" err="1"/>
              <a:t>sharding</a:t>
            </a:r>
            <a:r>
              <a:rPr lang="en-US" dirty="0"/>
              <a:t>. In terms of CAP, it is AP (Available and Partition Tolerant).</a:t>
            </a:r>
          </a:p>
          <a:p>
            <a:pPr>
              <a:lnSpc>
                <a:spcPct val="150000"/>
              </a:lnSpc>
            </a:pPr>
            <a:r>
              <a:rPr lang="en-US" dirty="0"/>
              <a:t>Decentralized database (Leaderless) with automatic replication and multi-datacenter replication. As a result, it is fault-tolerant with no single point of failure.</a:t>
            </a:r>
          </a:p>
          <a:p>
            <a:pPr>
              <a:lnSpc>
                <a:spcPct val="150000"/>
              </a:lnSpc>
            </a:pPr>
            <a:r>
              <a:rPr lang="en-US" dirty="0"/>
              <a:t>Has user-friendly and SQL like query language: Cassandra Query Language (CQL).</a:t>
            </a:r>
          </a:p>
        </p:txBody>
      </p:sp>
    </p:spTree>
    <p:extLst>
      <p:ext uri="{BB962C8B-B14F-4D97-AF65-F5344CB8AC3E}">
        <p14:creationId xmlns:p14="http://schemas.microsoft.com/office/powerpoint/2010/main" val="17595654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2FE1-A7EE-2E46-BB89-9475AD0936DA}"/>
              </a:ext>
            </a:extLst>
          </p:cNvPr>
          <p:cNvSpPr>
            <a:spLocks noGrp="1"/>
          </p:cNvSpPr>
          <p:nvPr>
            <p:ph type="title"/>
          </p:nvPr>
        </p:nvSpPr>
        <p:spPr/>
        <p:txBody>
          <a:bodyPr/>
          <a:lstStyle/>
          <a:p>
            <a:r>
              <a:rPr lang="en-US" dirty="0"/>
              <a:t>When to Use Cassandra</a:t>
            </a:r>
          </a:p>
        </p:txBody>
      </p:sp>
      <p:sp>
        <p:nvSpPr>
          <p:cNvPr id="3" name="Content Placeholder 2">
            <a:extLst>
              <a:ext uri="{FF2B5EF4-FFF2-40B4-BE49-F238E27FC236}">
                <a16:creationId xmlns:a16="http://schemas.microsoft.com/office/drawing/2014/main" id="{D540D585-9CA9-7E49-8158-786A6E4D8818}"/>
              </a:ext>
            </a:extLst>
          </p:cNvPr>
          <p:cNvSpPr>
            <a:spLocks noGrp="1"/>
          </p:cNvSpPr>
          <p:nvPr>
            <p:ph idx="1"/>
          </p:nvPr>
        </p:nvSpPr>
        <p:spPr/>
        <p:txBody>
          <a:bodyPr/>
          <a:lstStyle/>
          <a:p>
            <a:pPr>
              <a:lnSpc>
                <a:spcPct val="150000"/>
              </a:lnSpc>
            </a:pPr>
            <a:r>
              <a:rPr lang="en-US" dirty="0"/>
              <a:t>As typical OLAP database, e.g., as Data Warehouse.</a:t>
            </a:r>
          </a:p>
          <a:p>
            <a:pPr>
              <a:lnSpc>
                <a:spcPct val="150000"/>
              </a:lnSpc>
            </a:pPr>
            <a:r>
              <a:rPr lang="en-US" dirty="0"/>
              <a:t>As a time series database with massive write operations.</a:t>
            </a:r>
          </a:p>
          <a:p>
            <a:pPr>
              <a:lnSpc>
                <a:spcPct val="150000"/>
              </a:lnSpc>
            </a:pPr>
            <a:r>
              <a:rPr lang="en-US" dirty="0"/>
              <a:t>Web-Scale applications need to handle a massive amount of write and read operations with linear scalability.</a:t>
            </a:r>
          </a:p>
          <a:p>
            <a:pPr>
              <a:lnSpc>
                <a:spcPct val="150000"/>
              </a:lnSpc>
            </a:pPr>
            <a:r>
              <a:rPr lang="en-US" dirty="0"/>
              <a:t>For high durable use cases when data-loss is acceptable.</a:t>
            </a:r>
          </a:p>
          <a:p>
            <a:endParaRPr lang="en-US" dirty="0"/>
          </a:p>
        </p:txBody>
      </p:sp>
    </p:spTree>
    <p:extLst>
      <p:ext uri="{BB962C8B-B14F-4D97-AF65-F5344CB8AC3E}">
        <p14:creationId xmlns:p14="http://schemas.microsoft.com/office/powerpoint/2010/main" val="2956024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1D67-36A8-854D-A24D-B39335051A06}"/>
              </a:ext>
            </a:extLst>
          </p:cNvPr>
          <p:cNvSpPr>
            <a:spLocks noGrp="1"/>
          </p:cNvSpPr>
          <p:nvPr>
            <p:ph type="title"/>
          </p:nvPr>
        </p:nvSpPr>
        <p:spPr/>
        <p:txBody>
          <a:bodyPr/>
          <a:lstStyle/>
          <a:p>
            <a:r>
              <a:rPr lang="en-US" dirty="0"/>
              <a:t>When not to Use Cassandra</a:t>
            </a:r>
          </a:p>
        </p:txBody>
      </p:sp>
      <p:sp>
        <p:nvSpPr>
          <p:cNvPr id="3" name="Content Placeholder 2">
            <a:extLst>
              <a:ext uri="{FF2B5EF4-FFF2-40B4-BE49-F238E27FC236}">
                <a16:creationId xmlns:a16="http://schemas.microsoft.com/office/drawing/2014/main" id="{9756A984-4732-1C49-8812-A399E3098AB7}"/>
              </a:ext>
            </a:extLst>
          </p:cNvPr>
          <p:cNvSpPr>
            <a:spLocks noGrp="1"/>
          </p:cNvSpPr>
          <p:nvPr>
            <p:ph idx="1"/>
          </p:nvPr>
        </p:nvSpPr>
        <p:spPr/>
        <p:txBody>
          <a:bodyPr>
            <a:normAutofit lnSpcReduction="10000"/>
          </a:bodyPr>
          <a:lstStyle/>
          <a:p>
            <a:pPr>
              <a:lnSpc>
                <a:spcPct val="150000"/>
              </a:lnSpc>
            </a:pPr>
            <a:r>
              <a:rPr lang="en-US" dirty="0"/>
              <a:t>As a primary database (OLTP) needing an ACID transaction guarantee.</a:t>
            </a:r>
          </a:p>
          <a:p>
            <a:pPr>
              <a:lnSpc>
                <a:spcPct val="150000"/>
              </a:lnSpc>
            </a:pPr>
            <a:r>
              <a:rPr lang="en-US" dirty="0"/>
              <a:t>If linear scalability is not required or high-availability is not required.</a:t>
            </a:r>
          </a:p>
          <a:p>
            <a:pPr>
              <a:lnSpc>
                <a:spcPct val="150000"/>
              </a:lnSpc>
            </a:pPr>
            <a:r>
              <a:rPr lang="en-US" dirty="0"/>
              <a:t>If Data is frequently deleted, then its performance degrades (“Tombstones”).</a:t>
            </a:r>
          </a:p>
          <a:p>
            <a:pPr>
              <a:lnSpc>
                <a:spcPct val="150000"/>
              </a:lnSpc>
            </a:pPr>
            <a:r>
              <a:rPr lang="en-US" dirty="0"/>
              <a:t>It is JVM based and needs more Node, and causes a hefty Cloud bill. The C++ based Cassandra compliant </a:t>
            </a:r>
            <a:r>
              <a:rPr lang="en-US" dirty="0" err="1"/>
              <a:t>ScyllaDB</a:t>
            </a:r>
            <a:r>
              <a:rPr lang="en-US" dirty="0"/>
              <a:t> is a better option to save Cloud bill.</a:t>
            </a:r>
          </a:p>
        </p:txBody>
      </p:sp>
    </p:spTree>
    <p:extLst>
      <p:ext uri="{BB962C8B-B14F-4D97-AF65-F5344CB8AC3E}">
        <p14:creationId xmlns:p14="http://schemas.microsoft.com/office/powerpoint/2010/main" val="190166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AC75-F490-D047-BB7E-3ECEBA1C02E6}"/>
              </a:ext>
            </a:extLst>
          </p:cNvPr>
          <p:cNvSpPr>
            <a:spLocks noGrp="1"/>
          </p:cNvSpPr>
          <p:nvPr>
            <p:ph type="title"/>
          </p:nvPr>
        </p:nvSpPr>
        <p:spPr/>
        <p:txBody>
          <a:bodyPr/>
          <a:lstStyle/>
          <a:p>
            <a:r>
              <a:rPr lang="en-US" dirty="0"/>
              <a:t>Goals of Software Architecture</a:t>
            </a:r>
          </a:p>
        </p:txBody>
      </p:sp>
      <p:sp>
        <p:nvSpPr>
          <p:cNvPr id="3" name="Content Placeholder 2">
            <a:extLst>
              <a:ext uri="{FF2B5EF4-FFF2-40B4-BE49-F238E27FC236}">
                <a16:creationId xmlns:a16="http://schemas.microsoft.com/office/drawing/2014/main" id="{36CB59D1-C197-9740-8EF8-9821A506E9C0}"/>
              </a:ext>
            </a:extLst>
          </p:cNvPr>
          <p:cNvSpPr>
            <a:spLocks noGrp="1"/>
          </p:cNvSpPr>
          <p:nvPr>
            <p:ph idx="1"/>
          </p:nvPr>
        </p:nvSpPr>
        <p:spPr/>
        <p:txBody>
          <a:bodyPr/>
          <a:lstStyle/>
          <a:p>
            <a:r>
              <a:rPr lang="en-NZ" dirty="0"/>
              <a:t>Identifies requirements that affect the structure of the application.</a:t>
            </a:r>
          </a:p>
          <a:p>
            <a:pPr lvl="1" algn="just"/>
            <a:r>
              <a:rPr lang="en-US" dirty="0"/>
              <a:t>Reduces the business risks associated with building a technical solution and builds a bridge between business and technical requirements.</a:t>
            </a:r>
          </a:p>
          <a:p>
            <a:pPr lvl="1" algn="just"/>
            <a:endParaRPr lang="en-US" dirty="0"/>
          </a:p>
        </p:txBody>
      </p:sp>
    </p:spTree>
    <p:extLst>
      <p:ext uri="{BB962C8B-B14F-4D97-AF65-F5344CB8AC3E}">
        <p14:creationId xmlns:p14="http://schemas.microsoft.com/office/powerpoint/2010/main" val="35596952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AC40-6C01-094E-A6D2-5D187584BF08}"/>
              </a:ext>
            </a:extLst>
          </p:cNvPr>
          <p:cNvSpPr>
            <a:spLocks noGrp="1"/>
          </p:cNvSpPr>
          <p:nvPr>
            <p:ph type="title"/>
          </p:nvPr>
        </p:nvSpPr>
        <p:spPr/>
        <p:txBody>
          <a:bodyPr/>
          <a:lstStyle/>
          <a:p>
            <a:r>
              <a:rPr lang="en-US" dirty="0"/>
              <a:t>MariaDB</a:t>
            </a:r>
          </a:p>
        </p:txBody>
      </p:sp>
      <p:sp>
        <p:nvSpPr>
          <p:cNvPr id="3" name="Content Placeholder 2">
            <a:extLst>
              <a:ext uri="{FF2B5EF4-FFF2-40B4-BE49-F238E27FC236}">
                <a16:creationId xmlns:a16="http://schemas.microsoft.com/office/drawing/2014/main" id="{95FCB02F-3717-5D4F-AA3A-D1BE3E8687FF}"/>
              </a:ext>
            </a:extLst>
          </p:cNvPr>
          <p:cNvSpPr>
            <a:spLocks noGrp="1"/>
          </p:cNvSpPr>
          <p:nvPr>
            <p:ph idx="1"/>
          </p:nvPr>
        </p:nvSpPr>
        <p:spPr/>
        <p:txBody>
          <a:bodyPr/>
          <a:lstStyle/>
          <a:p>
            <a:pPr>
              <a:lnSpc>
                <a:spcPct val="150000"/>
              </a:lnSpc>
            </a:pPr>
            <a:r>
              <a:rPr lang="en-US" dirty="0"/>
              <a:t>Relational Database Management System and compatible with MySQL protocol and MySQL clients.</a:t>
            </a:r>
          </a:p>
        </p:txBody>
      </p:sp>
    </p:spTree>
    <p:extLst>
      <p:ext uri="{BB962C8B-B14F-4D97-AF65-F5344CB8AC3E}">
        <p14:creationId xmlns:p14="http://schemas.microsoft.com/office/powerpoint/2010/main" val="3955718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254C-A8CD-3848-9955-585E161EB080}"/>
              </a:ext>
            </a:extLst>
          </p:cNvPr>
          <p:cNvSpPr>
            <a:spLocks noGrp="1"/>
          </p:cNvSpPr>
          <p:nvPr>
            <p:ph type="title"/>
          </p:nvPr>
        </p:nvSpPr>
        <p:spPr/>
        <p:txBody>
          <a:bodyPr/>
          <a:lstStyle/>
          <a:p>
            <a:r>
              <a:rPr lang="en-US" dirty="0"/>
              <a:t>MariaDB – Key Features</a:t>
            </a:r>
          </a:p>
        </p:txBody>
      </p:sp>
      <p:sp>
        <p:nvSpPr>
          <p:cNvPr id="3" name="Content Placeholder 2">
            <a:extLst>
              <a:ext uri="{FF2B5EF4-FFF2-40B4-BE49-F238E27FC236}">
                <a16:creationId xmlns:a16="http://schemas.microsoft.com/office/drawing/2014/main" id="{C7A1D003-C35F-7B4F-9FCB-0DCA7C66CBB6}"/>
              </a:ext>
            </a:extLst>
          </p:cNvPr>
          <p:cNvSpPr>
            <a:spLocks noGrp="1"/>
          </p:cNvSpPr>
          <p:nvPr>
            <p:ph idx="1"/>
          </p:nvPr>
        </p:nvSpPr>
        <p:spPr/>
        <p:txBody>
          <a:bodyPr>
            <a:normAutofit fontScale="70000" lnSpcReduction="20000"/>
          </a:bodyPr>
          <a:lstStyle/>
          <a:p>
            <a:pPr>
              <a:lnSpc>
                <a:spcPct val="160000"/>
              </a:lnSpc>
            </a:pPr>
            <a:r>
              <a:rPr lang="en-NZ" dirty="0"/>
              <a:t>Open source RDBMS with GPL v2 license. It has two licensing models: free Community Server and commercial Enterprise Server.</a:t>
            </a:r>
          </a:p>
          <a:p>
            <a:pPr>
              <a:lnSpc>
                <a:spcPct val="160000"/>
              </a:lnSpc>
            </a:pPr>
            <a:r>
              <a:rPr lang="en-NZ" dirty="0"/>
              <a:t>Offers ACID transactional guarantee (with </a:t>
            </a:r>
            <a:r>
              <a:rPr lang="en-NZ" dirty="0" err="1"/>
              <a:t>InnoDB</a:t>
            </a:r>
            <a:r>
              <a:rPr lang="en-NZ" dirty="0"/>
              <a:t> engine). In terms of CAP, it offers immediate Consistency as a single Server.</a:t>
            </a:r>
          </a:p>
          <a:p>
            <a:pPr>
              <a:lnSpc>
                <a:spcPct val="160000"/>
              </a:lnSpc>
            </a:pPr>
            <a:r>
              <a:rPr lang="en-NZ" dirty="0"/>
              <a:t>With its Storage Engine “</a:t>
            </a:r>
            <a:r>
              <a:rPr lang="en-NZ" dirty="0" err="1"/>
              <a:t>ColumnStore</a:t>
            </a:r>
            <a:r>
              <a:rPr lang="en-NZ" dirty="0"/>
              <a:t>,” MariaDB offers columnar storage with massively parallel distributed data architecture. It also offers horizontal partitioning (</a:t>
            </a:r>
            <a:r>
              <a:rPr lang="en-NZ" dirty="0" err="1"/>
              <a:t>sharding</a:t>
            </a:r>
            <a:r>
              <a:rPr lang="en-NZ" dirty="0"/>
              <a:t>) via its </a:t>
            </a:r>
            <a:r>
              <a:rPr lang="en-NZ" b="1" dirty="0" err="1"/>
              <a:t>MaxScale</a:t>
            </a:r>
            <a:r>
              <a:rPr lang="en-NZ" b="1" dirty="0"/>
              <a:t> </a:t>
            </a:r>
            <a:r>
              <a:rPr lang="en-NZ" dirty="0"/>
              <a:t>and </a:t>
            </a:r>
            <a:r>
              <a:rPr lang="en-NZ" b="1" dirty="0"/>
              <a:t>Spider</a:t>
            </a:r>
            <a:r>
              <a:rPr lang="en-NZ" dirty="0"/>
              <a:t> Engine. Thus MariaDB is also suitable as an OLAP database.</a:t>
            </a:r>
          </a:p>
          <a:p>
            <a:pPr>
              <a:lnSpc>
                <a:spcPct val="160000"/>
              </a:lnSpc>
            </a:pPr>
            <a:r>
              <a:rPr lang="en-NZ" dirty="0"/>
              <a:t>With its Graph Computation Engine “OQGRAPH,” it supports hierarchical and complex graph data types.</a:t>
            </a:r>
          </a:p>
          <a:p>
            <a:pPr>
              <a:lnSpc>
                <a:spcPct val="160000"/>
              </a:lnSpc>
            </a:pPr>
            <a:r>
              <a:rPr lang="en-NZ" dirty="0"/>
              <a:t>With its </a:t>
            </a:r>
            <a:r>
              <a:rPr lang="en-NZ" b="1" dirty="0" err="1"/>
              <a:t>Xpand</a:t>
            </a:r>
            <a:r>
              <a:rPr lang="en-NZ" dirty="0"/>
              <a:t> smart Storage, it offers the “</a:t>
            </a:r>
            <a:r>
              <a:rPr lang="en-NZ" b="1" dirty="0"/>
              <a:t>Distributed SQL</a:t>
            </a:r>
            <a:r>
              <a:rPr lang="en-NZ" dirty="0"/>
              <a:t>” features out-of-the-box. As a result, it offers Millions of transactions per second.</a:t>
            </a:r>
          </a:p>
        </p:txBody>
      </p:sp>
    </p:spTree>
    <p:extLst>
      <p:ext uri="{BB962C8B-B14F-4D97-AF65-F5344CB8AC3E}">
        <p14:creationId xmlns:p14="http://schemas.microsoft.com/office/powerpoint/2010/main" val="1772670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94CA-75F8-E445-8F65-89FC5741A0B4}"/>
              </a:ext>
            </a:extLst>
          </p:cNvPr>
          <p:cNvSpPr>
            <a:spLocks noGrp="1"/>
          </p:cNvSpPr>
          <p:nvPr>
            <p:ph type="title"/>
          </p:nvPr>
        </p:nvSpPr>
        <p:spPr/>
        <p:txBody>
          <a:bodyPr/>
          <a:lstStyle/>
          <a:p>
            <a:r>
              <a:rPr lang="en-US" dirty="0"/>
              <a:t>When to Use MariaDB</a:t>
            </a:r>
          </a:p>
        </p:txBody>
      </p:sp>
      <p:sp>
        <p:nvSpPr>
          <p:cNvPr id="3" name="Content Placeholder 2">
            <a:extLst>
              <a:ext uri="{FF2B5EF4-FFF2-40B4-BE49-F238E27FC236}">
                <a16:creationId xmlns:a16="http://schemas.microsoft.com/office/drawing/2014/main" id="{27855A2E-CD14-5A44-9257-03853C6CF7C0}"/>
              </a:ext>
            </a:extLst>
          </p:cNvPr>
          <p:cNvSpPr>
            <a:spLocks noGrp="1"/>
          </p:cNvSpPr>
          <p:nvPr>
            <p:ph idx="1"/>
          </p:nvPr>
        </p:nvSpPr>
        <p:spPr/>
        <p:txBody>
          <a:bodyPr>
            <a:normAutofit fontScale="85000" lnSpcReduction="10000"/>
          </a:bodyPr>
          <a:lstStyle/>
          <a:p>
            <a:pPr>
              <a:lnSpc>
                <a:spcPct val="150000"/>
              </a:lnSpc>
            </a:pPr>
            <a:r>
              <a:rPr lang="en-US" dirty="0"/>
              <a:t>Data is structured (SQL), and ACID transaction guarantee is a key criterion.</a:t>
            </a:r>
          </a:p>
          <a:p>
            <a:pPr>
              <a:lnSpc>
                <a:spcPct val="150000"/>
              </a:lnSpc>
            </a:pPr>
            <a:r>
              <a:rPr lang="en-US" dirty="0"/>
              <a:t>“Distributed SQL” is required where millions of transactions should be handled in a globally distributed database.</a:t>
            </a:r>
          </a:p>
          <a:p>
            <a:pPr>
              <a:lnSpc>
                <a:spcPct val="150000"/>
              </a:lnSpc>
            </a:pPr>
            <a:r>
              <a:rPr lang="en-US" dirty="0"/>
              <a:t>Multi-Master clustering and Multi-Node data warehousing are required (OLAP).</a:t>
            </a:r>
          </a:p>
          <a:p>
            <a:pPr>
              <a:lnSpc>
                <a:spcPct val="150000"/>
              </a:lnSpc>
            </a:pPr>
            <a:r>
              <a:rPr lang="en-US" dirty="0"/>
              <a:t>A multi-model database is required, i.e., one database to handle structured, semi-structured, graph, and columnar data.</a:t>
            </a:r>
          </a:p>
          <a:p>
            <a:pPr>
              <a:lnSpc>
                <a:spcPct val="150000"/>
              </a:lnSpc>
            </a:pPr>
            <a:r>
              <a:rPr lang="en-US" dirty="0"/>
              <a:t>A converged database is required, i.e., one database for OLTP, OLAP, and Graph workload.</a:t>
            </a:r>
          </a:p>
          <a:p>
            <a:endParaRPr lang="en-US" dirty="0"/>
          </a:p>
        </p:txBody>
      </p:sp>
    </p:spTree>
    <p:extLst>
      <p:ext uri="{BB962C8B-B14F-4D97-AF65-F5344CB8AC3E}">
        <p14:creationId xmlns:p14="http://schemas.microsoft.com/office/powerpoint/2010/main" val="13854267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F974-B866-F445-AA4E-22E6634E55F0}"/>
              </a:ext>
            </a:extLst>
          </p:cNvPr>
          <p:cNvSpPr>
            <a:spLocks noGrp="1"/>
          </p:cNvSpPr>
          <p:nvPr>
            <p:ph type="title"/>
          </p:nvPr>
        </p:nvSpPr>
        <p:spPr/>
        <p:txBody>
          <a:bodyPr/>
          <a:lstStyle/>
          <a:p>
            <a:r>
              <a:rPr lang="en-US" dirty="0"/>
              <a:t>When not to Use MariaDB</a:t>
            </a:r>
          </a:p>
        </p:txBody>
      </p:sp>
      <p:sp>
        <p:nvSpPr>
          <p:cNvPr id="3" name="Content Placeholder 2">
            <a:extLst>
              <a:ext uri="{FF2B5EF4-FFF2-40B4-BE49-F238E27FC236}">
                <a16:creationId xmlns:a16="http://schemas.microsoft.com/office/drawing/2014/main" id="{515DFAE8-FBC7-C54A-B320-2ABC54497735}"/>
              </a:ext>
            </a:extLst>
          </p:cNvPr>
          <p:cNvSpPr>
            <a:spLocks noGrp="1"/>
          </p:cNvSpPr>
          <p:nvPr>
            <p:ph idx="1"/>
          </p:nvPr>
        </p:nvSpPr>
        <p:spPr/>
        <p:txBody>
          <a:bodyPr/>
          <a:lstStyle/>
          <a:p>
            <a:pPr>
              <a:lnSpc>
                <a:spcPct val="150000"/>
              </a:lnSpc>
            </a:pPr>
            <a:r>
              <a:rPr lang="en-US" dirty="0"/>
              <a:t>Multi-Master ACID transaction is a must-have feature.</a:t>
            </a:r>
          </a:p>
          <a:p>
            <a:pPr>
              <a:lnSpc>
                <a:spcPct val="150000"/>
              </a:lnSpc>
            </a:pPr>
            <a:r>
              <a:rPr lang="en-US" dirty="0"/>
              <a:t>Data is Semi-structured, i.e., JSON data and highly advanced query functions are needed.</a:t>
            </a:r>
          </a:p>
          <a:p>
            <a:pPr>
              <a:lnSpc>
                <a:spcPct val="150000"/>
              </a:lnSpc>
            </a:pPr>
            <a:r>
              <a:rPr lang="en-US" dirty="0"/>
              <a:t>Advanced Indexing like descending, functional and invisible are expected.</a:t>
            </a:r>
          </a:p>
          <a:p>
            <a:pPr>
              <a:lnSpc>
                <a:spcPct val="150000"/>
              </a:lnSpc>
            </a:pPr>
            <a:r>
              <a:rPr lang="en-US" dirty="0"/>
              <a:t>Advanced Authentication and Authorization (e.g., Password reuse policies, partial revokes) are desired.</a:t>
            </a:r>
          </a:p>
        </p:txBody>
      </p:sp>
    </p:spTree>
    <p:extLst>
      <p:ext uri="{BB962C8B-B14F-4D97-AF65-F5344CB8AC3E}">
        <p14:creationId xmlns:p14="http://schemas.microsoft.com/office/powerpoint/2010/main" val="21507348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781-74E7-604F-A7B6-A3CBC2B9146A}"/>
              </a:ext>
            </a:extLst>
          </p:cNvPr>
          <p:cNvSpPr>
            <a:spLocks noGrp="1"/>
          </p:cNvSpPr>
          <p:nvPr>
            <p:ph type="title"/>
          </p:nvPr>
        </p:nvSpPr>
        <p:spPr/>
        <p:txBody>
          <a:bodyPr/>
          <a:lstStyle/>
          <a:p>
            <a:r>
              <a:rPr lang="en-US" dirty="0"/>
              <a:t>IBM Db2</a:t>
            </a:r>
          </a:p>
        </p:txBody>
      </p:sp>
      <p:sp>
        <p:nvSpPr>
          <p:cNvPr id="3" name="Content Placeholder 2">
            <a:extLst>
              <a:ext uri="{FF2B5EF4-FFF2-40B4-BE49-F238E27FC236}">
                <a16:creationId xmlns:a16="http://schemas.microsoft.com/office/drawing/2014/main" id="{710F2135-FD0B-B948-A2F6-08907C491A09}"/>
              </a:ext>
            </a:extLst>
          </p:cNvPr>
          <p:cNvSpPr>
            <a:spLocks noGrp="1"/>
          </p:cNvSpPr>
          <p:nvPr>
            <p:ph idx="1"/>
          </p:nvPr>
        </p:nvSpPr>
        <p:spPr/>
        <p:txBody>
          <a:bodyPr/>
          <a:lstStyle/>
          <a:p>
            <a:r>
              <a:rPr lang="en-US" dirty="0"/>
              <a:t>Commercially supported RDBMS</a:t>
            </a:r>
          </a:p>
        </p:txBody>
      </p:sp>
    </p:spTree>
    <p:extLst>
      <p:ext uri="{BB962C8B-B14F-4D97-AF65-F5344CB8AC3E}">
        <p14:creationId xmlns:p14="http://schemas.microsoft.com/office/powerpoint/2010/main" val="33206132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EFF4-A1BE-9A4F-8CBB-5B2C66B262F3}"/>
              </a:ext>
            </a:extLst>
          </p:cNvPr>
          <p:cNvSpPr>
            <a:spLocks noGrp="1"/>
          </p:cNvSpPr>
          <p:nvPr>
            <p:ph type="title"/>
          </p:nvPr>
        </p:nvSpPr>
        <p:spPr/>
        <p:txBody>
          <a:bodyPr/>
          <a:lstStyle/>
          <a:p>
            <a:r>
              <a:rPr lang="en-US" dirty="0"/>
              <a:t>DB2 – Key Features</a:t>
            </a:r>
          </a:p>
        </p:txBody>
      </p:sp>
      <p:sp>
        <p:nvSpPr>
          <p:cNvPr id="3" name="Content Placeholder 2">
            <a:extLst>
              <a:ext uri="{FF2B5EF4-FFF2-40B4-BE49-F238E27FC236}">
                <a16:creationId xmlns:a16="http://schemas.microsoft.com/office/drawing/2014/main" id="{51F29D91-8A9A-1B40-8BAA-4701029C207C}"/>
              </a:ext>
            </a:extLst>
          </p:cNvPr>
          <p:cNvSpPr>
            <a:spLocks noGrp="1"/>
          </p:cNvSpPr>
          <p:nvPr>
            <p:ph idx="1"/>
          </p:nvPr>
        </p:nvSpPr>
        <p:spPr/>
        <p:txBody>
          <a:bodyPr>
            <a:normAutofit fontScale="85000" lnSpcReduction="10000"/>
          </a:bodyPr>
          <a:lstStyle/>
          <a:p>
            <a:pPr>
              <a:lnSpc>
                <a:spcPct val="150000"/>
              </a:lnSpc>
            </a:pPr>
            <a:r>
              <a:rPr lang="en-US" dirty="0"/>
              <a:t>Db2 is a </a:t>
            </a:r>
            <a:r>
              <a:rPr lang="en-US" dirty="0" err="1"/>
              <a:t>proprietory</a:t>
            </a:r>
            <a:r>
              <a:rPr lang="en-US" dirty="0"/>
              <a:t> RDBMS with an ACID transactional guarantee. It has different licenses: Community (free), Standard, and Advanced (commercial).</a:t>
            </a:r>
          </a:p>
          <a:p>
            <a:pPr>
              <a:lnSpc>
                <a:spcPct val="150000"/>
              </a:lnSpc>
            </a:pPr>
            <a:r>
              <a:rPr lang="en-US" dirty="0"/>
              <a:t>One of the most advanced Multi-Model databases supporting structured data (SQL), semi-structured data (JSON), and Graph Data.</a:t>
            </a:r>
          </a:p>
          <a:p>
            <a:pPr>
              <a:lnSpc>
                <a:spcPct val="150000"/>
              </a:lnSpc>
            </a:pPr>
            <a:r>
              <a:rPr lang="en-US" dirty="0"/>
              <a:t>It is also a Converged database (or Master database) and has excellent OLAP support via IBM BLU Acceleration (In-memory computing, Massively Parallel Computing, Column-based Db2 Shadow tables).</a:t>
            </a:r>
          </a:p>
          <a:p>
            <a:pPr>
              <a:lnSpc>
                <a:spcPct val="150000"/>
              </a:lnSpc>
            </a:pPr>
            <a:r>
              <a:rPr lang="en-US" dirty="0"/>
              <a:t>Native support for AI.</a:t>
            </a:r>
          </a:p>
          <a:p>
            <a:pPr>
              <a:lnSpc>
                <a:spcPct val="150000"/>
              </a:lnSpc>
            </a:pPr>
            <a:r>
              <a:rPr lang="en-US" dirty="0"/>
              <a:t>Offer horizontal scaling via Db2 </a:t>
            </a:r>
            <a:r>
              <a:rPr lang="en-US" dirty="0" err="1"/>
              <a:t>pureScale</a:t>
            </a:r>
            <a:r>
              <a:rPr lang="en-US" dirty="0"/>
              <a:t>.</a:t>
            </a:r>
          </a:p>
        </p:txBody>
      </p:sp>
    </p:spTree>
    <p:extLst>
      <p:ext uri="{BB962C8B-B14F-4D97-AF65-F5344CB8AC3E}">
        <p14:creationId xmlns:p14="http://schemas.microsoft.com/office/powerpoint/2010/main" val="2696775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73A1-7B4D-E14C-8CD6-6F490C3BB9C5}"/>
              </a:ext>
            </a:extLst>
          </p:cNvPr>
          <p:cNvSpPr>
            <a:spLocks noGrp="1"/>
          </p:cNvSpPr>
          <p:nvPr>
            <p:ph type="title"/>
          </p:nvPr>
        </p:nvSpPr>
        <p:spPr/>
        <p:txBody>
          <a:bodyPr/>
          <a:lstStyle/>
          <a:p>
            <a:r>
              <a:rPr lang="en-US" dirty="0"/>
              <a:t>When to Use Db2</a:t>
            </a:r>
          </a:p>
        </p:txBody>
      </p:sp>
      <p:sp>
        <p:nvSpPr>
          <p:cNvPr id="3" name="Content Placeholder 2">
            <a:extLst>
              <a:ext uri="{FF2B5EF4-FFF2-40B4-BE49-F238E27FC236}">
                <a16:creationId xmlns:a16="http://schemas.microsoft.com/office/drawing/2014/main" id="{AC93229D-CC6D-B84A-848A-6AE8C38B6281}"/>
              </a:ext>
            </a:extLst>
          </p:cNvPr>
          <p:cNvSpPr>
            <a:spLocks noGrp="1"/>
          </p:cNvSpPr>
          <p:nvPr>
            <p:ph idx="1"/>
          </p:nvPr>
        </p:nvSpPr>
        <p:spPr/>
        <p:txBody>
          <a:bodyPr>
            <a:normAutofit fontScale="92500"/>
          </a:bodyPr>
          <a:lstStyle/>
          <a:p>
            <a:pPr>
              <a:lnSpc>
                <a:spcPct val="150000"/>
              </a:lnSpc>
            </a:pPr>
            <a:r>
              <a:rPr lang="en-US" dirty="0"/>
              <a:t>If Converged database or Master Database (One database for all-purpose) is a key requirement.</a:t>
            </a:r>
          </a:p>
          <a:p>
            <a:pPr>
              <a:lnSpc>
                <a:spcPct val="150000"/>
              </a:lnSpc>
            </a:pPr>
            <a:r>
              <a:rPr lang="en-US" dirty="0"/>
              <a:t>As a primary Database (OLTP Database) with an ACID transaction guarantee.</a:t>
            </a:r>
          </a:p>
          <a:p>
            <a:pPr>
              <a:lnSpc>
                <a:spcPct val="150000"/>
              </a:lnSpc>
            </a:pPr>
            <a:r>
              <a:rPr lang="en-US" dirty="0"/>
              <a:t>AI functionality in the database is required for competitive advantage.</a:t>
            </a:r>
          </a:p>
          <a:p>
            <a:pPr>
              <a:lnSpc>
                <a:spcPct val="150000"/>
              </a:lnSpc>
            </a:pPr>
            <a:r>
              <a:rPr lang="en-US" dirty="0"/>
              <a:t>As OLAP database (e.g., Data Warehouse).</a:t>
            </a:r>
          </a:p>
          <a:p>
            <a:pPr>
              <a:lnSpc>
                <a:spcPct val="150000"/>
              </a:lnSpc>
            </a:pPr>
            <a:r>
              <a:rPr lang="en-US" dirty="0"/>
              <a:t>The company is already using IBM Cloud or IBM Cloud Pack for Data.</a:t>
            </a:r>
          </a:p>
          <a:p>
            <a:endParaRPr lang="en-US" dirty="0"/>
          </a:p>
        </p:txBody>
      </p:sp>
    </p:spTree>
    <p:extLst>
      <p:ext uri="{BB962C8B-B14F-4D97-AF65-F5344CB8AC3E}">
        <p14:creationId xmlns:p14="http://schemas.microsoft.com/office/powerpoint/2010/main" val="27242978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D891-0417-5940-98B9-18D9A49BA6F1}"/>
              </a:ext>
            </a:extLst>
          </p:cNvPr>
          <p:cNvSpPr>
            <a:spLocks noGrp="1"/>
          </p:cNvSpPr>
          <p:nvPr>
            <p:ph type="title"/>
          </p:nvPr>
        </p:nvSpPr>
        <p:spPr/>
        <p:txBody>
          <a:bodyPr/>
          <a:lstStyle/>
          <a:p>
            <a:r>
              <a:rPr lang="en-US" dirty="0"/>
              <a:t>When not to Use Db2</a:t>
            </a:r>
          </a:p>
        </p:txBody>
      </p:sp>
      <p:sp>
        <p:nvSpPr>
          <p:cNvPr id="3" name="Content Placeholder 2">
            <a:extLst>
              <a:ext uri="{FF2B5EF4-FFF2-40B4-BE49-F238E27FC236}">
                <a16:creationId xmlns:a16="http://schemas.microsoft.com/office/drawing/2014/main" id="{67CC23B0-9AB1-5C43-A18E-D151397ECF7F}"/>
              </a:ext>
            </a:extLst>
          </p:cNvPr>
          <p:cNvSpPr>
            <a:spLocks noGrp="1"/>
          </p:cNvSpPr>
          <p:nvPr>
            <p:ph idx="1"/>
          </p:nvPr>
        </p:nvSpPr>
        <p:spPr/>
        <p:txBody>
          <a:bodyPr/>
          <a:lstStyle/>
          <a:p>
            <a:pPr>
              <a:lnSpc>
                <a:spcPct val="150000"/>
              </a:lnSpc>
            </a:pPr>
            <a:r>
              <a:rPr lang="en-US" dirty="0"/>
              <a:t>If the company wants to save money or on budget.</a:t>
            </a:r>
          </a:p>
          <a:p>
            <a:pPr>
              <a:lnSpc>
                <a:spcPct val="150000"/>
              </a:lnSpc>
            </a:pPr>
            <a:r>
              <a:rPr lang="en-US" dirty="0"/>
              <a:t>Multi-Master ACID transaction is a must-have feature.</a:t>
            </a:r>
          </a:p>
          <a:p>
            <a:pPr>
              <a:lnSpc>
                <a:spcPct val="150000"/>
              </a:lnSpc>
            </a:pPr>
            <a:r>
              <a:rPr lang="en-US" dirty="0"/>
              <a:t>Data is Semi-structured, i.e., JSON data with advanced query functions.</a:t>
            </a:r>
          </a:p>
          <a:p>
            <a:pPr>
              <a:lnSpc>
                <a:spcPct val="150000"/>
              </a:lnSpc>
            </a:pPr>
            <a:r>
              <a:rPr lang="en-US" dirty="0"/>
              <a:t>A pure SQL database is required without AI functionality.</a:t>
            </a:r>
          </a:p>
          <a:p>
            <a:pPr>
              <a:lnSpc>
                <a:spcPct val="150000"/>
              </a:lnSpc>
            </a:pPr>
            <a:r>
              <a:rPr lang="en-US" dirty="0"/>
              <a:t>When only Azure or Google Cloud is used as Cloud provider.</a:t>
            </a:r>
          </a:p>
        </p:txBody>
      </p:sp>
    </p:spTree>
    <p:extLst>
      <p:ext uri="{BB962C8B-B14F-4D97-AF65-F5344CB8AC3E}">
        <p14:creationId xmlns:p14="http://schemas.microsoft.com/office/powerpoint/2010/main" val="33035797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F750-216D-884C-9AFF-84BCE0CB3FD1}"/>
              </a:ext>
            </a:extLst>
          </p:cNvPr>
          <p:cNvSpPr>
            <a:spLocks noGrp="1"/>
          </p:cNvSpPr>
          <p:nvPr>
            <p:ph type="title"/>
          </p:nvPr>
        </p:nvSpPr>
        <p:spPr/>
        <p:txBody>
          <a:bodyPr/>
          <a:lstStyle/>
          <a:p>
            <a:r>
              <a:rPr lang="en-US" dirty="0"/>
              <a:t>Summary</a:t>
            </a:r>
          </a:p>
        </p:txBody>
      </p:sp>
      <p:graphicFrame>
        <p:nvGraphicFramePr>
          <p:cNvPr id="4" name="Table 4">
            <a:extLst>
              <a:ext uri="{FF2B5EF4-FFF2-40B4-BE49-F238E27FC236}">
                <a16:creationId xmlns:a16="http://schemas.microsoft.com/office/drawing/2014/main" id="{650F12C4-AA63-394B-84E2-6780AB09F678}"/>
              </a:ext>
            </a:extLst>
          </p:cNvPr>
          <p:cNvGraphicFramePr>
            <a:graphicFrameLocks noGrp="1"/>
          </p:cNvGraphicFramePr>
          <p:nvPr>
            <p:ph idx="1"/>
            <p:extLst>
              <p:ext uri="{D42A27DB-BD31-4B8C-83A1-F6EECF244321}">
                <p14:modId xmlns:p14="http://schemas.microsoft.com/office/powerpoint/2010/main" val="2568700290"/>
              </p:ext>
            </p:extLst>
          </p:nvPr>
        </p:nvGraphicFramePr>
        <p:xfrm>
          <a:off x="741406" y="1505337"/>
          <a:ext cx="7773945" cy="4719320"/>
        </p:xfrm>
        <a:graphic>
          <a:graphicData uri="http://schemas.openxmlformats.org/drawingml/2006/table">
            <a:tbl>
              <a:tblPr firstRow="1" bandRow="1">
                <a:tableStyleId>{5C22544A-7EE6-4342-B048-85BDC9FD1C3A}</a:tableStyleId>
              </a:tblPr>
              <a:tblGrid>
                <a:gridCol w="1841156">
                  <a:extLst>
                    <a:ext uri="{9D8B030D-6E8A-4147-A177-3AD203B41FA5}">
                      <a16:colId xmlns:a16="http://schemas.microsoft.com/office/drawing/2014/main" val="1037966690"/>
                    </a:ext>
                  </a:extLst>
                </a:gridCol>
                <a:gridCol w="3341474">
                  <a:extLst>
                    <a:ext uri="{9D8B030D-6E8A-4147-A177-3AD203B41FA5}">
                      <a16:colId xmlns:a16="http://schemas.microsoft.com/office/drawing/2014/main" val="216051001"/>
                    </a:ext>
                  </a:extLst>
                </a:gridCol>
                <a:gridCol w="2591315">
                  <a:extLst>
                    <a:ext uri="{9D8B030D-6E8A-4147-A177-3AD203B41FA5}">
                      <a16:colId xmlns:a16="http://schemas.microsoft.com/office/drawing/2014/main" val="1954565580"/>
                    </a:ext>
                  </a:extLst>
                </a:gridCol>
              </a:tblGrid>
              <a:tr h="0">
                <a:tc>
                  <a:txBody>
                    <a:bodyPr/>
                    <a:lstStyle/>
                    <a:p>
                      <a:r>
                        <a:rPr lang="en-US" dirty="0"/>
                        <a:t>DBSM</a:t>
                      </a:r>
                    </a:p>
                  </a:txBody>
                  <a:tcPr/>
                </a:tc>
                <a:tc>
                  <a:txBody>
                    <a:bodyPr/>
                    <a:lstStyle/>
                    <a:p>
                      <a:r>
                        <a:rPr lang="en-US" dirty="0"/>
                        <a:t>Relational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Commercial databases</a:t>
                      </a:r>
                    </a:p>
                  </a:txBody>
                  <a:tcPr/>
                </a:tc>
                <a:extLst>
                  <a:ext uri="{0D108BD9-81ED-4DB2-BD59-A6C34878D82A}">
                    <a16:rowId xmlns:a16="http://schemas.microsoft.com/office/drawing/2014/main" val="12608388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MySQL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endParaRPr lang="en-US"/>
                    </a:p>
                  </a:txBody>
                  <a:tcPr/>
                </a:tc>
                <a:extLst>
                  <a:ext uri="{0D108BD9-81ED-4DB2-BD59-A6C34878D82A}">
                    <a16:rowId xmlns:a16="http://schemas.microsoft.com/office/drawing/2014/main" val="4061677281"/>
                  </a:ext>
                </a:extLst>
              </a:tr>
              <a:tr h="370840">
                <a:tc>
                  <a:txBody>
                    <a:bodyPr/>
                    <a:lstStyle/>
                    <a:p>
                      <a:r>
                        <a:rPr lang="en-NZ" sz="1800" b="0" i="0" kern="1200" dirty="0">
                          <a:solidFill>
                            <a:schemeClr val="dk1"/>
                          </a:solidFill>
                          <a:effectLst/>
                          <a:latin typeface="+mn-lt"/>
                          <a:ea typeface="+mn-ea"/>
                          <a:cs typeface="+mn-cs"/>
                        </a:rPr>
                        <a:t>PostgreSQL</a:t>
                      </a:r>
                      <a:endParaRPr lang="en-US" dirty="0"/>
                    </a:p>
                  </a:txBody>
                  <a:tcPr/>
                </a:tc>
                <a:tc>
                  <a:txBody>
                    <a:bodyPr/>
                    <a:lstStyle/>
                    <a:p>
                      <a:r>
                        <a:rPr lang="en-US" dirty="0"/>
                        <a:t>Yes</a:t>
                      </a:r>
                    </a:p>
                  </a:txBody>
                  <a:tcPr/>
                </a:tc>
                <a:tc>
                  <a:txBody>
                    <a:bodyPr/>
                    <a:lstStyle/>
                    <a:p>
                      <a:endParaRPr lang="en-US"/>
                    </a:p>
                  </a:txBody>
                  <a:tcPr/>
                </a:tc>
                <a:extLst>
                  <a:ext uri="{0D108BD9-81ED-4DB2-BD59-A6C34878D82A}">
                    <a16:rowId xmlns:a16="http://schemas.microsoft.com/office/drawing/2014/main" val="183454981"/>
                  </a:ext>
                </a:extLst>
              </a:tr>
              <a:tr h="370840">
                <a:tc>
                  <a:txBody>
                    <a:bodyPr/>
                    <a:lstStyle/>
                    <a:p>
                      <a:r>
                        <a:rPr lang="en-NZ" sz="1800" b="0" i="0" kern="1200" dirty="0">
                          <a:solidFill>
                            <a:schemeClr val="dk1"/>
                          </a:solidFill>
                          <a:effectLst/>
                          <a:latin typeface="+mn-lt"/>
                          <a:ea typeface="+mn-ea"/>
                          <a:cs typeface="+mn-cs"/>
                        </a:rPr>
                        <a:t>MS SQL</a:t>
                      </a:r>
                      <a:endParaRPr lang="en-US" dirty="0"/>
                    </a:p>
                  </a:txBody>
                  <a:tcPr/>
                </a:tc>
                <a:tc>
                  <a:txBody>
                    <a:bodyPr/>
                    <a:lstStyle/>
                    <a:p>
                      <a:r>
                        <a:rPr lang="en-US" dirty="0"/>
                        <a:t>Yes</a:t>
                      </a:r>
                    </a:p>
                  </a:txBody>
                  <a:tcPr/>
                </a:tc>
                <a:tc>
                  <a:txBody>
                    <a:bodyPr/>
                    <a:lstStyle/>
                    <a:p>
                      <a:endParaRPr lang="en-US"/>
                    </a:p>
                  </a:txBody>
                  <a:tcPr/>
                </a:tc>
                <a:extLst>
                  <a:ext uri="{0D108BD9-81ED-4DB2-BD59-A6C34878D82A}">
                    <a16:rowId xmlns:a16="http://schemas.microsoft.com/office/drawing/2014/main" val="1139256035"/>
                  </a:ext>
                </a:extLst>
              </a:tr>
              <a:tr h="370840">
                <a:tc>
                  <a:txBody>
                    <a:bodyPr/>
                    <a:lstStyle/>
                    <a:p>
                      <a:r>
                        <a:rPr lang="en-NZ" sz="1800" b="0" i="0" kern="1200" dirty="0">
                          <a:solidFill>
                            <a:schemeClr val="dk1"/>
                          </a:solidFill>
                          <a:effectLst/>
                          <a:latin typeface="+mn-lt"/>
                          <a:ea typeface="+mn-ea"/>
                          <a:cs typeface="+mn-cs"/>
                        </a:rPr>
                        <a:t>MariaDB</a:t>
                      </a:r>
                      <a:endParaRPr lang="en-US" dirty="0"/>
                    </a:p>
                  </a:txBody>
                  <a:tcPr/>
                </a:tc>
                <a:tc>
                  <a:txBody>
                    <a:bodyPr/>
                    <a:lstStyle/>
                    <a:p>
                      <a:r>
                        <a:rPr lang="en-US" dirty="0"/>
                        <a:t>Yes</a:t>
                      </a:r>
                    </a:p>
                  </a:txBody>
                  <a:tcPr/>
                </a:tc>
                <a:tc>
                  <a:txBody>
                    <a:bodyPr/>
                    <a:lstStyle/>
                    <a:p>
                      <a:endParaRPr lang="en-US"/>
                    </a:p>
                  </a:txBody>
                  <a:tcPr/>
                </a:tc>
                <a:extLst>
                  <a:ext uri="{0D108BD9-81ED-4DB2-BD59-A6C34878D82A}">
                    <a16:rowId xmlns:a16="http://schemas.microsoft.com/office/drawing/2014/main" val="80430022"/>
                  </a:ext>
                </a:extLst>
              </a:tr>
              <a:tr h="370840">
                <a:tc>
                  <a:txBody>
                    <a:bodyPr/>
                    <a:lstStyle/>
                    <a:p>
                      <a:r>
                        <a:rPr lang="en-NZ" sz="1800" b="0" i="0" kern="1200" dirty="0">
                          <a:solidFill>
                            <a:schemeClr val="dk1"/>
                          </a:solidFill>
                          <a:effectLst/>
                          <a:latin typeface="+mn-lt"/>
                          <a:ea typeface="+mn-ea"/>
                          <a:cs typeface="+mn-cs"/>
                        </a:rPr>
                        <a:t>Oracle</a:t>
                      </a:r>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351045117"/>
                  </a:ext>
                </a:extLst>
              </a:tr>
              <a:tr h="370840">
                <a:tc>
                  <a:txBody>
                    <a:bodyPr/>
                    <a:lstStyle/>
                    <a:p>
                      <a:r>
                        <a:rPr lang="en-NZ" sz="1800" b="0" i="0" kern="1200" dirty="0">
                          <a:solidFill>
                            <a:schemeClr val="dk1"/>
                          </a:solidFill>
                          <a:effectLst/>
                          <a:latin typeface="+mn-lt"/>
                          <a:ea typeface="+mn-ea"/>
                          <a:cs typeface="+mn-cs"/>
                        </a:rPr>
                        <a:t>IBM Db2</a:t>
                      </a:r>
                      <a:endParaRPr lang="en-US" dirty="0"/>
                    </a:p>
                  </a:txBody>
                  <a:tcPr/>
                </a:tc>
                <a:tc>
                  <a:txBody>
                    <a:bodyPr/>
                    <a:lstStyle/>
                    <a:p>
                      <a:endParaRPr lang="en-US"/>
                    </a:p>
                  </a:txBody>
                  <a:tcPr/>
                </a:tc>
                <a:tc>
                  <a:txBody>
                    <a:bodyPr/>
                    <a:lstStyle/>
                    <a:p>
                      <a:r>
                        <a:rPr lang="en-US" dirty="0"/>
                        <a:t>Yes</a:t>
                      </a:r>
                    </a:p>
                  </a:txBody>
                  <a:tcPr/>
                </a:tc>
                <a:extLst>
                  <a:ext uri="{0D108BD9-81ED-4DB2-BD59-A6C34878D82A}">
                    <a16:rowId xmlns:a16="http://schemas.microsoft.com/office/drawing/2014/main" val="2254481671"/>
                  </a:ext>
                </a:extLst>
              </a:tr>
              <a:tr h="370840">
                <a:tc>
                  <a:txBody>
                    <a:bodyPr/>
                    <a:lstStyle/>
                    <a:p>
                      <a:r>
                        <a:rPr lang="en-NZ" sz="1800" b="0" i="0" kern="1200" dirty="0">
                          <a:solidFill>
                            <a:schemeClr val="dk1"/>
                          </a:solidFill>
                          <a:effectLst/>
                          <a:latin typeface="+mn-lt"/>
                          <a:ea typeface="+mn-ea"/>
                          <a:cs typeface="+mn-cs"/>
                        </a:rPr>
                        <a:t>NoSQL</a:t>
                      </a:r>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149924311"/>
                  </a:ext>
                </a:extLst>
              </a:tr>
              <a:tr h="370840">
                <a:tc>
                  <a:txBody>
                    <a:bodyPr/>
                    <a:lstStyle/>
                    <a:p>
                      <a:r>
                        <a:rPr lang="en-NZ" sz="1800" b="0" i="0" kern="1200" dirty="0">
                          <a:solidFill>
                            <a:schemeClr val="dk1"/>
                          </a:solidFill>
                          <a:effectLst/>
                          <a:latin typeface="+mn-lt"/>
                          <a:ea typeface="+mn-ea"/>
                          <a:cs typeface="+mn-cs"/>
                        </a:rPr>
                        <a:t>MongoDB</a:t>
                      </a:r>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4031926641"/>
                  </a:ext>
                </a:extLst>
              </a:tr>
              <a:tr h="370840">
                <a:tc>
                  <a:txBody>
                    <a:bodyPr/>
                    <a:lstStyle/>
                    <a:p>
                      <a:r>
                        <a:rPr lang="en-NZ" sz="1800" b="0" i="0" kern="1200" dirty="0">
                          <a:solidFill>
                            <a:schemeClr val="dk1"/>
                          </a:solidFill>
                          <a:effectLst/>
                          <a:latin typeface="+mn-lt"/>
                          <a:ea typeface="+mn-ea"/>
                          <a:cs typeface="+mn-cs"/>
                        </a:rPr>
                        <a:t>Redis</a:t>
                      </a:r>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1491009132"/>
                  </a:ext>
                </a:extLst>
              </a:tr>
              <a:tr h="370840">
                <a:tc>
                  <a:txBody>
                    <a:bodyPr/>
                    <a:lstStyle/>
                    <a:p>
                      <a:r>
                        <a:rPr lang="en-NZ" sz="1800" b="0" i="0" kern="1200" dirty="0">
                          <a:solidFill>
                            <a:schemeClr val="dk1"/>
                          </a:solidFill>
                          <a:effectLst/>
                          <a:latin typeface="+mn-lt"/>
                          <a:ea typeface="+mn-ea"/>
                          <a:cs typeface="+mn-cs"/>
                        </a:rPr>
                        <a:t>Elasticsearch</a:t>
                      </a:r>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2912014156"/>
                  </a:ext>
                </a:extLst>
              </a:tr>
              <a:tr h="370840">
                <a:tc>
                  <a:txBody>
                    <a:bodyPr/>
                    <a:lstStyle/>
                    <a:p>
                      <a:r>
                        <a:rPr lang="en-NZ" sz="1800" b="0" i="0" kern="1200" dirty="0">
                          <a:solidFill>
                            <a:schemeClr val="dk1"/>
                          </a:solidFill>
                          <a:effectLst/>
                          <a:latin typeface="+mn-lt"/>
                          <a:ea typeface="+mn-ea"/>
                          <a:cs typeface="+mn-cs"/>
                        </a:rPr>
                        <a:t>Cassandra</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69230"/>
                  </a:ext>
                </a:extLst>
              </a:tr>
            </a:tbl>
          </a:graphicData>
        </a:graphic>
      </p:graphicFrame>
    </p:spTree>
    <p:extLst>
      <p:ext uri="{BB962C8B-B14F-4D97-AF65-F5344CB8AC3E}">
        <p14:creationId xmlns:p14="http://schemas.microsoft.com/office/powerpoint/2010/main" val="465172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BC9-6EB6-BA47-9097-192A68E7374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3F87A9E5-F117-D34E-BD32-50FCAB5406DA}"/>
              </a:ext>
            </a:extLst>
          </p:cNvPr>
          <p:cNvSpPr>
            <a:spLocks noGrp="1"/>
          </p:cNvSpPr>
          <p:nvPr>
            <p:ph idx="1"/>
          </p:nvPr>
        </p:nvSpPr>
        <p:spPr/>
        <p:txBody>
          <a:bodyPr>
            <a:normAutofit fontScale="92500" lnSpcReduction="10000"/>
          </a:bodyPr>
          <a:lstStyle/>
          <a:p>
            <a:r>
              <a:rPr lang="en-US" dirty="0">
                <a:hlinkClick r:id="rId2"/>
              </a:rPr>
              <a:t>https://www.tutorialspoint.com/software_architecture_design/introduction.htm</a:t>
            </a:r>
            <a:endParaRPr lang="en-US" dirty="0"/>
          </a:p>
          <a:p>
            <a:pPr marL="0" indent="0">
              <a:buNone/>
            </a:pPr>
            <a:endParaRPr lang="en-US" dirty="0"/>
          </a:p>
          <a:p>
            <a:r>
              <a:rPr lang="en-US" dirty="0">
                <a:hlinkClick r:id="rId3"/>
              </a:rPr>
              <a:t>https://towardsdatascience.com/10-common-software-architectural-patterns-in-a-nutshell-a0b47a1e9013</a:t>
            </a:r>
            <a:endParaRPr lang="en-US" dirty="0"/>
          </a:p>
          <a:p>
            <a:endParaRPr lang="en-US" dirty="0"/>
          </a:p>
          <a:p>
            <a:r>
              <a:rPr lang="en-US" dirty="0">
                <a:hlinkClick r:id="rId4"/>
              </a:rPr>
              <a:t>https://en.wikipedia.org/wiki/Database</a:t>
            </a:r>
            <a:endParaRPr lang="en-US" dirty="0"/>
          </a:p>
          <a:p>
            <a:endParaRPr lang="en-US" dirty="0"/>
          </a:p>
          <a:p>
            <a:r>
              <a:rPr lang="en-US" dirty="0">
                <a:hlinkClick r:id="rId5"/>
              </a:rPr>
              <a:t>https://www.matillion.com/resources/blog/the-types-of-databases-with-examples</a:t>
            </a:r>
            <a:endParaRPr lang="en-US" dirty="0"/>
          </a:p>
          <a:p>
            <a:pPr marL="0" indent="0">
              <a:buNone/>
            </a:pPr>
            <a:endParaRPr lang="en-US" dirty="0"/>
          </a:p>
          <a:p>
            <a:r>
              <a:rPr lang="en-US" dirty="0">
                <a:hlinkClick r:id="rId6"/>
              </a:rPr>
              <a:t>https://towardsdatascience.com/top-10-databases-to-use-in-2021-d7e6a85402ba</a:t>
            </a:r>
            <a:endParaRPr lang="en-US" dirty="0"/>
          </a:p>
          <a:p>
            <a:endParaRPr lang="en-US" dirty="0"/>
          </a:p>
        </p:txBody>
      </p:sp>
    </p:spTree>
    <p:extLst>
      <p:ext uri="{BB962C8B-B14F-4D97-AF65-F5344CB8AC3E}">
        <p14:creationId xmlns:p14="http://schemas.microsoft.com/office/powerpoint/2010/main" val="357565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2EF4-A676-D04E-9987-DBC7848B1190}"/>
              </a:ext>
            </a:extLst>
          </p:cNvPr>
          <p:cNvSpPr>
            <a:spLocks noGrp="1"/>
          </p:cNvSpPr>
          <p:nvPr>
            <p:ph type="title"/>
          </p:nvPr>
        </p:nvSpPr>
        <p:spPr/>
        <p:txBody>
          <a:bodyPr/>
          <a:lstStyle/>
          <a:p>
            <a:r>
              <a:rPr lang="en-US" dirty="0"/>
              <a:t>Other Goals of Software Architecture</a:t>
            </a:r>
          </a:p>
        </p:txBody>
      </p:sp>
      <p:sp>
        <p:nvSpPr>
          <p:cNvPr id="3" name="Content Placeholder 2">
            <a:extLst>
              <a:ext uri="{FF2B5EF4-FFF2-40B4-BE49-F238E27FC236}">
                <a16:creationId xmlns:a16="http://schemas.microsoft.com/office/drawing/2014/main" id="{4CAC84C4-A37D-BA4A-A8FD-AC8D58D03133}"/>
              </a:ext>
            </a:extLst>
          </p:cNvPr>
          <p:cNvSpPr>
            <a:spLocks noGrp="1"/>
          </p:cNvSpPr>
          <p:nvPr>
            <p:ph idx="1"/>
          </p:nvPr>
        </p:nvSpPr>
        <p:spPr/>
        <p:txBody>
          <a:bodyPr/>
          <a:lstStyle/>
          <a:p>
            <a:r>
              <a:rPr lang="en-US" dirty="0"/>
              <a:t>Expose the structure of the system, but hide its implementation details.</a:t>
            </a:r>
          </a:p>
          <a:p>
            <a:r>
              <a:rPr lang="en-US" dirty="0"/>
              <a:t>Realize all the use-cases and scenarios.</a:t>
            </a:r>
          </a:p>
          <a:p>
            <a:r>
              <a:rPr lang="en-US" dirty="0"/>
              <a:t>Try to address the requirements of various stakeholders.</a:t>
            </a:r>
          </a:p>
          <a:p>
            <a:r>
              <a:rPr lang="en-US" dirty="0"/>
              <a:t>Handle both functional and quality requirements.</a:t>
            </a:r>
          </a:p>
          <a:p>
            <a:r>
              <a:rPr lang="en-US" dirty="0"/>
              <a:t>Reduce the goal of ownership and improve the organization’s market position.</a:t>
            </a:r>
          </a:p>
          <a:p>
            <a:r>
              <a:rPr lang="en-US" dirty="0"/>
              <a:t>Improve quality and functionality offered by the system.</a:t>
            </a:r>
          </a:p>
          <a:p>
            <a:r>
              <a:rPr lang="en-US" dirty="0"/>
              <a:t>Improve external confidence in either the organization or system.</a:t>
            </a:r>
          </a:p>
        </p:txBody>
      </p:sp>
    </p:spTree>
    <p:extLst>
      <p:ext uri="{BB962C8B-B14F-4D97-AF65-F5344CB8AC3E}">
        <p14:creationId xmlns:p14="http://schemas.microsoft.com/office/powerpoint/2010/main" val="263132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083F-BDF8-C74A-B859-366758C4EE69}"/>
              </a:ext>
            </a:extLst>
          </p:cNvPr>
          <p:cNvSpPr>
            <a:spLocks noGrp="1"/>
          </p:cNvSpPr>
          <p:nvPr>
            <p:ph type="title"/>
          </p:nvPr>
        </p:nvSpPr>
        <p:spPr/>
        <p:txBody>
          <a:bodyPr/>
          <a:lstStyle/>
          <a:p>
            <a:r>
              <a:rPr lang="en-US" dirty="0"/>
              <a:t>Software Design</a:t>
            </a:r>
          </a:p>
        </p:txBody>
      </p:sp>
      <p:sp>
        <p:nvSpPr>
          <p:cNvPr id="3" name="Content Placeholder 2">
            <a:extLst>
              <a:ext uri="{FF2B5EF4-FFF2-40B4-BE49-F238E27FC236}">
                <a16:creationId xmlns:a16="http://schemas.microsoft.com/office/drawing/2014/main" id="{6372395B-6D53-B546-9687-1597962CC3D8}"/>
              </a:ext>
            </a:extLst>
          </p:cNvPr>
          <p:cNvSpPr>
            <a:spLocks noGrp="1"/>
          </p:cNvSpPr>
          <p:nvPr>
            <p:ph idx="1"/>
          </p:nvPr>
        </p:nvSpPr>
        <p:spPr/>
        <p:txBody>
          <a:bodyPr/>
          <a:lstStyle/>
          <a:p>
            <a:pPr algn="just"/>
            <a:r>
              <a:rPr lang="en-US" dirty="0"/>
              <a:t>Software design provides a design plan that describes the elements of a system, how they fit, and work together to fulfill the requirement of the system. </a:t>
            </a:r>
          </a:p>
        </p:txBody>
      </p:sp>
      <p:pic>
        <p:nvPicPr>
          <p:cNvPr id="2050" name="Picture 2" descr="Software Design">
            <a:extLst>
              <a:ext uri="{FF2B5EF4-FFF2-40B4-BE49-F238E27FC236}">
                <a16:creationId xmlns:a16="http://schemas.microsoft.com/office/drawing/2014/main" id="{0D54CDFD-2270-B843-973F-2FAA95501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3068639"/>
            <a:ext cx="7620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672892"/>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559</TotalTime>
  <Words>4040</Words>
  <Application>Microsoft Macintosh PowerPoint</Application>
  <PresentationFormat>On-screen Show (4:3)</PresentationFormat>
  <Paragraphs>390</Paragraphs>
  <Slides>79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Verdana</vt:lpstr>
      <vt:lpstr>Office Theme</vt:lpstr>
      <vt:lpstr> Web Application Development ISCG7420  Introduction to Web Development</vt:lpstr>
      <vt:lpstr>Outlines</vt:lpstr>
      <vt:lpstr>Software Architecture</vt:lpstr>
      <vt:lpstr>Software Architecture</vt:lpstr>
      <vt:lpstr>Software Architecture</vt:lpstr>
      <vt:lpstr>Software Architecture – Decisions to make</vt:lpstr>
      <vt:lpstr>Goals of Software Architecture</vt:lpstr>
      <vt:lpstr>Other Goals of Software Architecture</vt:lpstr>
      <vt:lpstr>Software Design</vt:lpstr>
      <vt:lpstr>Software Design</vt:lpstr>
      <vt:lpstr>Software Architectural Patterns</vt:lpstr>
      <vt:lpstr>10 common architectural patterns</vt:lpstr>
      <vt:lpstr>Layered pattern</vt:lpstr>
      <vt:lpstr>Layered pattern - usage</vt:lpstr>
      <vt:lpstr>Client-server pattern</vt:lpstr>
      <vt:lpstr>Client-server pattern - usage</vt:lpstr>
      <vt:lpstr>Master-slave pattern</vt:lpstr>
      <vt:lpstr>Master-slave pattern - usage</vt:lpstr>
      <vt:lpstr>Pipe-filter pattern</vt:lpstr>
      <vt:lpstr>Pipe-filter pattern - usage</vt:lpstr>
      <vt:lpstr>Broker pattern</vt:lpstr>
      <vt:lpstr>Broker pattern - usage</vt:lpstr>
      <vt:lpstr>Peer-to-peer pattern</vt:lpstr>
      <vt:lpstr>Peer-to-peer pattern - usage</vt:lpstr>
      <vt:lpstr>Event-bus pattern</vt:lpstr>
      <vt:lpstr>Event-bus pattern - usage</vt:lpstr>
      <vt:lpstr>Model-view-controller pattern</vt:lpstr>
      <vt:lpstr>Model-view-controller pattern - usage</vt:lpstr>
      <vt:lpstr>Blackboard pattern</vt:lpstr>
      <vt:lpstr>Blackboard pattern - usage</vt:lpstr>
      <vt:lpstr>Interpreter pattern</vt:lpstr>
      <vt:lpstr>Interpreter pattern - usage</vt:lpstr>
      <vt:lpstr>Database technology</vt:lpstr>
      <vt:lpstr>DBMS</vt:lpstr>
      <vt:lpstr>Types of database</vt:lpstr>
      <vt:lpstr>Types of database – cont. </vt:lpstr>
      <vt:lpstr>10 Popular Databases</vt:lpstr>
      <vt:lpstr>MySQL</vt:lpstr>
      <vt:lpstr>MySQL – Key Features</vt:lpstr>
      <vt:lpstr>When to Use MySQL</vt:lpstr>
      <vt:lpstr>When not to Use MySQL</vt:lpstr>
      <vt:lpstr>Oracle</vt:lpstr>
      <vt:lpstr>Oracle - Key Features</vt:lpstr>
      <vt:lpstr>When to Use Oracle</vt:lpstr>
      <vt:lpstr>When not to Use Oracle</vt:lpstr>
      <vt:lpstr>PostgreSQL</vt:lpstr>
      <vt:lpstr>PostgreSQL – Key Features</vt:lpstr>
      <vt:lpstr>When to Use PostgreSQL</vt:lpstr>
      <vt:lpstr>When not to Use PostgreSQL</vt:lpstr>
      <vt:lpstr>Microsoft SQL Server</vt:lpstr>
      <vt:lpstr>Microsoft SQL Server - Key Features</vt:lpstr>
      <vt:lpstr>When to Use SQL Server</vt:lpstr>
      <vt:lpstr>When not to Use SQL Server</vt:lpstr>
      <vt:lpstr>MongoDB</vt:lpstr>
      <vt:lpstr>MongoDB – Key Features</vt:lpstr>
      <vt:lpstr>When to Use MongoDB</vt:lpstr>
      <vt:lpstr>When not to Use MongoDB</vt:lpstr>
      <vt:lpstr>Redis</vt:lpstr>
      <vt:lpstr>Redis - Key Features</vt:lpstr>
      <vt:lpstr>When to Use Redis</vt:lpstr>
      <vt:lpstr>When not to Use Redis</vt:lpstr>
      <vt:lpstr>Elasticsearch</vt:lpstr>
      <vt:lpstr>Elasticsearch – Key Features</vt:lpstr>
      <vt:lpstr>When to Use Elasticsearch</vt:lpstr>
      <vt:lpstr>When not to Use Elasticsearch</vt:lpstr>
      <vt:lpstr>Cassandra</vt:lpstr>
      <vt:lpstr>Cassandra – Key Features</vt:lpstr>
      <vt:lpstr>When to Use Cassandra</vt:lpstr>
      <vt:lpstr>When not to Use Cassandra</vt:lpstr>
      <vt:lpstr>MariaDB</vt:lpstr>
      <vt:lpstr>MariaDB – Key Features</vt:lpstr>
      <vt:lpstr>When to Use MariaDB</vt:lpstr>
      <vt:lpstr>When not to Use MariaDB</vt:lpstr>
      <vt:lpstr>IBM Db2</vt:lpstr>
      <vt:lpstr>DB2 – Key Features</vt:lpstr>
      <vt:lpstr>When to Use Db2</vt:lpstr>
      <vt:lpstr>When not to Use Db2</vt:lpstr>
      <vt:lpstr>Summary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Baird</dc:creator>
  <cp:lastModifiedBy>Lei Song</cp:lastModifiedBy>
  <cp:revision>36</cp:revision>
  <dcterms:created xsi:type="dcterms:W3CDTF">2017-11-02T21:35:40Z</dcterms:created>
  <dcterms:modified xsi:type="dcterms:W3CDTF">2021-08-02T04:51:53Z</dcterms:modified>
</cp:coreProperties>
</file>