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7"/>
  </p:notesMasterIdLst>
  <p:sldIdLst>
    <p:sldId id="257" r:id="rId2"/>
    <p:sldId id="290" r:id="rId3"/>
    <p:sldId id="291" r:id="rId4"/>
    <p:sldId id="292" r:id="rId5"/>
    <p:sldId id="293" r:id="rId6"/>
    <p:sldId id="294" r:id="rId7"/>
    <p:sldId id="295" r:id="rId8"/>
    <p:sldId id="296" r:id="rId9"/>
    <p:sldId id="297" r:id="rId10"/>
    <p:sldId id="298" r:id="rId11"/>
    <p:sldId id="299" r:id="rId12"/>
    <p:sldId id="300" r:id="rId13"/>
    <p:sldId id="301" r:id="rId14"/>
    <p:sldId id="303" r:id="rId15"/>
    <p:sldId id="302" r:id="rId16"/>
    <p:sldId id="304" r:id="rId17"/>
    <p:sldId id="305" r:id="rId18"/>
    <p:sldId id="306" r:id="rId19"/>
    <p:sldId id="307" r:id="rId20"/>
    <p:sldId id="308" r:id="rId21"/>
    <p:sldId id="309" r:id="rId22"/>
    <p:sldId id="310" r:id="rId23"/>
    <p:sldId id="311" r:id="rId24"/>
    <p:sldId id="313" r:id="rId25"/>
    <p:sldId id="312" r:id="rId26"/>
    <p:sldId id="314" r:id="rId27"/>
    <p:sldId id="315" r:id="rId28"/>
    <p:sldId id="316" r:id="rId29"/>
    <p:sldId id="317" r:id="rId30"/>
    <p:sldId id="318" r:id="rId31"/>
    <p:sldId id="319" r:id="rId32"/>
    <p:sldId id="320" r:id="rId33"/>
    <p:sldId id="321" r:id="rId34"/>
    <p:sldId id="322" r:id="rId35"/>
    <p:sldId id="323" r:id="rId36"/>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9F22B1-4138-B541-A5D5-151B399827B3}">
          <p14:sldIdLst>
            <p14:sldId id="257"/>
            <p14:sldId id="290"/>
          </p14:sldIdLst>
        </p14:section>
        <p14:section name="Django Form" id="{69E6FF0C-AA32-4840-B93C-0800D27D56C7}">
          <p14:sldIdLst>
            <p14:sldId id="291"/>
            <p14:sldId id="292"/>
            <p14:sldId id="293"/>
            <p14:sldId id="294"/>
            <p14:sldId id="295"/>
            <p14:sldId id="296"/>
            <p14:sldId id="297"/>
            <p14:sldId id="298"/>
          </p14:sldIdLst>
        </p14:section>
        <p14:section name="Generic views" id="{8EAF5E6D-8C1C-004E-9AEB-FF716A3E51EE}">
          <p14:sldIdLst>
            <p14:sldId id="299"/>
            <p14:sldId id="300"/>
            <p14:sldId id="301"/>
          </p14:sldIdLst>
        </p14:section>
        <p14:section name="Testing" id="{D6A1A825-0A02-854E-AE31-580C86311D05}">
          <p14:sldIdLst>
            <p14:sldId id="303"/>
            <p14:sldId id="302"/>
            <p14:sldId id="304"/>
            <p14:sldId id="305"/>
            <p14:sldId id="306"/>
            <p14:sldId id="307"/>
            <p14:sldId id="308"/>
            <p14:sldId id="309"/>
            <p14:sldId id="310"/>
            <p14:sldId id="311"/>
          </p14:sldIdLst>
        </p14:section>
        <p14:section name="Static folder" id="{700FB60E-86D6-6F47-9350-49C2A1383D56}">
          <p14:sldIdLst>
            <p14:sldId id="313"/>
            <p14:sldId id="312"/>
            <p14:sldId id="314"/>
            <p14:sldId id="315"/>
          </p14:sldIdLst>
        </p14:section>
        <p14:section name="Customize the admin form" id="{D6536B0C-2F93-644F-9035-44C5F94BC38E}">
          <p14:sldIdLst>
            <p14:sldId id="316"/>
            <p14:sldId id="317"/>
            <p14:sldId id="318"/>
            <p14:sldId id="319"/>
            <p14:sldId id="320"/>
            <p14:sldId id="321"/>
            <p14:sldId id="322"/>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70"/>
  </p:normalViewPr>
  <p:slideViewPr>
    <p:cSldViewPr snapToGrid="0" snapToObjects="1">
      <p:cViewPr varScale="1">
        <p:scale>
          <a:sx n="104" d="100"/>
          <a:sy n="104" d="100"/>
        </p:scale>
        <p:origin x="6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Song" userId="e77005fb-e6b4-4f46-8c86-95621a0ac549" providerId="ADAL" clId="{D1673F9C-F5B0-DF43-AC03-C33D38FA211A}"/>
    <pc:docChg chg="undo custSel addSld delSld modSld addSection delSection modSection">
      <pc:chgData name="Lei Song" userId="e77005fb-e6b4-4f46-8c86-95621a0ac549" providerId="ADAL" clId="{D1673F9C-F5B0-DF43-AC03-C33D38FA211A}" dt="2021-08-13T15:07:47.338" v="1595"/>
      <pc:docMkLst>
        <pc:docMk/>
      </pc:docMkLst>
      <pc:sldChg chg="modSp mod">
        <pc:chgData name="Lei Song" userId="e77005fb-e6b4-4f46-8c86-95621a0ac549" providerId="ADAL" clId="{D1673F9C-F5B0-DF43-AC03-C33D38FA211A}" dt="2021-08-13T14:14:23.885" v="1346"/>
        <pc:sldMkLst>
          <pc:docMk/>
          <pc:sldMk cId="4138580771" sldId="290"/>
        </pc:sldMkLst>
        <pc:spChg chg="mod">
          <ac:chgData name="Lei Song" userId="e77005fb-e6b4-4f46-8c86-95621a0ac549" providerId="ADAL" clId="{D1673F9C-F5B0-DF43-AC03-C33D38FA211A}" dt="2021-08-13T14:14:23.885" v="1346"/>
          <ac:spMkLst>
            <pc:docMk/>
            <pc:sldMk cId="4138580771" sldId="290"/>
            <ac:spMk id="3" creationId="{8C653FEF-4CE0-5F46-B9F5-4BE53F186478}"/>
          </ac:spMkLst>
        </pc:spChg>
      </pc:sldChg>
      <pc:sldChg chg="addSp delSp modSp mod">
        <pc:chgData name="Lei Song" userId="e77005fb-e6b4-4f46-8c86-95621a0ac549" providerId="ADAL" clId="{D1673F9C-F5B0-DF43-AC03-C33D38FA211A}" dt="2021-08-10T05:00:05.135" v="627" actId="1037"/>
        <pc:sldMkLst>
          <pc:docMk/>
          <pc:sldMk cId="3430378923" sldId="291"/>
        </pc:sldMkLst>
        <pc:spChg chg="mod">
          <ac:chgData name="Lei Song" userId="e77005fb-e6b4-4f46-8c86-95621a0ac549" providerId="ADAL" clId="{D1673F9C-F5B0-DF43-AC03-C33D38FA211A}" dt="2021-08-10T04:03:13.025" v="15" actId="20577"/>
          <ac:spMkLst>
            <pc:docMk/>
            <pc:sldMk cId="3430378923" sldId="291"/>
            <ac:spMk id="2" creationId="{477430B3-0796-564A-BE22-70569353419C}"/>
          </ac:spMkLst>
        </pc:spChg>
        <pc:spChg chg="add mod">
          <ac:chgData name="Lei Song" userId="e77005fb-e6b4-4f46-8c86-95621a0ac549" providerId="ADAL" clId="{D1673F9C-F5B0-DF43-AC03-C33D38FA211A}" dt="2021-08-10T04:03:35.868" v="48" actId="20577"/>
          <ac:spMkLst>
            <pc:docMk/>
            <pc:sldMk cId="3430378923" sldId="291"/>
            <ac:spMk id="4" creationId="{F740C627-941F-F54C-9641-9ECC4015BD77}"/>
          </ac:spMkLst>
        </pc:spChg>
        <pc:spChg chg="add mod">
          <ac:chgData name="Lei Song" userId="e77005fb-e6b4-4f46-8c86-95621a0ac549" providerId="ADAL" clId="{D1673F9C-F5B0-DF43-AC03-C33D38FA211A}" dt="2021-08-10T04:05:24.967" v="59" actId="692"/>
          <ac:spMkLst>
            <pc:docMk/>
            <pc:sldMk cId="3430378923" sldId="291"/>
            <ac:spMk id="8" creationId="{9069B601-B5EE-3945-B83D-3A7FCB7B0001}"/>
          </ac:spMkLst>
        </pc:spChg>
        <pc:spChg chg="add mod">
          <ac:chgData name="Lei Song" userId="e77005fb-e6b4-4f46-8c86-95621a0ac549" providerId="ADAL" clId="{D1673F9C-F5B0-DF43-AC03-C33D38FA211A}" dt="2021-08-10T04:05:41.833" v="62" actId="14100"/>
          <ac:spMkLst>
            <pc:docMk/>
            <pc:sldMk cId="3430378923" sldId="291"/>
            <ac:spMk id="9" creationId="{38A1F242-7396-4346-BA9B-E48639A7E694}"/>
          </ac:spMkLst>
        </pc:spChg>
        <pc:spChg chg="add mod">
          <ac:chgData name="Lei Song" userId="e77005fb-e6b4-4f46-8c86-95621a0ac549" providerId="ADAL" clId="{D1673F9C-F5B0-DF43-AC03-C33D38FA211A}" dt="2021-08-10T04:06:28.133" v="110" actId="14100"/>
          <ac:spMkLst>
            <pc:docMk/>
            <pc:sldMk cId="3430378923" sldId="291"/>
            <ac:spMk id="10" creationId="{4E406903-49FF-9848-AE1A-D930DE538833}"/>
          </ac:spMkLst>
        </pc:spChg>
        <pc:spChg chg="add mod">
          <ac:chgData name="Lei Song" userId="e77005fb-e6b4-4f46-8c86-95621a0ac549" providerId="ADAL" clId="{D1673F9C-F5B0-DF43-AC03-C33D38FA211A}" dt="2021-08-10T04:06:47.012" v="137" actId="14100"/>
          <ac:spMkLst>
            <pc:docMk/>
            <pc:sldMk cId="3430378923" sldId="291"/>
            <ac:spMk id="11" creationId="{0DBBCAE5-52EF-F044-80A3-D3B9E31DE3D3}"/>
          </ac:spMkLst>
        </pc:spChg>
        <pc:spChg chg="add mod">
          <ac:chgData name="Lei Song" userId="e77005fb-e6b4-4f46-8c86-95621a0ac549" providerId="ADAL" clId="{D1673F9C-F5B0-DF43-AC03-C33D38FA211A}" dt="2021-08-10T04:59:08.607" v="580" actId="692"/>
          <ac:spMkLst>
            <pc:docMk/>
            <pc:sldMk cId="3430378923" sldId="291"/>
            <ac:spMk id="12" creationId="{533D2106-AC64-4B49-A5E2-46D20D012FBC}"/>
          </ac:spMkLst>
        </pc:spChg>
        <pc:spChg chg="add mod">
          <ac:chgData name="Lei Song" userId="e77005fb-e6b4-4f46-8c86-95621a0ac549" providerId="ADAL" clId="{D1673F9C-F5B0-DF43-AC03-C33D38FA211A}" dt="2021-08-10T05:00:05.135" v="627" actId="1037"/>
          <ac:spMkLst>
            <pc:docMk/>
            <pc:sldMk cId="3430378923" sldId="291"/>
            <ac:spMk id="13" creationId="{5ED84403-8E5C-F647-88A7-5E8FE328C256}"/>
          </ac:spMkLst>
        </pc:spChg>
        <pc:picChg chg="del">
          <ac:chgData name="Lei Song" userId="e77005fb-e6b4-4f46-8c86-95621a0ac549" providerId="ADAL" clId="{D1673F9C-F5B0-DF43-AC03-C33D38FA211A}" dt="2021-08-10T04:01:05.248" v="6" actId="478"/>
          <ac:picMkLst>
            <pc:docMk/>
            <pc:sldMk cId="3430378923" sldId="291"/>
            <ac:picMk id="5" creationId="{40C10FD9-1FD9-0A45-8743-578452BC2621}"/>
          </ac:picMkLst>
        </pc:picChg>
        <pc:picChg chg="add mod">
          <ac:chgData name="Lei Song" userId="e77005fb-e6b4-4f46-8c86-95621a0ac549" providerId="ADAL" clId="{D1673F9C-F5B0-DF43-AC03-C33D38FA211A}" dt="2021-08-10T04:06:13.599" v="69" actId="1076"/>
          <ac:picMkLst>
            <pc:docMk/>
            <pc:sldMk cId="3430378923" sldId="291"/>
            <ac:picMk id="7" creationId="{EDDD1E6B-6B2E-4C48-A166-7BA07C47E060}"/>
          </ac:picMkLst>
        </pc:picChg>
        <pc:cxnChg chg="add mod">
          <ac:chgData name="Lei Song" userId="e77005fb-e6b4-4f46-8c86-95621a0ac549" providerId="ADAL" clId="{D1673F9C-F5B0-DF43-AC03-C33D38FA211A}" dt="2021-08-10T05:00:05.135" v="627" actId="1037"/>
          <ac:cxnSpMkLst>
            <pc:docMk/>
            <pc:sldMk cId="3430378923" sldId="291"/>
            <ac:cxnSpMk id="15" creationId="{C07DE64D-01C4-E948-BB65-CEEC257FC14E}"/>
          </ac:cxnSpMkLst>
        </pc:cxnChg>
      </pc:sldChg>
      <pc:sldChg chg="modSp new mod">
        <pc:chgData name="Lei Song" userId="e77005fb-e6b4-4f46-8c86-95621a0ac549" providerId="ADAL" clId="{D1673F9C-F5B0-DF43-AC03-C33D38FA211A}" dt="2021-08-10T04:11:45.342" v="267" actId="20577"/>
        <pc:sldMkLst>
          <pc:docMk/>
          <pc:sldMk cId="71531639" sldId="292"/>
        </pc:sldMkLst>
        <pc:spChg chg="mod">
          <ac:chgData name="Lei Song" userId="e77005fb-e6b4-4f46-8c86-95621a0ac549" providerId="ADAL" clId="{D1673F9C-F5B0-DF43-AC03-C33D38FA211A}" dt="2021-08-10T04:07:57.849" v="152" actId="20577"/>
          <ac:spMkLst>
            <pc:docMk/>
            <pc:sldMk cId="71531639" sldId="292"/>
            <ac:spMk id="2" creationId="{49748980-DC86-9B41-B5B1-780E5CBB6307}"/>
          </ac:spMkLst>
        </pc:spChg>
        <pc:spChg chg="mod">
          <ac:chgData name="Lei Song" userId="e77005fb-e6b4-4f46-8c86-95621a0ac549" providerId="ADAL" clId="{D1673F9C-F5B0-DF43-AC03-C33D38FA211A}" dt="2021-08-10T04:11:45.342" v="267" actId="20577"/>
          <ac:spMkLst>
            <pc:docMk/>
            <pc:sldMk cId="71531639" sldId="292"/>
            <ac:spMk id="3" creationId="{06C0CA1E-6EA2-1344-B368-CB02AA303718}"/>
          </ac:spMkLst>
        </pc:spChg>
      </pc:sldChg>
      <pc:sldChg chg="del">
        <pc:chgData name="Lei Song" userId="e77005fb-e6b4-4f46-8c86-95621a0ac549" providerId="ADAL" clId="{D1673F9C-F5B0-DF43-AC03-C33D38FA211A}" dt="2021-08-10T04:01:12.156" v="7" actId="2696"/>
        <pc:sldMkLst>
          <pc:docMk/>
          <pc:sldMk cId="2019525623" sldId="292"/>
        </pc:sldMkLst>
      </pc:sldChg>
      <pc:sldChg chg="del">
        <pc:chgData name="Lei Song" userId="e77005fb-e6b4-4f46-8c86-95621a0ac549" providerId="ADAL" clId="{D1673F9C-F5B0-DF43-AC03-C33D38FA211A}" dt="2021-08-10T04:01:12.156" v="7" actId="2696"/>
        <pc:sldMkLst>
          <pc:docMk/>
          <pc:sldMk cId="2810713365" sldId="293"/>
        </pc:sldMkLst>
      </pc:sldChg>
      <pc:sldChg chg="addSp delSp modSp new mod">
        <pc:chgData name="Lei Song" userId="e77005fb-e6b4-4f46-8c86-95621a0ac549" providerId="ADAL" clId="{D1673F9C-F5B0-DF43-AC03-C33D38FA211A}" dt="2021-08-10T04:57:26.444" v="573" actId="692"/>
        <pc:sldMkLst>
          <pc:docMk/>
          <pc:sldMk cId="3446079405" sldId="293"/>
        </pc:sldMkLst>
        <pc:spChg chg="mod">
          <ac:chgData name="Lei Song" userId="e77005fb-e6b4-4f46-8c86-95621a0ac549" providerId="ADAL" clId="{D1673F9C-F5B0-DF43-AC03-C33D38FA211A}" dt="2021-08-10T04:12:38.473" v="302" actId="20577"/>
          <ac:spMkLst>
            <pc:docMk/>
            <pc:sldMk cId="3446079405" sldId="293"/>
            <ac:spMk id="2" creationId="{CA25F644-0586-B74E-BAD6-97629F7AF429}"/>
          </ac:spMkLst>
        </pc:spChg>
        <pc:spChg chg="mod">
          <ac:chgData name="Lei Song" userId="e77005fb-e6b4-4f46-8c86-95621a0ac549" providerId="ADAL" clId="{D1673F9C-F5B0-DF43-AC03-C33D38FA211A}" dt="2021-08-10T04:12:51.042" v="316" actId="20577"/>
          <ac:spMkLst>
            <pc:docMk/>
            <pc:sldMk cId="3446079405" sldId="293"/>
            <ac:spMk id="3" creationId="{DAF7D779-CCE4-0D40-B0B2-34F4CC8A2B78}"/>
          </ac:spMkLst>
        </pc:spChg>
        <pc:spChg chg="add del mod">
          <ac:chgData name="Lei Song" userId="e77005fb-e6b4-4f46-8c86-95621a0ac549" providerId="ADAL" clId="{D1673F9C-F5B0-DF43-AC03-C33D38FA211A}" dt="2021-08-10T04:56:32.920" v="563" actId="478"/>
          <ac:spMkLst>
            <pc:docMk/>
            <pc:sldMk cId="3446079405" sldId="293"/>
            <ac:spMk id="6" creationId="{D26FF604-5066-3F45-AC9F-3C01ECEC7278}"/>
          </ac:spMkLst>
        </pc:spChg>
        <pc:spChg chg="add mod">
          <ac:chgData name="Lei Song" userId="e77005fb-e6b4-4f46-8c86-95621a0ac549" providerId="ADAL" clId="{D1673F9C-F5B0-DF43-AC03-C33D38FA211A}" dt="2021-08-10T04:57:26.444" v="573" actId="692"/>
          <ac:spMkLst>
            <pc:docMk/>
            <pc:sldMk cId="3446079405" sldId="293"/>
            <ac:spMk id="9" creationId="{FA7126B9-17BD-6642-8428-36046AE12CF7}"/>
          </ac:spMkLst>
        </pc:spChg>
        <pc:picChg chg="add del mod">
          <ac:chgData name="Lei Song" userId="e77005fb-e6b4-4f46-8c86-95621a0ac549" providerId="ADAL" clId="{D1673F9C-F5B0-DF43-AC03-C33D38FA211A}" dt="2021-08-10T04:56:33.783" v="564" actId="478"/>
          <ac:picMkLst>
            <pc:docMk/>
            <pc:sldMk cId="3446079405" sldId="293"/>
            <ac:picMk id="5" creationId="{497177F1-B31D-354D-B5EA-A8B0893EF00F}"/>
          </ac:picMkLst>
        </pc:picChg>
        <pc:picChg chg="add mod">
          <ac:chgData name="Lei Song" userId="e77005fb-e6b4-4f46-8c86-95621a0ac549" providerId="ADAL" clId="{D1673F9C-F5B0-DF43-AC03-C33D38FA211A}" dt="2021-08-10T04:56:55.669" v="566"/>
          <ac:picMkLst>
            <pc:docMk/>
            <pc:sldMk cId="3446079405" sldId="293"/>
            <ac:picMk id="8" creationId="{AD8BD1FD-95D6-0445-A691-99E88219861A}"/>
          </ac:picMkLst>
        </pc:picChg>
      </pc:sldChg>
      <pc:sldChg chg="addSp modSp new mod">
        <pc:chgData name="Lei Song" userId="e77005fb-e6b4-4f46-8c86-95621a0ac549" providerId="ADAL" clId="{D1673F9C-F5B0-DF43-AC03-C33D38FA211A}" dt="2021-08-10T04:17:03.309" v="361" actId="14100"/>
        <pc:sldMkLst>
          <pc:docMk/>
          <pc:sldMk cId="1303535651" sldId="294"/>
        </pc:sldMkLst>
        <pc:spChg chg="mod">
          <ac:chgData name="Lei Song" userId="e77005fb-e6b4-4f46-8c86-95621a0ac549" providerId="ADAL" clId="{D1673F9C-F5B0-DF43-AC03-C33D38FA211A}" dt="2021-08-10T04:14:59.625" v="341" actId="20577"/>
          <ac:spMkLst>
            <pc:docMk/>
            <pc:sldMk cId="1303535651" sldId="294"/>
            <ac:spMk id="2" creationId="{5E39E911-D605-D44B-B42A-577AAE444248}"/>
          </ac:spMkLst>
        </pc:spChg>
        <pc:spChg chg="mod">
          <ac:chgData name="Lei Song" userId="e77005fb-e6b4-4f46-8c86-95621a0ac549" providerId="ADAL" clId="{D1673F9C-F5B0-DF43-AC03-C33D38FA211A}" dt="2021-08-10T04:15:09.947" v="356" actId="20577"/>
          <ac:spMkLst>
            <pc:docMk/>
            <pc:sldMk cId="1303535651" sldId="294"/>
            <ac:spMk id="3" creationId="{BAACC02A-B124-AD4D-8E51-EBE05A084E0B}"/>
          </ac:spMkLst>
        </pc:spChg>
        <pc:picChg chg="add mod">
          <ac:chgData name="Lei Song" userId="e77005fb-e6b4-4f46-8c86-95621a0ac549" providerId="ADAL" clId="{D1673F9C-F5B0-DF43-AC03-C33D38FA211A}" dt="2021-08-10T04:17:03.309" v="361" actId="14100"/>
          <ac:picMkLst>
            <pc:docMk/>
            <pc:sldMk cId="1303535651" sldId="294"/>
            <ac:picMk id="5" creationId="{273DD63A-5C46-D342-8D8A-EE9FC5A6002D}"/>
          </ac:picMkLst>
        </pc:picChg>
      </pc:sldChg>
      <pc:sldChg chg="del">
        <pc:chgData name="Lei Song" userId="e77005fb-e6b4-4f46-8c86-95621a0ac549" providerId="ADAL" clId="{D1673F9C-F5B0-DF43-AC03-C33D38FA211A}" dt="2021-08-10T04:01:12.156" v="7" actId="2696"/>
        <pc:sldMkLst>
          <pc:docMk/>
          <pc:sldMk cId="3858207221" sldId="294"/>
        </pc:sldMkLst>
      </pc:sldChg>
      <pc:sldChg chg="del">
        <pc:chgData name="Lei Song" userId="e77005fb-e6b4-4f46-8c86-95621a0ac549" providerId="ADAL" clId="{D1673F9C-F5B0-DF43-AC03-C33D38FA211A}" dt="2021-08-10T04:01:12.156" v="7" actId="2696"/>
        <pc:sldMkLst>
          <pc:docMk/>
          <pc:sldMk cId="2481269169" sldId="295"/>
        </pc:sldMkLst>
      </pc:sldChg>
      <pc:sldChg chg="modSp new mod">
        <pc:chgData name="Lei Song" userId="e77005fb-e6b4-4f46-8c86-95621a0ac549" providerId="ADAL" clId="{D1673F9C-F5B0-DF43-AC03-C33D38FA211A}" dt="2021-08-10T04:30:34.721" v="380" actId="27636"/>
        <pc:sldMkLst>
          <pc:docMk/>
          <pc:sldMk cId="2791500272" sldId="295"/>
        </pc:sldMkLst>
        <pc:spChg chg="mod">
          <ac:chgData name="Lei Song" userId="e77005fb-e6b4-4f46-8c86-95621a0ac549" providerId="ADAL" clId="{D1673F9C-F5B0-DF43-AC03-C33D38FA211A}" dt="2021-08-10T04:29:16.829" v="369" actId="20577"/>
          <ac:spMkLst>
            <pc:docMk/>
            <pc:sldMk cId="2791500272" sldId="295"/>
            <ac:spMk id="2" creationId="{C5D9EB72-0F8C-264C-A3CA-0F68E0E043D3}"/>
          </ac:spMkLst>
        </pc:spChg>
        <pc:spChg chg="mod">
          <ac:chgData name="Lei Song" userId="e77005fb-e6b4-4f46-8c86-95621a0ac549" providerId="ADAL" clId="{D1673F9C-F5B0-DF43-AC03-C33D38FA211A}" dt="2021-08-10T04:30:34.721" v="380" actId="27636"/>
          <ac:spMkLst>
            <pc:docMk/>
            <pc:sldMk cId="2791500272" sldId="295"/>
            <ac:spMk id="3" creationId="{D71CBA8E-BF88-D14B-8F1D-E5AFA5CA3F7F}"/>
          </ac:spMkLst>
        </pc:spChg>
      </pc:sldChg>
      <pc:sldChg chg="del">
        <pc:chgData name="Lei Song" userId="e77005fb-e6b4-4f46-8c86-95621a0ac549" providerId="ADAL" clId="{D1673F9C-F5B0-DF43-AC03-C33D38FA211A}" dt="2021-08-10T04:01:12.156" v="7" actId="2696"/>
        <pc:sldMkLst>
          <pc:docMk/>
          <pc:sldMk cId="2613878774" sldId="296"/>
        </pc:sldMkLst>
      </pc:sldChg>
      <pc:sldChg chg="modSp new mod">
        <pc:chgData name="Lei Song" userId="e77005fb-e6b4-4f46-8c86-95621a0ac549" providerId="ADAL" clId="{D1673F9C-F5B0-DF43-AC03-C33D38FA211A}" dt="2021-08-10T04:33:51.579" v="453" actId="255"/>
        <pc:sldMkLst>
          <pc:docMk/>
          <pc:sldMk cId="3286103952" sldId="296"/>
        </pc:sldMkLst>
        <pc:spChg chg="mod">
          <ac:chgData name="Lei Song" userId="e77005fb-e6b4-4f46-8c86-95621a0ac549" providerId="ADAL" clId="{D1673F9C-F5B0-DF43-AC03-C33D38FA211A}" dt="2021-08-10T04:31:19.306" v="383"/>
          <ac:spMkLst>
            <pc:docMk/>
            <pc:sldMk cId="3286103952" sldId="296"/>
            <ac:spMk id="2" creationId="{C18C4B15-1D7B-074B-9FE1-DD2B1ABFBFDD}"/>
          </ac:spMkLst>
        </pc:spChg>
        <pc:spChg chg="mod">
          <ac:chgData name="Lei Song" userId="e77005fb-e6b4-4f46-8c86-95621a0ac549" providerId="ADAL" clId="{D1673F9C-F5B0-DF43-AC03-C33D38FA211A}" dt="2021-08-10T04:33:51.579" v="453" actId="255"/>
          <ac:spMkLst>
            <pc:docMk/>
            <pc:sldMk cId="3286103952" sldId="296"/>
            <ac:spMk id="3" creationId="{9D6B5AC9-81B2-F74D-8DC9-5F639298E4F3}"/>
          </ac:spMkLst>
        </pc:spChg>
      </pc:sldChg>
      <pc:sldChg chg="addSp modSp new mod">
        <pc:chgData name="Lei Song" userId="e77005fb-e6b4-4f46-8c86-95621a0ac549" providerId="ADAL" clId="{D1673F9C-F5B0-DF43-AC03-C33D38FA211A}" dt="2021-08-10T04:39:25.225" v="496"/>
        <pc:sldMkLst>
          <pc:docMk/>
          <pc:sldMk cId="2237538105" sldId="297"/>
        </pc:sldMkLst>
        <pc:spChg chg="mod">
          <ac:chgData name="Lei Song" userId="e77005fb-e6b4-4f46-8c86-95621a0ac549" providerId="ADAL" clId="{D1673F9C-F5B0-DF43-AC03-C33D38FA211A}" dt="2021-08-10T04:38:33.603" v="480" actId="20577"/>
          <ac:spMkLst>
            <pc:docMk/>
            <pc:sldMk cId="2237538105" sldId="297"/>
            <ac:spMk id="2" creationId="{1BA58041-E9B6-B541-85C7-B3DB321B9A6F}"/>
          </ac:spMkLst>
        </pc:spChg>
        <pc:spChg chg="mod">
          <ac:chgData name="Lei Song" userId="e77005fb-e6b4-4f46-8c86-95621a0ac549" providerId="ADAL" clId="{D1673F9C-F5B0-DF43-AC03-C33D38FA211A}" dt="2021-08-10T04:38:45.237" v="494" actId="20577"/>
          <ac:spMkLst>
            <pc:docMk/>
            <pc:sldMk cId="2237538105" sldId="297"/>
            <ac:spMk id="3" creationId="{51B2D18D-B1AB-664B-9E9B-5015237FAD2A}"/>
          </ac:spMkLst>
        </pc:spChg>
        <pc:picChg chg="add mod">
          <ac:chgData name="Lei Song" userId="e77005fb-e6b4-4f46-8c86-95621a0ac549" providerId="ADAL" clId="{D1673F9C-F5B0-DF43-AC03-C33D38FA211A}" dt="2021-08-10T04:39:25.225" v="496"/>
          <ac:picMkLst>
            <pc:docMk/>
            <pc:sldMk cId="2237538105" sldId="297"/>
            <ac:picMk id="5" creationId="{5B1A9477-F55C-6841-A8FB-0FAC7E2EA1C2}"/>
          </ac:picMkLst>
        </pc:picChg>
      </pc:sldChg>
      <pc:sldChg chg="del">
        <pc:chgData name="Lei Song" userId="e77005fb-e6b4-4f46-8c86-95621a0ac549" providerId="ADAL" clId="{D1673F9C-F5B0-DF43-AC03-C33D38FA211A}" dt="2021-08-10T04:01:12.156" v="7" actId="2696"/>
        <pc:sldMkLst>
          <pc:docMk/>
          <pc:sldMk cId="2277150191" sldId="297"/>
        </pc:sldMkLst>
      </pc:sldChg>
      <pc:sldChg chg="addSp modSp new mod">
        <pc:chgData name="Lei Song" userId="e77005fb-e6b4-4f46-8c86-95621a0ac549" providerId="ADAL" clId="{D1673F9C-F5B0-DF43-AC03-C33D38FA211A}" dt="2021-08-10T05:03:03.332" v="630" actId="1076"/>
        <pc:sldMkLst>
          <pc:docMk/>
          <pc:sldMk cId="1192783845" sldId="298"/>
        </pc:sldMkLst>
        <pc:spChg chg="mod">
          <ac:chgData name="Lei Song" userId="e77005fb-e6b4-4f46-8c86-95621a0ac549" providerId="ADAL" clId="{D1673F9C-F5B0-DF43-AC03-C33D38FA211A}" dt="2021-08-10T04:43:45.467" v="517" actId="20577"/>
          <ac:spMkLst>
            <pc:docMk/>
            <pc:sldMk cId="1192783845" sldId="298"/>
            <ac:spMk id="2" creationId="{46C2CD3F-062D-BC4A-8208-76E9E0F89DF5}"/>
          </ac:spMkLst>
        </pc:spChg>
        <pc:spChg chg="mod">
          <ac:chgData name="Lei Song" userId="e77005fb-e6b4-4f46-8c86-95621a0ac549" providerId="ADAL" clId="{D1673F9C-F5B0-DF43-AC03-C33D38FA211A}" dt="2021-08-10T04:44:14.205" v="537" actId="20577"/>
          <ac:spMkLst>
            <pc:docMk/>
            <pc:sldMk cId="1192783845" sldId="298"/>
            <ac:spMk id="3" creationId="{10B1F87D-82A1-9F46-9A0C-23D09B0A5A04}"/>
          </ac:spMkLst>
        </pc:spChg>
        <pc:picChg chg="add mod">
          <ac:chgData name="Lei Song" userId="e77005fb-e6b4-4f46-8c86-95621a0ac549" providerId="ADAL" clId="{D1673F9C-F5B0-DF43-AC03-C33D38FA211A}" dt="2021-08-10T05:03:03.332" v="630" actId="1076"/>
          <ac:picMkLst>
            <pc:docMk/>
            <pc:sldMk cId="1192783845" sldId="298"/>
            <ac:picMk id="5" creationId="{37D61FD3-F047-9348-B6F6-892AFEDDBCE5}"/>
          </ac:picMkLst>
        </pc:picChg>
      </pc:sldChg>
      <pc:sldChg chg="del">
        <pc:chgData name="Lei Song" userId="e77005fb-e6b4-4f46-8c86-95621a0ac549" providerId="ADAL" clId="{D1673F9C-F5B0-DF43-AC03-C33D38FA211A}" dt="2021-08-10T04:01:12.156" v="7" actId="2696"/>
        <pc:sldMkLst>
          <pc:docMk/>
          <pc:sldMk cId="2019134395" sldId="298"/>
        </pc:sldMkLst>
      </pc:sldChg>
      <pc:sldChg chg="modSp new mod">
        <pc:chgData name="Lei Song" userId="e77005fb-e6b4-4f46-8c86-95621a0ac549" providerId="ADAL" clId="{D1673F9C-F5B0-DF43-AC03-C33D38FA211A}" dt="2021-08-10T05:05:23.772" v="645" actId="15"/>
        <pc:sldMkLst>
          <pc:docMk/>
          <pc:sldMk cId="2810203467" sldId="299"/>
        </pc:sldMkLst>
        <pc:spChg chg="mod">
          <ac:chgData name="Lei Song" userId="e77005fb-e6b4-4f46-8c86-95621a0ac549" providerId="ADAL" clId="{D1673F9C-F5B0-DF43-AC03-C33D38FA211A}" dt="2021-08-10T05:03:46.633" v="636" actId="20577"/>
          <ac:spMkLst>
            <pc:docMk/>
            <pc:sldMk cId="2810203467" sldId="299"/>
            <ac:spMk id="2" creationId="{E2A34F75-97FE-9245-9FA1-8D482BF671ED}"/>
          </ac:spMkLst>
        </pc:spChg>
        <pc:spChg chg="mod">
          <ac:chgData name="Lei Song" userId="e77005fb-e6b4-4f46-8c86-95621a0ac549" providerId="ADAL" clId="{D1673F9C-F5B0-DF43-AC03-C33D38FA211A}" dt="2021-08-10T05:05:23.772" v="645" actId="15"/>
          <ac:spMkLst>
            <pc:docMk/>
            <pc:sldMk cId="2810203467" sldId="299"/>
            <ac:spMk id="3" creationId="{0D5BDD71-7DF3-C648-81BD-EC3D49131C69}"/>
          </ac:spMkLst>
        </pc:spChg>
      </pc:sldChg>
      <pc:sldChg chg="del">
        <pc:chgData name="Lei Song" userId="e77005fb-e6b4-4f46-8c86-95621a0ac549" providerId="ADAL" clId="{D1673F9C-F5B0-DF43-AC03-C33D38FA211A}" dt="2021-08-10T04:01:12.156" v="7" actId="2696"/>
        <pc:sldMkLst>
          <pc:docMk/>
          <pc:sldMk cId="2880942374" sldId="299"/>
        </pc:sldMkLst>
      </pc:sldChg>
      <pc:sldChg chg="del">
        <pc:chgData name="Lei Song" userId="e77005fb-e6b4-4f46-8c86-95621a0ac549" providerId="ADAL" clId="{D1673F9C-F5B0-DF43-AC03-C33D38FA211A}" dt="2021-08-10T04:01:12.156" v="7" actId="2696"/>
        <pc:sldMkLst>
          <pc:docMk/>
          <pc:sldMk cId="3044926531" sldId="300"/>
        </pc:sldMkLst>
      </pc:sldChg>
      <pc:sldChg chg="addSp delSp modSp new mod">
        <pc:chgData name="Lei Song" userId="e77005fb-e6b4-4f46-8c86-95621a0ac549" providerId="ADAL" clId="{D1673F9C-F5B0-DF43-AC03-C33D38FA211A}" dt="2021-08-10T05:08:29.335" v="682"/>
        <pc:sldMkLst>
          <pc:docMk/>
          <pc:sldMk cId="4031943630" sldId="300"/>
        </pc:sldMkLst>
        <pc:spChg chg="mod">
          <ac:chgData name="Lei Song" userId="e77005fb-e6b4-4f46-8c86-95621a0ac549" providerId="ADAL" clId="{D1673F9C-F5B0-DF43-AC03-C33D38FA211A}" dt="2021-08-10T05:08:19.541" v="680" actId="20577"/>
          <ac:spMkLst>
            <pc:docMk/>
            <pc:sldMk cId="4031943630" sldId="300"/>
            <ac:spMk id="2" creationId="{C610E17A-6353-FE4B-B137-E099DDC80437}"/>
          </ac:spMkLst>
        </pc:spChg>
        <pc:spChg chg="del">
          <ac:chgData name="Lei Song" userId="e77005fb-e6b4-4f46-8c86-95621a0ac549" providerId="ADAL" clId="{D1673F9C-F5B0-DF43-AC03-C33D38FA211A}" dt="2021-08-10T05:08:29.335" v="682"/>
          <ac:spMkLst>
            <pc:docMk/>
            <pc:sldMk cId="4031943630" sldId="300"/>
            <ac:spMk id="3" creationId="{F4BE6879-8C82-BC48-B35B-8C944D797141}"/>
          </ac:spMkLst>
        </pc:spChg>
        <pc:picChg chg="add mod ord">
          <ac:chgData name="Lei Song" userId="e77005fb-e6b4-4f46-8c86-95621a0ac549" providerId="ADAL" clId="{D1673F9C-F5B0-DF43-AC03-C33D38FA211A}" dt="2021-08-10T05:08:29.335" v="682"/>
          <ac:picMkLst>
            <pc:docMk/>
            <pc:sldMk cId="4031943630" sldId="300"/>
            <ac:picMk id="5" creationId="{F07C6327-E14A-E941-B9C5-0E13253D1E06}"/>
          </ac:picMkLst>
        </pc:picChg>
      </pc:sldChg>
      <pc:sldChg chg="addSp delSp modSp new mod">
        <pc:chgData name="Lei Song" userId="e77005fb-e6b4-4f46-8c86-95621a0ac549" providerId="ADAL" clId="{D1673F9C-F5B0-DF43-AC03-C33D38FA211A}" dt="2021-08-10T05:13:34.185" v="868" actId="14100"/>
        <pc:sldMkLst>
          <pc:docMk/>
          <pc:sldMk cId="161158073" sldId="301"/>
        </pc:sldMkLst>
        <pc:spChg chg="mod">
          <ac:chgData name="Lei Song" userId="e77005fb-e6b4-4f46-8c86-95621a0ac549" providerId="ADAL" clId="{D1673F9C-F5B0-DF43-AC03-C33D38FA211A}" dt="2021-08-10T05:11:53.376" v="705" actId="20577"/>
          <ac:spMkLst>
            <pc:docMk/>
            <pc:sldMk cId="161158073" sldId="301"/>
            <ac:spMk id="2" creationId="{2A1E113C-C3ED-1B49-B12A-F7CBF76529B6}"/>
          </ac:spMkLst>
        </pc:spChg>
        <pc:spChg chg="del">
          <ac:chgData name="Lei Song" userId="e77005fb-e6b4-4f46-8c86-95621a0ac549" providerId="ADAL" clId="{D1673F9C-F5B0-DF43-AC03-C33D38FA211A}" dt="2021-08-10T05:12:00.012" v="707"/>
          <ac:spMkLst>
            <pc:docMk/>
            <pc:sldMk cId="161158073" sldId="301"/>
            <ac:spMk id="3" creationId="{47CD91A4-1617-8F48-A1B5-F9564B226CA4}"/>
          </ac:spMkLst>
        </pc:spChg>
        <pc:spChg chg="add del mod">
          <ac:chgData name="Lei Song" userId="e77005fb-e6b4-4f46-8c86-95621a0ac549" providerId="ADAL" clId="{D1673F9C-F5B0-DF43-AC03-C33D38FA211A}" dt="2021-08-10T05:12:35.735" v="710"/>
          <ac:spMkLst>
            <pc:docMk/>
            <pc:sldMk cId="161158073" sldId="301"/>
            <ac:spMk id="7" creationId="{C72316AB-D7B0-3240-AFB9-37579873B132}"/>
          </ac:spMkLst>
        </pc:spChg>
        <pc:spChg chg="add mod">
          <ac:chgData name="Lei Song" userId="e77005fb-e6b4-4f46-8c86-95621a0ac549" providerId="ADAL" clId="{D1673F9C-F5B0-DF43-AC03-C33D38FA211A}" dt="2021-08-10T05:13:00.095" v="717" actId="692"/>
          <ac:spMkLst>
            <pc:docMk/>
            <pc:sldMk cId="161158073" sldId="301"/>
            <ac:spMk id="10" creationId="{7933D37B-24E6-9B45-BC04-8BB0A62CA347}"/>
          </ac:spMkLst>
        </pc:spChg>
        <pc:spChg chg="add mod">
          <ac:chgData name="Lei Song" userId="e77005fb-e6b4-4f46-8c86-95621a0ac549" providerId="ADAL" clId="{D1673F9C-F5B0-DF43-AC03-C33D38FA211A}" dt="2021-08-10T05:13:17.145" v="771" actId="14100"/>
          <ac:spMkLst>
            <pc:docMk/>
            <pc:sldMk cId="161158073" sldId="301"/>
            <ac:spMk id="11" creationId="{7CDF83D0-EC69-0245-8A67-CC2CB7C7261C}"/>
          </ac:spMkLst>
        </pc:spChg>
        <pc:spChg chg="add mod">
          <ac:chgData name="Lei Song" userId="e77005fb-e6b4-4f46-8c86-95621a0ac549" providerId="ADAL" clId="{D1673F9C-F5B0-DF43-AC03-C33D38FA211A}" dt="2021-08-10T05:13:34.185" v="868" actId="14100"/>
          <ac:spMkLst>
            <pc:docMk/>
            <pc:sldMk cId="161158073" sldId="301"/>
            <ac:spMk id="12" creationId="{3908B4A8-0213-2742-8AFE-7A3BA3CC6D3A}"/>
          </ac:spMkLst>
        </pc:spChg>
        <pc:picChg chg="add del mod ord">
          <ac:chgData name="Lei Song" userId="e77005fb-e6b4-4f46-8c86-95621a0ac549" providerId="ADAL" clId="{D1673F9C-F5B0-DF43-AC03-C33D38FA211A}" dt="2021-08-10T05:12:19.693" v="708" actId="478"/>
          <ac:picMkLst>
            <pc:docMk/>
            <pc:sldMk cId="161158073" sldId="301"/>
            <ac:picMk id="5" creationId="{5FF4D3A2-99A2-CB45-9749-5F8319E51CA8}"/>
          </ac:picMkLst>
        </pc:picChg>
        <pc:picChg chg="add mod ord">
          <ac:chgData name="Lei Song" userId="e77005fb-e6b4-4f46-8c86-95621a0ac549" providerId="ADAL" clId="{D1673F9C-F5B0-DF43-AC03-C33D38FA211A}" dt="2021-08-10T05:12:35.735" v="710"/>
          <ac:picMkLst>
            <pc:docMk/>
            <pc:sldMk cId="161158073" sldId="301"/>
            <ac:picMk id="9" creationId="{CB10E386-1A9F-E34D-8532-E1A105C8641E}"/>
          </ac:picMkLst>
        </pc:picChg>
      </pc:sldChg>
      <pc:sldChg chg="del">
        <pc:chgData name="Lei Song" userId="e77005fb-e6b4-4f46-8c86-95621a0ac549" providerId="ADAL" clId="{D1673F9C-F5B0-DF43-AC03-C33D38FA211A}" dt="2021-08-10T04:01:12.156" v="7" actId="2696"/>
        <pc:sldMkLst>
          <pc:docMk/>
          <pc:sldMk cId="503939191" sldId="301"/>
        </pc:sldMkLst>
      </pc:sldChg>
      <pc:sldChg chg="addSp modSp new mod">
        <pc:chgData name="Lei Song" userId="e77005fb-e6b4-4f46-8c86-95621a0ac549" providerId="ADAL" clId="{D1673F9C-F5B0-DF43-AC03-C33D38FA211A}" dt="2021-08-13T13:15:50.038" v="899" actId="1076"/>
        <pc:sldMkLst>
          <pc:docMk/>
          <pc:sldMk cId="484938199" sldId="302"/>
        </pc:sldMkLst>
        <pc:spChg chg="mod">
          <ac:chgData name="Lei Song" userId="e77005fb-e6b4-4f46-8c86-95621a0ac549" providerId="ADAL" clId="{D1673F9C-F5B0-DF43-AC03-C33D38FA211A}" dt="2021-08-13T13:13:44.936" v="892" actId="113"/>
          <ac:spMkLst>
            <pc:docMk/>
            <pc:sldMk cId="484938199" sldId="302"/>
            <ac:spMk id="2" creationId="{0640E7F5-C60C-1B49-8410-5AD8199C6221}"/>
          </ac:spMkLst>
        </pc:spChg>
        <pc:spChg chg="mod">
          <ac:chgData name="Lei Song" userId="e77005fb-e6b4-4f46-8c86-95621a0ac549" providerId="ADAL" clId="{D1673F9C-F5B0-DF43-AC03-C33D38FA211A}" dt="2021-08-13T13:14:05.627" v="894"/>
          <ac:spMkLst>
            <pc:docMk/>
            <pc:sldMk cId="484938199" sldId="302"/>
            <ac:spMk id="3" creationId="{D481E6AF-BA00-CC4E-8070-C1AE487FA4A5}"/>
          </ac:spMkLst>
        </pc:spChg>
        <pc:picChg chg="add mod">
          <ac:chgData name="Lei Song" userId="e77005fb-e6b4-4f46-8c86-95621a0ac549" providerId="ADAL" clId="{D1673F9C-F5B0-DF43-AC03-C33D38FA211A}" dt="2021-08-13T13:15:50.038" v="899" actId="1076"/>
          <ac:picMkLst>
            <pc:docMk/>
            <pc:sldMk cId="484938199" sldId="302"/>
            <ac:picMk id="5" creationId="{882B63A1-CE19-364C-A623-7ABA3FE401B9}"/>
          </ac:picMkLst>
        </pc:picChg>
      </pc:sldChg>
      <pc:sldChg chg="del">
        <pc:chgData name="Lei Song" userId="e77005fb-e6b4-4f46-8c86-95621a0ac549" providerId="ADAL" clId="{D1673F9C-F5B0-DF43-AC03-C33D38FA211A}" dt="2021-08-10T04:01:12.156" v="7" actId="2696"/>
        <pc:sldMkLst>
          <pc:docMk/>
          <pc:sldMk cId="1351190895" sldId="302"/>
        </pc:sldMkLst>
      </pc:sldChg>
      <pc:sldChg chg="del">
        <pc:chgData name="Lei Song" userId="e77005fb-e6b4-4f46-8c86-95621a0ac549" providerId="ADAL" clId="{D1673F9C-F5B0-DF43-AC03-C33D38FA211A}" dt="2021-08-10T04:01:12.156" v="7" actId="2696"/>
        <pc:sldMkLst>
          <pc:docMk/>
          <pc:sldMk cId="997794045" sldId="303"/>
        </pc:sldMkLst>
      </pc:sldChg>
      <pc:sldChg chg="modSp new mod">
        <pc:chgData name="Lei Song" userId="e77005fb-e6b4-4f46-8c86-95621a0ac549" providerId="ADAL" clId="{D1673F9C-F5B0-DF43-AC03-C33D38FA211A}" dt="2021-08-13T13:10:39.187" v="885"/>
        <pc:sldMkLst>
          <pc:docMk/>
          <pc:sldMk cId="3005294225" sldId="303"/>
        </pc:sldMkLst>
        <pc:spChg chg="mod">
          <ac:chgData name="Lei Song" userId="e77005fb-e6b4-4f46-8c86-95621a0ac549" providerId="ADAL" clId="{D1673F9C-F5B0-DF43-AC03-C33D38FA211A}" dt="2021-08-13T13:09:37.735" v="877" actId="20577"/>
          <ac:spMkLst>
            <pc:docMk/>
            <pc:sldMk cId="3005294225" sldId="303"/>
            <ac:spMk id="2" creationId="{287FAD5A-7E03-6840-BDF4-A95D4C3CAC80}"/>
          </ac:spMkLst>
        </pc:spChg>
        <pc:spChg chg="mod">
          <ac:chgData name="Lei Song" userId="e77005fb-e6b4-4f46-8c86-95621a0ac549" providerId="ADAL" clId="{D1673F9C-F5B0-DF43-AC03-C33D38FA211A}" dt="2021-08-13T13:10:39.187" v="885"/>
          <ac:spMkLst>
            <pc:docMk/>
            <pc:sldMk cId="3005294225" sldId="303"/>
            <ac:spMk id="3" creationId="{3408A1F9-2968-594A-8ED5-19753CBF150B}"/>
          </ac:spMkLst>
        </pc:spChg>
      </pc:sldChg>
      <pc:sldChg chg="del">
        <pc:chgData name="Lei Song" userId="e77005fb-e6b4-4f46-8c86-95621a0ac549" providerId="ADAL" clId="{D1673F9C-F5B0-DF43-AC03-C33D38FA211A}" dt="2021-08-10T04:01:12.156" v="7" actId="2696"/>
        <pc:sldMkLst>
          <pc:docMk/>
          <pc:sldMk cId="270224853" sldId="304"/>
        </pc:sldMkLst>
      </pc:sldChg>
      <pc:sldChg chg="addSp modSp new mod">
        <pc:chgData name="Lei Song" userId="e77005fb-e6b4-4f46-8c86-95621a0ac549" providerId="ADAL" clId="{D1673F9C-F5B0-DF43-AC03-C33D38FA211A}" dt="2021-08-13T13:17:38.900" v="908" actId="1076"/>
        <pc:sldMkLst>
          <pc:docMk/>
          <pc:sldMk cId="2047049592" sldId="304"/>
        </pc:sldMkLst>
        <pc:spChg chg="mod">
          <ac:chgData name="Lei Song" userId="e77005fb-e6b4-4f46-8c86-95621a0ac549" providerId="ADAL" clId="{D1673F9C-F5B0-DF43-AC03-C33D38FA211A}" dt="2021-08-13T13:16:23.502" v="903" actId="20577"/>
          <ac:spMkLst>
            <pc:docMk/>
            <pc:sldMk cId="2047049592" sldId="304"/>
            <ac:spMk id="2" creationId="{6F118096-549C-F749-9ACA-DF5D934CA77D}"/>
          </ac:spMkLst>
        </pc:spChg>
        <pc:spChg chg="mod">
          <ac:chgData name="Lei Song" userId="e77005fb-e6b4-4f46-8c86-95621a0ac549" providerId="ADAL" clId="{D1673F9C-F5B0-DF43-AC03-C33D38FA211A}" dt="2021-08-13T13:16:37.889" v="905"/>
          <ac:spMkLst>
            <pc:docMk/>
            <pc:sldMk cId="2047049592" sldId="304"/>
            <ac:spMk id="3" creationId="{0EBABB27-9FAB-9D4D-861F-61F269A5004D}"/>
          </ac:spMkLst>
        </pc:spChg>
        <pc:picChg chg="add mod">
          <ac:chgData name="Lei Song" userId="e77005fb-e6b4-4f46-8c86-95621a0ac549" providerId="ADAL" clId="{D1673F9C-F5B0-DF43-AC03-C33D38FA211A}" dt="2021-08-13T13:17:38.900" v="908" actId="1076"/>
          <ac:picMkLst>
            <pc:docMk/>
            <pc:sldMk cId="2047049592" sldId="304"/>
            <ac:picMk id="5" creationId="{A95B149C-F68C-1F48-8FE4-CDA7C5023508}"/>
          </ac:picMkLst>
        </pc:picChg>
      </pc:sldChg>
      <pc:sldChg chg="addSp modSp new mod">
        <pc:chgData name="Lei Song" userId="e77005fb-e6b4-4f46-8c86-95621a0ac549" providerId="ADAL" clId="{D1673F9C-F5B0-DF43-AC03-C33D38FA211A}" dt="2021-08-13T13:21:59.932" v="1001" actId="20577"/>
        <pc:sldMkLst>
          <pc:docMk/>
          <pc:sldMk cId="336762495" sldId="305"/>
        </pc:sldMkLst>
        <pc:spChg chg="mod">
          <ac:chgData name="Lei Song" userId="e77005fb-e6b4-4f46-8c86-95621a0ac549" providerId="ADAL" clId="{D1673F9C-F5B0-DF43-AC03-C33D38FA211A}" dt="2021-08-13T13:20:51.208" v="952" actId="20577"/>
          <ac:spMkLst>
            <pc:docMk/>
            <pc:sldMk cId="336762495" sldId="305"/>
            <ac:spMk id="2" creationId="{6CDA913C-D791-A843-B55C-534AFEC7AC49}"/>
          </ac:spMkLst>
        </pc:spChg>
        <pc:spChg chg="mod">
          <ac:chgData name="Lei Song" userId="e77005fb-e6b4-4f46-8c86-95621a0ac549" providerId="ADAL" clId="{D1673F9C-F5B0-DF43-AC03-C33D38FA211A}" dt="2021-08-13T13:21:03.493" v="972" actId="20577"/>
          <ac:spMkLst>
            <pc:docMk/>
            <pc:sldMk cId="336762495" sldId="305"/>
            <ac:spMk id="3" creationId="{5C1AE36D-3A91-2A46-B515-D7E2401F6150}"/>
          </ac:spMkLst>
        </pc:spChg>
        <pc:spChg chg="add mod">
          <ac:chgData name="Lei Song" userId="e77005fb-e6b4-4f46-8c86-95621a0ac549" providerId="ADAL" clId="{D1673F9C-F5B0-DF43-AC03-C33D38FA211A}" dt="2021-08-13T13:21:59.932" v="1001" actId="20577"/>
          <ac:spMkLst>
            <pc:docMk/>
            <pc:sldMk cId="336762495" sldId="305"/>
            <ac:spMk id="6" creationId="{EFB7B481-D3B4-3B47-AFF4-852AAD31D12F}"/>
          </ac:spMkLst>
        </pc:spChg>
        <pc:picChg chg="add mod">
          <ac:chgData name="Lei Song" userId="e77005fb-e6b4-4f46-8c86-95621a0ac549" providerId="ADAL" clId="{D1673F9C-F5B0-DF43-AC03-C33D38FA211A}" dt="2021-08-13T13:21:22.568" v="975" actId="1076"/>
          <ac:picMkLst>
            <pc:docMk/>
            <pc:sldMk cId="336762495" sldId="305"/>
            <ac:picMk id="5" creationId="{C57297B4-F171-5B40-BA46-F0A388803F45}"/>
          </ac:picMkLst>
        </pc:picChg>
      </pc:sldChg>
      <pc:sldChg chg="del">
        <pc:chgData name="Lei Song" userId="e77005fb-e6b4-4f46-8c86-95621a0ac549" providerId="ADAL" clId="{D1673F9C-F5B0-DF43-AC03-C33D38FA211A}" dt="2021-08-10T04:01:12.156" v="7" actId="2696"/>
        <pc:sldMkLst>
          <pc:docMk/>
          <pc:sldMk cId="929758210" sldId="305"/>
        </pc:sldMkLst>
      </pc:sldChg>
      <pc:sldChg chg="addSp delSp modSp new mod">
        <pc:chgData name="Lei Song" userId="e77005fb-e6b4-4f46-8c86-95621a0ac549" providerId="ADAL" clId="{D1673F9C-F5B0-DF43-AC03-C33D38FA211A}" dt="2021-08-13T13:26:51.988" v="1007"/>
        <pc:sldMkLst>
          <pc:docMk/>
          <pc:sldMk cId="1264882722" sldId="306"/>
        </pc:sldMkLst>
        <pc:spChg chg="mod">
          <ac:chgData name="Lei Song" userId="e77005fb-e6b4-4f46-8c86-95621a0ac549" providerId="ADAL" clId="{D1673F9C-F5B0-DF43-AC03-C33D38FA211A}" dt="2021-08-13T13:22:28.094" v="1005" actId="20577"/>
          <ac:spMkLst>
            <pc:docMk/>
            <pc:sldMk cId="1264882722" sldId="306"/>
            <ac:spMk id="2" creationId="{93D975D8-E93D-8C46-B7EF-C6EA385C863E}"/>
          </ac:spMkLst>
        </pc:spChg>
        <pc:spChg chg="del">
          <ac:chgData name="Lei Song" userId="e77005fb-e6b4-4f46-8c86-95621a0ac549" providerId="ADAL" clId="{D1673F9C-F5B0-DF43-AC03-C33D38FA211A}" dt="2021-08-13T13:26:51.988" v="1007"/>
          <ac:spMkLst>
            <pc:docMk/>
            <pc:sldMk cId="1264882722" sldId="306"/>
            <ac:spMk id="3" creationId="{8C03F9F0-1091-6F4F-AB7B-19DF44F3E6F2}"/>
          </ac:spMkLst>
        </pc:spChg>
        <pc:picChg chg="add mod ord">
          <ac:chgData name="Lei Song" userId="e77005fb-e6b4-4f46-8c86-95621a0ac549" providerId="ADAL" clId="{D1673F9C-F5B0-DF43-AC03-C33D38FA211A}" dt="2021-08-13T13:26:51.988" v="1007"/>
          <ac:picMkLst>
            <pc:docMk/>
            <pc:sldMk cId="1264882722" sldId="306"/>
            <ac:picMk id="5" creationId="{48C7C344-C93E-5649-A088-556A32C76F9D}"/>
          </ac:picMkLst>
        </pc:picChg>
      </pc:sldChg>
      <pc:sldChg chg="del">
        <pc:chgData name="Lei Song" userId="e77005fb-e6b4-4f46-8c86-95621a0ac549" providerId="ADAL" clId="{D1673F9C-F5B0-DF43-AC03-C33D38FA211A}" dt="2021-08-10T04:01:12.156" v="7" actId="2696"/>
        <pc:sldMkLst>
          <pc:docMk/>
          <pc:sldMk cId="1413555454" sldId="306"/>
        </pc:sldMkLst>
      </pc:sldChg>
      <pc:sldChg chg="addSp delSp modSp new mod">
        <pc:chgData name="Lei Song" userId="e77005fb-e6b4-4f46-8c86-95621a0ac549" providerId="ADAL" clId="{D1673F9C-F5B0-DF43-AC03-C33D38FA211A}" dt="2021-08-13T13:27:56.818" v="1019"/>
        <pc:sldMkLst>
          <pc:docMk/>
          <pc:sldMk cId="1969671603" sldId="307"/>
        </pc:sldMkLst>
        <pc:spChg chg="mod">
          <ac:chgData name="Lei Song" userId="e77005fb-e6b4-4f46-8c86-95621a0ac549" providerId="ADAL" clId="{D1673F9C-F5B0-DF43-AC03-C33D38FA211A}" dt="2021-08-13T13:27:08.511" v="1017" actId="20577"/>
          <ac:spMkLst>
            <pc:docMk/>
            <pc:sldMk cId="1969671603" sldId="307"/>
            <ac:spMk id="2" creationId="{A7103434-AC8A-2147-9C81-0FDBE3F7155B}"/>
          </ac:spMkLst>
        </pc:spChg>
        <pc:spChg chg="del">
          <ac:chgData name="Lei Song" userId="e77005fb-e6b4-4f46-8c86-95621a0ac549" providerId="ADAL" clId="{D1673F9C-F5B0-DF43-AC03-C33D38FA211A}" dt="2021-08-13T13:27:56.818" v="1019"/>
          <ac:spMkLst>
            <pc:docMk/>
            <pc:sldMk cId="1969671603" sldId="307"/>
            <ac:spMk id="3" creationId="{9B827AC7-8868-014F-99EF-0C6D15FC51E2}"/>
          </ac:spMkLst>
        </pc:spChg>
        <pc:picChg chg="add mod ord">
          <ac:chgData name="Lei Song" userId="e77005fb-e6b4-4f46-8c86-95621a0ac549" providerId="ADAL" clId="{D1673F9C-F5B0-DF43-AC03-C33D38FA211A}" dt="2021-08-13T13:27:56.818" v="1019"/>
          <ac:picMkLst>
            <pc:docMk/>
            <pc:sldMk cId="1969671603" sldId="307"/>
            <ac:picMk id="5" creationId="{1836C97A-AD5D-0A4F-AA87-D7448A76154B}"/>
          </ac:picMkLst>
        </pc:picChg>
      </pc:sldChg>
      <pc:sldChg chg="del">
        <pc:chgData name="Lei Song" userId="e77005fb-e6b4-4f46-8c86-95621a0ac549" providerId="ADAL" clId="{D1673F9C-F5B0-DF43-AC03-C33D38FA211A}" dt="2021-08-10T04:01:12.156" v="7" actId="2696"/>
        <pc:sldMkLst>
          <pc:docMk/>
          <pc:sldMk cId="2056343996" sldId="307"/>
        </pc:sldMkLst>
      </pc:sldChg>
      <pc:sldChg chg="del">
        <pc:chgData name="Lei Song" userId="e77005fb-e6b4-4f46-8c86-95621a0ac549" providerId="ADAL" clId="{D1673F9C-F5B0-DF43-AC03-C33D38FA211A}" dt="2021-08-10T04:01:12.156" v="7" actId="2696"/>
        <pc:sldMkLst>
          <pc:docMk/>
          <pc:sldMk cId="2972001678" sldId="308"/>
        </pc:sldMkLst>
      </pc:sldChg>
      <pc:sldChg chg="modSp new mod">
        <pc:chgData name="Lei Song" userId="e77005fb-e6b4-4f46-8c86-95621a0ac549" providerId="ADAL" clId="{D1673F9C-F5B0-DF43-AC03-C33D38FA211A}" dt="2021-08-13T13:41:10.509" v="1162" actId="20577"/>
        <pc:sldMkLst>
          <pc:docMk/>
          <pc:sldMk cId="4014423129" sldId="308"/>
        </pc:sldMkLst>
        <pc:spChg chg="mod">
          <ac:chgData name="Lei Song" userId="e77005fb-e6b4-4f46-8c86-95621a0ac549" providerId="ADAL" clId="{D1673F9C-F5B0-DF43-AC03-C33D38FA211A}" dt="2021-08-13T13:28:53.448" v="1031" actId="20577"/>
          <ac:spMkLst>
            <pc:docMk/>
            <pc:sldMk cId="4014423129" sldId="308"/>
            <ac:spMk id="2" creationId="{344F43E8-C5E3-B441-B2E0-53D8B715998B}"/>
          </ac:spMkLst>
        </pc:spChg>
        <pc:spChg chg="mod">
          <ac:chgData name="Lei Song" userId="e77005fb-e6b4-4f46-8c86-95621a0ac549" providerId="ADAL" clId="{D1673F9C-F5B0-DF43-AC03-C33D38FA211A}" dt="2021-08-13T13:41:10.509" v="1162" actId="20577"/>
          <ac:spMkLst>
            <pc:docMk/>
            <pc:sldMk cId="4014423129" sldId="308"/>
            <ac:spMk id="3" creationId="{DA411897-1CFE-4542-9EEF-5F6AC657B50C}"/>
          </ac:spMkLst>
        </pc:spChg>
      </pc:sldChg>
      <pc:sldChg chg="addSp delSp modSp new mod">
        <pc:chgData name="Lei Song" userId="e77005fb-e6b4-4f46-8c86-95621a0ac549" providerId="ADAL" clId="{D1673F9C-F5B0-DF43-AC03-C33D38FA211A}" dt="2021-08-13T13:48:51.866" v="1181"/>
        <pc:sldMkLst>
          <pc:docMk/>
          <pc:sldMk cId="1190998459" sldId="309"/>
        </pc:sldMkLst>
        <pc:spChg chg="mod">
          <ac:chgData name="Lei Song" userId="e77005fb-e6b4-4f46-8c86-95621a0ac549" providerId="ADAL" clId="{D1673F9C-F5B0-DF43-AC03-C33D38FA211A}" dt="2021-08-13T13:44:37.251" v="1179" actId="20577"/>
          <ac:spMkLst>
            <pc:docMk/>
            <pc:sldMk cId="1190998459" sldId="309"/>
            <ac:spMk id="2" creationId="{D9A01AC1-1F61-B94B-9766-B253CFC10FEC}"/>
          </ac:spMkLst>
        </pc:spChg>
        <pc:spChg chg="del">
          <ac:chgData name="Lei Song" userId="e77005fb-e6b4-4f46-8c86-95621a0ac549" providerId="ADAL" clId="{D1673F9C-F5B0-DF43-AC03-C33D38FA211A}" dt="2021-08-13T13:48:51.866" v="1181"/>
          <ac:spMkLst>
            <pc:docMk/>
            <pc:sldMk cId="1190998459" sldId="309"/>
            <ac:spMk id="3" creationId="{0AB4D187-3DCF-464B-864C-DEAFC0B030F2}"/>
          </ac:spMkLst>
        </pc:spChg>
        <pc:picChg chg="add mod ord">
          <ac:chgData name="Lei Song" userId="e77005fb-e6b4-4f46-8c86-95621a0ac549" providerId="ADAL" clId="{D1673F9C-F5B0-DF43-AC03-C33D38FA211A}" dt="2021-08-13T13:48:51.866" v="1181"/>
          <ac:picMkLst>
            <pc:docMk/>
            <pc:sldMk cId="1190998459" sldId="309"/>
            <ac:picMk id="5" creationId="{7F01A818-238D-F340-9DAE-F56AE4880384}"/>
          </ac:picMkLst>
        </pc:picChg>
      </pc:sldChg>
      <pc:sldChg chg="del">
        <pc:chgData name="Lei Song" userId="e77005fb-e6b4-4f46-8c86-95621a0ac549" providerId="ADAL" clId="{D1673F9C-F5B0-DF43-AC03-C33D38FA211A}" dt="2021-08-10T04:01:12.156" v="7" actId="2696"/>
        <pc:sldMkLst>
          <pc:docMk/>
          <pc:sldMk cId="2251083215" sldId="309"/>
        </pc:sldMkLst>
      </pc:sldChg>
      <pc:sldChg chg="addSp delSp modSp new mod">
        <pc:chgData name="Lei Song" userId="e77005fb-e6b4-4f46-8c86-95621a0ac549" providerId="ADAL" clId="{D1673F9C-F5B0-DF43-AC03-C33D38FA211A}" dt="2021-08-13T13:52:42.907" v="1187"/>
        <pc:sldMkLst>
          <pc:docMk/>
          <pc:sldMk cId="769826721" sldId="310"/>
        </pc:sldMkLst>
        <pc:spChg chg="mod">
          <ac:chgData name="Lei Song" userId="e77005fb-e6b4-4f46-8c86-95621a0ac549" providerId="ADAL" clId="{D1673F9C-F5B0-DF43-AC03-C33D38FA211A}" dt="2021-08-13T13:49:57.599" v="1185" actId="113"/>
          <ac:spMkLst>
            <pc:docMk/>
            <pc:sldMk cId="769826721" sldId="310"/>
            <ac:spMk id="2" creationId="{FB3499DE-8F8C-A746-8CC5-0CA8BC7C3746}"/>
          </ac:spMkLst>
        </pc:spChg>
        <pc:spChg chg="del">
          <ac:chgData name="Lei Song" userId="e77005fb-e6b4-4f46-8c86-95621a0ac549" providerId="ADAL" clId="{D1673F9C-F5B0-DF43-AC03-C33D38FA211A}" dt="2021-08-13T13:52:42.907" v="1187"/>
          <ac:spMkLst>
            <pc:docMk/>
            <pc:sldMk cId="769826721" sldId="310"/>
            <ac:spMk id="3" creationId="{13B1B3B9-FC19-A94B-9542-8383E622B71F}"/>
          </ac:spMkLst>
        </pc:spChg>
        <pc:picChg chg="add mod ord">
          <ac:chgData name="Lei Song" userId="e77005fb-e6b4-4f46-8c86-95621a0ac549" providerId="ADAL" clId="{D1673F9C-F5B0-DF43-AC03-C33D38FA211A}" dt="2021-08-13T13:52:42.907" v="1187"/>
          <ac:picMkLst>
            <pc:docMk/>
            <pc:sldMk cId="769826721" sldId="310"/>
            <ac:picMk id="5" creationId="{8E1BDC61-8941-0C41-9D6C-C945000B17AB}"/>
          </ac:picMkLst>
        </pc:picChg>
      </pc:sldChg>
      <pc:sldChg chg="del">
        <pc:chgData name="Lei Song" userId="e77005fb-e6b4-4f46-8c86-95621a0ac549" providerId="ADAL" clId="{D1673F9C-F5B0-DF43-AC03-C33D38FA211A}" dt="2021-08-10T04:01:12.156" v="7" actId="2696"/>
        <pc:sldMkLst>
          <pc:docMk/>
          <pc:sldMk cId="2407096554" sldId="310"/>
        </pc:sldMkLst>
      </pc:sldChg>
      <pc:sldChg chg="del">
        <pc:chgData name="Lei Song" userId="e77005fb-e6b4-4f46-8c86-95621a0ac549" providerId="ADAL" clId="{D1673F9C-F5B0-DF43-AC03-C33D38FA211A}" dt="2021-08-10T04:01:12.156" v="7" actId="2696"/>
        <pc:sldMkLst>
          <pc:docMk/>
          <pc:sldMk cId="1916259436" sldId="311"/>
        </pc:sldMkLst>
      </pc:sldChg>
      <pc:sldChg chg="addSp delSp modSp new mod">
        <pc:chgData name="Lei Song" userId="e77005fb-e6b4-4f46-8c86-95621a0ac549" providerId="ADAL" clId="{D1673F9C-F5B0-DF43-AC03-C33D38FA211A}" dt="2021-08-13T13:54:09.363" v="1191"/>
        <pc:sldMkLst>
          <pc:docMk/>
          <pc:sldMk cId="3922301915" sldId="311"/>
        </pc:sldMkLst>
        <pc:spChg chg="mod">
          <ac:chgData name="Lei Song" userId="e77005fb-e6b4-4f46-8c86-95621a0ac549" providerId="ADAL" clId="{D1673F9C-F5B0-DF43-AC03-C33D38FA211A}" dt="2021-08-13T13:53:21.163" v="1189"/>
          <ac:spMkLst>
            <pc:docMk/>
            <pc:sldMk cId="3922301915" sldId="311"/>
            <ac:spMk id="2" creationId="{913C4209-5973-6D41-A55A-6E85B6ED0B79}"/>
          </ac:spMkLst>
        </pc:spChg>
        <pc:spChg chg="del">
          <ac:chgData name="Lei Song" userId="e77005fb-e6b4-4f46-8c86-95621a0ac549" providerId="ADAL" clId="{D1673F9C-F5B0-DF43-AC03-C33D38FA211A}" dt="2021-08-13T13:54:09.363" v="1191"/>
          <ac:spMkLst>
            <pc:docMk/>
            <pc:sldMk cId="3922301915" sldId="311"/>
            <ac:spMk id="3" creationId="{0EAEA1EB-65AC-4D41-B256-DFE13734C476}"/>
          </ac:spMkLst>
        </pc:spChg>
        <pc:picChg chg="add mod ord">
          <ac:chgData name="Lei Song" userId="e77005fb-e6b4-4f46-8c86-95621a0ac549" providerId="ADAL" clId="{D1673F9C-F5B0-DF43-AC03-C33D38FA211A}" dt="2021-08-13T13:54:09.363" v="1191"/>
          <ac:picMkLst>
            <pc:docMk/>
            <pc:sldMk cId="3922301915" sldId="311"/>
            <ac:picMk id="5" creationId="{F2E55AB9-7739-7A4F-9D09-4B364F61B5A2}"/>
          </ac:picMkLst>
        </pc:picChg>
      </pc:sldChg>
      <pc:sldChg chg="del">
        <pc:chgData name="Lei Song" userId="e77005fb-e6b4-4f46-8c86-95621a0ac549" providerId="ADAL" clId="{D1673F9C-F5B0-DF43-AC03-C33D38FA211A}" dt="2021-08-10T04:01:12.156" v="7" actId="2696"/>
        <pc:sldMkLst>
          <pc:docMk/>
          <pc:sldMk cId="800387893" sldId="312"/>
        </pc:sldMkLst>
      </pc:sldChg>
      <pc:sldChg chg="addSp modSp new mod">
        <pc:chgData name="Lei Song" userId="e77005fb-e6b4-4f46-8c86-95621a0ac549" providerId="ADAL" clId="{D1673F9C-F5B0-DF43-AC03-C33D38FA211A}" dt="2021-08-13T14:01:07.282" v="1260" actId="1076"/>
        <pc:sldMkLst>
          <pc:docMk/>
          <pc:sldMk cId="2929131728" sldId="312"/>
        </pc:sldMkLst>
        <pc:spChg chg="mod">
          <ac:chgData name="Lei Song" userId="e77005fb-e6b4-4f46-8c86-95621a0ac549" providerId="ADAL" clId="{D1673F9C-F5B0-DF43-AC03-C33D38FA211A}" dt="2021-08-13T13:59:33.442" v="1243" actId="20577"/>
          <ac:spMkLst>
            <pc:docMk/>
            <pc:sldMk cId="2929131728" sldId="312"/>
            <ac:spMk id="2" creationId="{5674DEDF-2E1C-7E49-A05C-57D6153118D6}"/>
          </ac:spMkLst>
        </pc:spChg>
        <pc:spChg chg="mod">
          <ac:chgData name="Lei Song" userId="e77005fb-e6b4-4f46-8c86-95621a0ac549" providerId="ADAL" clId="{D1673F9C-F5B0-DF43-AC03-C33D38FA211A}" dt="2021-08-13T13:59:46.311" v="1257" actId="15"/>
          <ac:spMkLst>
            <pc:docMk/>
            <pc:sldMk cId="2929131728" sldId="312"/>
            <ac:spMk id="3" creationId="{0A691052-4188-8740-A921-7174B8BAB99C}"/>
          </ac:spMkLst>
        </pc:spChg>
        <pc:picChg chg="add mod">
          <ac:chgData name="Lei Song" userId="e77005fb-e6b4-4f46-8c86-95621a0ac549" providerId="ADAL" clId="{D1673F9C-F5B0-DF43-AC03-C33D38FA211A}" dt="2021-08-13T14:01:07.282" v="1260" actId="1076"/>
          <ac:picMkLst>
            <pc:docMk/>
            <pc:sldMk cId="2929131728" sldId="312"/>
            <ac:picMk id="5" creationId="{C7B7C593-BC76-9742-B75A-A6E1EADF0BFF}"/>
          </ac:picMkLst>
        </pc:picChg>
      </pc:sldChg>
      <pc:sldChg chg="del">
        <pc:chgData name="Lei Song" userId="e77005fb-e6b4-4f46-8c86-95621a0ac549" providerId="ADAL" clId="{D1673F9C-F5B0-DF43-AC03-C33D38FA211A}" dt="2021-08-10T04:01:12.156" v="7" actId="2696"/>
        <pc:sldMkLst>
          <pc:docMk/>
          <pc:sldMk cId="1860341700" sldId="313"/>
        </pc:sldMkLst>
      </pc:sldChg>
      <pc:sldChg chg="addSp modSp new mod">
        <pc:chgData name="Lei Song" userId="e77005fb-e6b4-4f46-8c86-95621a0ac549" providerId="ADAL" clId="{D1673F9C-F5B0-DF43-AC03-C33D38FA211A}" dt="2021-08-13T13:58:12.045" v="1227" actId="1076"/>
        <pc:sldMkLst>
          <pc:docMk/>
          <pc:sldMk cId="3533607861" sldId="313"/>
        </pc:sldMkLst>
        <pc:spChg chg="mod">
          <ac:chgData name="Lei Song" userId="e77005fb-e6b4-4f46-8c86-95621a0ac549" providerId="ADAL" clId="{D1673F9C-F5B0-DF43-AC03-C33D38FA211A}" dt="2021-08-13T13:57:20.592" v="1222" actId="20577"/>
          <ac:spMkLst>
            <pc:docMk/>
            <pc:sldMk cId="3533607861" sldId="313"/>
            <ac:spMk id="2" creationId="{9FDA75EF-175A-BA43-B8E4-D65263C91FA2}"/>
          </ac:spMkLst>
        </pc:spChg>
        <pc:spChg chg="mod">
          <ac:chgData name="Lei Song" userId="e77005fb-e6b4-4f46-8c86-95621a0ac549" providerId="ADAL" clId="{D1673F9C-F5B0-DF43-AC03-C33D38FA211A}" dt="2021-08-13T13:57:26.783" v="1224"/>
          <ac:spMkLst>
            <pc:docMk/>
            <pc:sldMk cId="3533607861" sldId="313"/>
            <ac:spMk id="3" creationId="{9CFEE2B6-5C82-C649-968A-61724BAD20F2}"/>
          </ac:spMkLst>
        </pc:spChg>
        <pc:picChg chg="add mod">
          <ac:chgData name="Lei Song" userId="e77005fb-e6b4-4f46-8c86-95621a0ac549" providerId="ADAL" clId="{D1673F9C-F5B0-DF43-AC03-C33D38FA211A}" dt="2021-08-13T13:58:12.045" v="1227" actId="1076"/>
          <ac:picMkLst>
            <pc:docMk/>
            <pc:sldMk cId="3533607861" sldId="313"/>
            <ac:picMk id="5" creationId="{04A548F6-59A2-9749-BB35-734EAC8FBF01}"/>
          </ac:picMkLst>
        </pc:picChg>
      </pc:sldChg>
      <pc:sldChg chg="addSp modSp new mod">
        <pc:chgData name="Lei Song" userId="e77005fb-e6b4-4f46-8c86-95621a0ac549" providerId="ADAL" clId="{D1673F9C-F5B0-DF43-AC03-C33D38FA211A}" dt="2021-08-13T14:03:11.330" v="1293" actId="1076"/>
        <pc:sldMkLst>
          <pc:docMk/>
          <pc:sldMk cId="502414949" sldId="314"/>
        </pc:sldMkLst>
        <pc:spChg chg="mod">
          <ac:chgData name="Lei Song" userId="e77005fb-e6b4-4f46-8c86-95621a0ac549" providerId="ADAL" clId="{D1673F9C-F5B0-DF43-AC03-C33D38FA211A}" dt="2021-08-13T14:02:17.399" v="1289" actId="20577"/>
          <ac:spMkLst>
            <pc:docMk/>
            <pc:sldMk cId="502414949" sldId="314"/>
            <ac:spMk id="2" creationId="{2B5699C4-7FA8-5C43-9DA2-0ABE0D23353F}"/>
          </ac:spMkLst>
        </pc:spChg>
        <pc:spChg chg="mod">
          <ac:chgData name="Lei Song" userId="e77005fb-e6b4-4f46-8c86-95621a0ac549" providerId="ADAL" clId="{D1673F9C-F5B0-DF43-AC03-C33D38FA211A}" dt="2021-08-13T14:02:04.978" v="1262"/>
          <ac:spMkLst>
            <pc:docMk/>
            <pc:sldMk cId="502414949" sldId="314"/>
            <ac:spMk id="3" creationId="{070CBE01-F511-A74B-8BCF-17E1381EDB08}"/>
          </ac:spMkLst>
        </pc:spChg>
        <pc:picChg chg="add mod">
          <ac:chgData name="Lei Song" userId="e77005fb-e6b4-4f46-8c86-95621a0ac549" providerId="ADAL" clId="{D1673F9C-F5B0-DF43-AC03-C33D38FA211A}" dt="2021-08-13T14:03:11.330" v="1293" actId="1076"/>
          <ac:picMkLst>
            <pc:docMk/>
            <pc:sldMk cId="502414949" sldId="314"/>
            <ac:picMk id="5" creationId="{C7018014-DCA1-2C4B-BD06-6DE7D0F19CDC}"/>
          </ac:picMkLst>
        </pc:picChg>
      </pc:sldChg>
      <pc:sldChg chg="del">
        <pc:chgData name="Lei Song" userId="e77005fb-e6b4-4f46-8c86-95621a0ac549" providerId="ADAL" clId="{D1673F9C-F5B0-DF43-AC03-C33D38FA211A}" dt="2021-08-10T04:01:12.156" v="7" actId="2696"/>
        <pc:sldMkLst>
          <pc:docMk/>
          <pc:sldMk cId="3624062749" sldId="314"/>
        </pc:sldMkLst>
      </pc:sldChg>
      <pc:sldChg chg="addSp modSp new mod">
        <pc:chgData name="Lei Song" userId="e77005fb-e6b4-4f46-8c86-95621a0ac549" providerId="ADAL" clId="{D1673F9C-F5B0-DF43-AC03-C33D38FA211A}" dt="2021-08-13T14:11:49.496" v="1342" actId="1076"/>
        <pc:sldMkLst>
          <pc:docMk/>
          <pc:sldMk cId="1020168005" sldId="315"/>
        </pc:sldMkLst>
        <pc:spChg chg="mod">
          <ac:chgData name="Lei Song" userId="e77005fb-e6b4-4f46-8c86-95621a0ac549" providerId="ADAL" clId="{D1673F9C-F5B0-DF43-AC03-C33D38FA211A}" dt="2021-08-13T14:05:07.002" v="1297" actId="20577"/>
          <ac:spMkLst>
            <pc:docMk/>
            <pc:sldMk cId="1020168005" sldId="315"/>
            <ac:spMk id="2" creationId="{6E815B5A-371C-8B4A-893D-FFB0AAFA2F1F}"/>
          </ac:spMkLst>
        </pc:spChg>
        <pc:spChg chg="mod">
          <ac:chgData name="Lei Song" userId="e77005fb-e6b4-4f46-8c86-95621a0ac549" providerId="ADAL" clId="{D1673F9C-F5B0-DF43-AC03-C33D38FA211A}" dt="2021-08-13T14:11:29.835" v="1339" actId="20577"/>
          <ac:spMkLst>
            <pc:docMk/>
            <pc:sldMk cId="1020168005" sldId="315"/>
            <ac:spMk id="3" creationId="{F044D742-C5AE-9340-A940-6399CA1226DB}"/>
          </ac:spMkLst>
        </pc:spChg>
        <pc:picChg chg="add mod">
          <ac:chgData name="Lei Song" userId="e77005fb-e6b4-4f46-8c86-95621a0ac549" providerId="ADAL" clId="{D1673F9C-F5B0-DF43-AC03-C33D38FA211A}" dt="2021-08-13T14:11:49.496" v="1342" actId="1076"/>
          <ac:picMkLst>
            <pc:docMk/>
            <pc:sldMk cId="1020168005" sldId="315"/>
            <ac:picMk id="5" creationId="{E1B09356-676B-FC4A-A754-64D05B1085F8}"/>
          </ac:picMkLst>
        </pc:picChg>
      </pc:sldChg>
      <pc:sldChg chg="del">
        <pc:chgData name="Lei Song" userId="e77005fb-e6b4-4f46-8c86-95621a0ac549" providerId="ADAL" clId="{D1673F9C-F5B0-DF43-AC03-C33D38FA211A}" dt="2021-08-10T04:01:12.156" v="7" actId="2696"/>
        <pc:sldMkLst>
          <pc:docMk/>
          <pc:sldMk cId="2262617669" sldId="315"/>
        </pc:sldMkLst>
      </pc:sldChg>
      <pc:sldChg chg="del">
        <pc:chgData name="Lei Song" userId="e77005fb-e6b4-4f46-8c86-95621a0ac549" providerId="ADAL" clId="{D1673F9C-F5B0-DF43-AC03-C33D38FA211A}" dt="2021-08-10T04:01:12.156" v="7" actId="2696"/>
        <pc:sldMkLst>
          <pc:docMk/>
          <pc:sldMk cId="467688167" sldId="316"/>
        </pc:sldMkLst>
      </pc:sldChg>
      <pc:sldChg chg="addSp modSp new mod">
        <pc:chgData name="Lei Song" userId="e77005fb-e6b4-4f46-8c86-95621a0ac549" providerId="ADAL" clId="{D1673F9C-F5B0-DF43-AC03-C33D38FA211A}" dt="2021-08-13T14:16:38.074" v="1370" actId="1076"/>
        <pc:sldMkLst>
          <pc:docMk/>
          <pc:sldMk cId="2286880322" sldId="316"/>
        </pc:sldMkLst>
        <pc:spChg chg="mod">
          <ac:chgData name="Lei Song" userId="e77005fb-e6b4-4f46-8c86-95621a0ac549" providerId="ADAL" clId="{D1673F9C-F5B0-DF43-AC03-C33D38FA211A}" dt="2021-08-13T14:14:38.700" v="1349" actId="20577"/>
          <ac:spMkLst>
            <pc:docMk/>
            <pc:sldMk cId="2286880322" sldId="316"/>
            <ac:spMk id="2" creationId="{4B5F075B-9F60-5E49-A773-84B5AD5EDD9B}"/>
          </ac:spMkLst>
        </pc:spChg>
        <pc:spChg chg="mod">
          <ac:chgData name="Lei Song" userId="e77005fb-e6b4-4f46-8c86-95621a0ac549" providerId="ADAL" clId="{D1673F9C-F5B0-DF43-AC03-C33D38FA211A}" dt="2021-08-13T14:15:33.717" v="1367" actId="20577"/>
          <ac:spMkLst>
            <pc:docMk/>
            <pc:sldMk cId="2286880322" sldId="316"/>
            <ac:spMk id="3" creationId="{060149C9-A89A-E440-804A-6B63F3194CA7}"/>
          </ac:spMkLst>
        </pc:spChg>
        <pc:picChg chg="add mod">
          <ac:chgData name="Lei Song" userId="e77005fb-e6b4-4f46-8c86-95621a0ac549" providerId="ADAL" clId="{D1673F9C-F5B0-DF43-AC03-C33D38FA211A}" dt="2021-08-13T14:16:38.074" v="1370" actId="1076"/>
          <ac:picMkLst>
            <pc:docMk/>
            <pc:sldMk cId="2286880322" sldId="316"/>
            <ac:picMk id="5" creationId="{7068AF64-FBD2-CE49-847E-AB6B0747CC8B}"/>
          </ac:picMkLst>
        </pc:picChg>
      </pc:sldChg>
      <pc:sldChg chg="del">
        <pc:chgData name="Lei Song" userId="e77005fb-e6b4-4f46-8c86-95621a0ac549" providerId="ADAL" clId="{D1673F9C-F5B0-DF43-AC03-C33D38FA211A}" dt="2021-08-10T04:01:12.156" v="7" actId="2696"/>
        <pc:sldMkLst>
          <pc:docMk/>
          <pc:sldMk cId="1248136299" sldId="317"/>
        </pc:sldMkLst>
      </pc:sldChg>
      <pc:sldChg chg="addSp delSp modSp new mod">
        <pc:chgData name="Lei Song" userId="e77005fb-e6b4-4f46-8c86-95621a0ac549" providerId="ADAL" clId="{D1673F9C-F5B0-DF43-AC03-C33D38FA211A}" dt="2021-08-13T14:26:53.055" v="1385" actId="11529"/>
        <pc:sldMkLst>
          <pc:docMk/>
          <pc:sldMk cId="2510876048" sldId="317"/>
        </pc:sldMkLst>
        <pc:spChg chg="mod">
          <ac:chgData name="Lei Song" userId="e77005fb-e6b4-4f46-8c86-95621a0ac549" providerId="ADAL" clId="{D1673F9C-F5B0-DF43-AC03-C33D38FA211A}" dt="2021-08-13T14:22:48.953" v="1375" actId="5793"/>
          <ac:spMkLst>
            <pc:docMk/>
            <pc:sldMk cId="2510876048" sldId="317"/>
            <ac:spMk id="2" creationId="{55DA6242-2D84-4C43-84D0-1C8AB3D56502}"/>
          </ac:spMkLst>
        </pc:spChg>
        <pc:spChg chg="del">
          <ac:chgData name="Lei Song" userId="e77005fb-e6b4-4f46-8c86-95621a0ac549" providerId="ADAL" clId="{D1673F9C-F5B0-DF43-AC03-C33D38FA211A}" dt="2021-08-13T14:25:39.039" v="1377"/>
          <ac:spMkLst>
            <pc:docMk/>
            <pc:sldMk cId="2510876048" sldId="317"/>
            <ac:spMk id="3" creationId="{3ECB8F38-9DDB-294E-A535-71B656B2B740}"/>
          </ac:spMkLst>
        </pc:spChg>
        <pc:spChg chg="add del">
          <ac:chgData name="Lei Song" userId="e77005fb-e6b4-4f46-8c86-95621a0ac549" providerId="ADAL" clId="{D1673F9C-F5B0-DF43-AC03-C33D38FA211A}" dt="2021-08-13T14:26:53.055" v="1385" actId="11529"/>
          <ac:spMkLst>
            <pc:docMk/>
            <pc:sldMk cId="2510876048" sldId="317"/>
            <ac:spMk id="8" creationId="{6FA0FC7F-CAD8-784F-B824-1EF13EB0618D}"/>
          </ac:spMkLst>
        </pc:spChg>
        <pc:picChg chg="add mod ord">
          <ac:chgData name="Lei Song" userId="e77005fb-e6b4-4f46-8c86-95621a0ac549" providerId="ADAL" clId="{D1673F9C-F5B0-DF43-AC03-C33D38FA211A}" dt="2021-08-13T14:26:12.384" v="1382" actId="14100"/>
          <ac:picMkLst>
            <pc:docMk/>
            <pc:sldMk cId="2510876048" sldId="317"/>
            <ac:picMk id="5" creationId="{D89B1C29-0B2B-1446-A72F-8C30216BDCED}"/>
          </ac:picMkLst>
        </pc:picChg>
        <pc:picChg chg="add mod">
          <ac:chgData name="Lei Song" userId="e77005fb-e6b4-4f46-8c86-95621a0ac549" providerId="ADAL" clId="{D1673F9C-F5B0-DF43-AC03-C33D38FA211A}" dt="2021-08-13T14:26:18.455" v="1383" actId="1076"/>
          <ac:picMkLst>
            <pc:docMk/>
            <pc:sldMk cId="2510876048" sldId="317"/>
            <ac:picMk id="7" creationId="{DAF3C9C4-3175-3C4D-AD89-89D7E2B0C362}"/>
          </ac:picMkLst>
        </pc:picChg>
      </pc:sldChg>
      <pc:sldChg chg="addSp delSp modSp new mod">
        <pc:chgData name="Lei Song" userId="e77005fb-e6b4-4f46-8c86-95621a0ac549" providerId="ADAL" clId="{D1673F9C-F5B0-DF43-AC03-C33D38FA211A}" dt="2021-08-13T14:38:27.105" v="1424"/>
        <pc:sldMkLst>
          <pc:docMk/>
          <pc:sldMk cId="6096975" sldId="318"/>
        </pc:sldMkLst>
        <pc:spChg chg="mod">
          <ac:chgData name="Lei Song" userId="e77005fb-e6b4-4f46-8c86-95621a0ac549" providerId="ADAL" clId="{D1673F9C-F5B0-DF43-AC03-C33D38FA211A}" dt="2021-08-13T14:38:09.071" v="1422" actId="20577"/>
          <ac:spMkLst>
            <pc:docMk/>
            <pc:sldMk cId="6096975" sldId="318"/>
            <ac:spMk id="2" creationId="{40F66557-3520-4148-AB41-B259461F6B7F}"/>
          </ac:spMkLst>
        </pc:spChg>
        <pc:spChg chg="del">
          <ac:chgData name="Lei Song" userId="e77005fb-e6b4-4f46-8c86-95621a0ac549" providerId="ADAL" clId="{D1673F9C-F5B0-DF43-AC03-C33D38FA211A}" dt="2021-08-13T14:38:27.105" v="1424"/>
          <ac:spMkLst>
            <pc:docMk/>
            <pc:sldMk cId="6096975" sldId="318"/>
            <ac:spMk id="3" creationId="{93CAFF29-611B-C743-9566-DB8700C12A17}"/>
          </ac:spMkLst>
        </pc:spChg>
        <pc:picChg chg="add mod ord">
          <ac:chgData name="Lei Song" userId="e77005fb-e6b4-4f46-8c86-95621a0ac549" providerId="ADAL" clId="{D1673F9C-F5B0-DF43-AC03-C33D38FA211A}" dt="2021-08-13T14:38:27.105" v="1424"/>
          <ac:picMkLst>
            <pc:docMk/>
            <pc:sldMk cId="6096975" sldId="318"/>
            <ac:picMk id="5" creationId="{DA7CBE02-EB7B-124D-8330-309A0E61024A}"/>
          </ac:picMkLst>
        </pc:picChg>
      </pc:sldChg>
      <pc:sldChg chg="del">
        <pc:chgData name="Lei Song" userId="e77005fb-e6b4-4f46-8c86-95621a0ac549" providerId="ADAL" clId="{D1673F9C-F5B0-DF43-AC03-C33D38FA211A}" dt="2021-08-10T04:01:12.156" v="7" actId="2696"/>
        <pc:sldMkLst>
          <pc:docMk/>
          <pc:sldMk cId="4274623190" sldId="318"/>
        </pc:sldMkLst>
      </pc:sldChg>
      <pc:sldChg chg="del">
        <pc:chgData name="Lei Song" userId="e77005fb-e6b4-4f46-8c86-95621a0ac549" providerId="ADAL" clId="{D1673F9C-F5B0-DF43-AC03-C33D38FA211A}" dt="2021-08-10T04:01:12.156" v="7" actId="2696"/>
        <pc:sldMkLst>
          <pc:docMk/>
          <pc:sldMk cId="416752736" sldId="319"/>
        </pc:sldMkLst>
      </pc:sldChg>
      <pc:sldChg chg="addSp delSp modSp new mod">
        <pc:chgData name="Lei Song" userId="e77005fb-e6b4-4f46-8c86-95621a0ac549" providerId="ADAL" clId="{D1673F9C-F5B0-DF43-AC03-C33D38FA211A}" dt="2021-08-13T14:45:55.953" v="1432" actId="1076"/>
        <pc:sldMkLst>
          <pc:docMk/>
          <pc:sldMk cId="4260962701" sldId="319"/>
        </pc:sldMkLst>
        <pc:spChg chg="mod">
          <ac:chgData name="Lei Song" userId="e77005fb-e6b4-4f46-8c86-95621a0ac549" providerId="ADAL" clId="{D1673F9C-F5B0-DF43-AC03-C33D38FA211A}" dt="2021-08-13T14:41:00.654" v="1428" actId="20577"/>
          <ac:spMkLst>
            <pc:docMk/>
            <pc:sldMk cId="4260962701" sldId="319"/>
            <ac:spMk id="2" creationId="{D0C10FBC-2AC4-A448-B4AC-AEC1E2823F92}"/>
          </ac:spMkLst>
        </pc:spChg>
        <pc:spChg chg="del">
          <ac:chgData name="Lei Song" userId="e77005fb-e6b4-4f46-8c86-95621a0ac549" providerId="ADAL" clId="{D1673F9C-F5B0-DF43-AC03-C33D38FA211A}" dt="2021-08-13T14:45:50.695" v="1430"/>
          <ac:spMkLst>
            <pc:docMk/>
            <pc:sldMk cId="4260962701" sldId="319"/>
            <ac:spMk id="3" creationId="{EDAF184B-306B-4343-A0EE-EBDF853F8EFD}"/>
          </ac:spMkLst>
        </pc:spChg>
        <pc:picChg chg="add mod ord">
          <ac:chgData name="Lei Song" userId="e77005fb-e6b4-4f46-8c86-95621a0ac549" providerId="ADAL" clId="{D1673F9C-F5B0-DF43-AC03-C33D38FA211A}" dt="2021-08-13T14:45:55.953" v="1432" actId="1076"/>
          <ac:picMkLst>
            <pc:docMk/>
            <pc:sldMk cId="4260962701" sldId="319"/>
            <ac:picMk id="5" creationId="{A85AF692-C45C-E642-A6F0-89F852CD3EBE}"/>
          </ac:picMkLst>
        </pc:picChg>
      </pc:sldChg>
      <pc:sldChg chg="del">
        <pc:chgData name="Lei Song" userId="e77005fb-e6b4-4f46-8c86-95621a0ac549" providerId="ADAL" clId="{D1673F9C-F5B0-DF43-AC03-C33D38FA211A}" dt="2021-08-10T04:01:12.156" v="7" actId="2696"/>
        <pc:sldMkLst>
          <pc:docMk/>
          <pc:sldMk cId="1562236393" sldId="320"/>
        </pc:sldMkLst>
      </pc:sldChg>
      <pc:sldChg chg="addSp modSp new mod">
        <pc:chgData name="Lei Song" userId="e77005fb-e6b4-4f46-8c86-95621a0ac549" providerId="ADAL" clId="{D1673F9C-F5B0-DF43-AC03-C33D38FA211A}" dt="2021-08-13T14:48:52.157" v="1441" actId="1076"/>
        <pc:sldMkLst>
          <pc:docMk/>
          <pc:sldMk cId="2481020926" sldId="320"/>
        </pc:sldMkLst>
        <pc:spChg chg="mod">
          <ac:chgData name="Lei Song" userId="e77005fb-e6b4-4f46-8c86-95621a0ac549" providerId="ADAL" clId="{D1673F9C-F5B0-DF43-AC03-C33D38FA211A}" dt="2021-08-13T14:46:43.800" v="1434"/>
          <ac:spMkLst>
            <pc:docMk/>
            <pc:sldMk cId="2481020926" sldId="320"/>
            <ac:spMk id="2" creationId="{BDD3388D-62D6-FE49-A6BE-E7BC48F68FA0}"/>
          </ac:spMkLst>
        </pc:spChg>
        <pc:spChg chg="mod">
          <ac:chgData name="Lei Song" userId="e77005fb-e6b4-4f46-8c86-95621a0ac549" providerId="ADAL" clId="{D1673F9C-F5B0-DF43-AC03-C33D38FA211A}" dt="2021-08-13T14:47:05.001" v="1436"/>
          <ac:spMkLst>
            <pc:docMk/>
            <pc:sldMk cId="2481020926" sldId="320"/>
            <ac:spMk id="3" creationId="{8EF1F04D-4A51-864A-9F11-248934F42CD1}"/>
          </ac:spMkLst>
        </pc:spChg>
        <pc:picChg chg="add mod">
          <ac:chgData name="Lei Song" userId="e77005fb-e6b4-4f46-8c86-95621a0ac549" providerId="ADAL" clId="{D1673F9C-F5B0-DF43-AC03-C33D38FA211A}" dt="2021-08-13T14:48:52.157" v="1441" actId="1076"/>
          <ac:picMkLst>
            <pc:docMk/>
            <pc:sldMk cId="2481020926" sldId="320"/>
            <ac:picMk id="5" creationId="{9306DBE2-1B74-C54F-937F-29F0D7C699E1}"/>
          </ac:picMkLst>
        </pc:picChg>
      </pc:sldChg>
      <pc:sldChg chg="addSp modSp new mod">
        <pc:chgData name="Lei Song" userId="e77005fb-e6b4-4f46-8c86-95621a0ac549" providerId="ADAL" clId="{D1673F9C-F5B0-DF43-AC03-C33D38FA211A}" dt="2021-08-13T14:53:28.707" v="1495" actId="20577"/>
        <pc:sldMkLst>
          <pc:docMk/>
          <pc:sldMk cId="1811544289" sldId="321"/>
        </pc:sldMkLst>
        <pc:spChg chg="mod">
          <ac:chgData name="Lei Song" userId="e77005fb-e6b4-4f46-8c86-95621a0ac549" providerId="ADAL" clId="{D1673F9C-F5B0-DF43-AC03-C33D38FA211A}" dt="2021-08-13T14:49:22.547" v="1444"/>
          <ac:spMkLst>
            <pc:docMk/>
            <pc:sldMk cId="1811544289" sldId="321"/>
            <ac:spMk id="2" creationId="{88100699-8E7D-7844-80F4-9C030909168C}"/>
          </ac:spMkLst>
        </pc:spChg>
        <pc:spChg chg="mod">
          <ac:chgData name="Lei Song" userId="e77005fb-e6b4-4f46-8c86-95621a0ac549" providerId="ADAL" clId="{D1673F9C-F5B0-DF43-AC03-C33D38FA211A}" dt="2021-08-13T14:53:28.707" v="1495" actId="20577"/>
          <ac:spMkLst>
            <pc:docMk/>
            <pc:sldMk cId="1811544289" sldId="321"/>
            <ac:spMk id="3" creationId="{7C297A06-FBA2-954C-A508-D4A60771891A}"/>
          </ac:spMkLst>
        </pc:spChg>
        <pc:picChg chg="add mod">
          <ac:chgData name="Lei Song" userId="e77005fb-e6b4-4f46-8c86-95621a0ac549" providerId="ADAL" clId="{D1673F9C-F5B0-DF43-AC03-C33D38FA211A}" dt="2021-08-13T14:53:11.139" v="1449"/>
          <ac:picMkLst>
            <pc:docMk/>
            <pc:sldMk cId="1811544289" sldId="321"/>
            <ac:picMk id="5" creationId="{7C5B7751-61CF-104F-8CAF-532762110909}"/>
          </ac:picMkLst>
        </pc:picChg>
      </pc:sldChg>
      <pc:sldChg chg="del">
        <pc:chgData name="Lei Song" userId="e77005fb-e6b4-4f46-8c86-95621a0ac549" providerId="ADAL" clId="{D1673F9C-F5B0-DF43-AC03-C33D38FA211A}" dt="2021-08-10T04:01:12.156" v="7" actId="2696"/>
        <pc:sldMkLst>
          <pc:docMk/>
          <pc:sldMk cId="3199786319" sldId="321"/>
        </pc:sldMkLst>
      </pc:sldChg>
      <pc:sldChg chg="del">
        <pc:chgData name="Lei Song" userId="e77005fb-e6b4-4f46-8c86-95621a0ac549" providerId="ADAL" clId="{D1673F9C-F5B0-DF43-AC03-C33D38FA211A}" dt="2021-08-10T04:01:12.156" v="7" actId="2696"/>
        <pc:sldMkLst>
          <pc:docMk/>
          <pc:sldMk cId="283703414" sldId="322"/>
        </pc:sldMkLst>
      </pc:sldChg>
      <pc:sldChg chg="modSp new mod">
        <pc:chgData name="Lei Song" userId="e77005fb-e6b4-4f46-8c86-95621a0ac549" providerId="ADAL" clId="{D1673F9C-F5B0-DF43-AC03-C33D38FA211A}" dt="2021-08-13T15:03:43.361" v="1579" actId="20577"/>
        <pc:sldMkLst>
          <pc:docMk/>
          <pc:sldMk cId="3764902534" sldId="322"/>
        </pc:sldMkLst>
        <pc:spChg chg="mod">
          <ac:chgData name="Lei Song" userId="e77005fb-e6b4-4f46-8c86-95621a0ac549" providerId="ADAL" clId="{D1673F9C-F5B0-DF43-AC03-C33D38FA211A}" dt="2021-08-13T14:54:08.642" v="1498" actId="20577"/>
          <ac:spMkLst>
            <pc:docMk/>
            <pc:sldMk cId="3764902534" sldId="322"/>
            <ac:spMk id="2" creationId="{4E3A0481-223D-D142-8C4D-86B1DA4D80EA}"/>
          </ac:spMkLst>
        </pc:spChg>
        <pc:spChg chg="mod">
          <ac:chgData name="Lei Song" userId="e77005fb-e6b4-4f46-8c86-95621a0ac549" providerId="ADAL" clId="{D1673F9C-F5B0-DF43-AC03-C33D38FA211A}" dt="2021-08-13T15:03:43.361" v="1579" actId="20577"/>
          <ac:spMkLst>
            <pc:docMk/>
            <pc:sldMk cId="3764902534" sldId="322"/>
            <ac:spMk id="3" creationId="{98A885FE-7A30-A94F-9B9A-03BBB38A4D41}"/>
          </ac:spMkLst>
        </pc:spChg>
      </pc:sldChg>
      <pc:sldChg chg="addSp delSp modSp new mod">
        <pc:chgData name="Lei Song" userId="e77005fb-e6b4-4f46-8c86-95621a0ac549" providerId="ADAL" clId="{D1673F9C-F5B0-DF43-AC03-C33D38FA211A}" dt="2021-08-13T15:07:47.338" v="1595"/>
        <pc:sldMkLst>
          <pc:docMk/>
          <pc:sldMk cId="281802482" sldId="323"/>
        </pc:sldMkLst>
        <pc:spChg chg="mod">
          <ac:chgData name="Lei Song" userId="e77005fb-e6b4-4f46-8c86-95621a0ac549" providerId="ADAL" clId="{D1673F9C-F5B0-DF43-AC03-C33D38FA211A}" dt="2021-08-13T15:07:26.365" v="1589"/>
          <ac:spMkLst>
            <pc:docMk/>
            <pc:sldMk cId="281802482" sldId="323"/>
            <ac:spMk id="2" creationId="{5F501E70-279E-FE4C-85E2-8C40FB3E03E3}"/>
          </ac:spMkLst>
        </pc:spChg>
        <pc:spChg chg="del">
          <ac:chgData name="Lei Song" userId="e77005fb-e6b4-4f46-8c86-95621a0ac549" providerId="ADAL" clId="{D1673F9C-F5B0-DF43-AC03-C33D38FA211A}" dt="2021-08-13T15:07:35.369" v="1591"/>
          <ac:spMkLst>
            <pc:docMk/>
            <pc:sldMk cId="281802482" sldId="323"/>
            <ac:spMk id="3" creationId="{9A5A77CE-34F0-8642-83BF-558C59B1C072}"/>
          </ac:spMkLst>
        </pc:spChg>
        <pc:spChg chg="add del mod">
          <ac:chgData name="Lei Song" userId="e77005fb-e6b4-4f46-8c86-95621a0ac549" providerId="ADAL" clId="{D1673F9C-F5B0-DF43-AC03-C33D38FA211A}" dt="2021-08-13T15:07:47.338" v="1595"/>
          <ac:spMkLst>
            <pc:docMk/>
            <pc:sldMk cId="281802482" sldId="323"/>
            <ac:spMk id="7" creationId="{7526D4C6-06A9-1040-9BC7-1AB7D41D222B}"/>
          </ac:spMkLst>
        </pc:spChg>
        <pc:picChg chg="add del mod ord">
          <ac:chgData name="Lei Song" userId="e77005fb-e6b4-4f46-8c86-95621a0ac549" providerId="ADAL" clId="{D1673F9C-F5B0-DF43-AC03-C33D38FA211A}" dt="2021-08-13T15:07:40.598" v="1593" actId="478"/>
          <ac:picMkLst>
            <pc:docMk/>
            <pc:sldMk cId="281802482" sldId="323"/>
            <ac:picMk id="5" creationId="{B79ABD81-02BA-8B48-9AC2-C1E5A0FA7500}"/>
          </ac:picMkLst>
        </pc:picChg>
        <pc:picChg chg="add mod ord">
          <ac:chgData name="Lei Song" userId="e77005fb-e6b4-4f46-8c86-95621a0ac549" providerId="ADAL" clId="{D1673F9C-F5B0-DF43-AC03-C33D38FA211A}" dt="2021-08-13T15:07:47.338" v="1595"/>
          <ac:picMkLst>
            <pc:docMk/>
            <pc:sldMk cId="281802482" sldId="323"/>
            <ac:picMk id="9" creationId="{3A4D0189-06B8-2348-9652-BFD27F1C201C}"/>
          </ac:picMkLst>
        </pc:picChg>
      </pc:sldChg>
      <pc:sldChg chg="del">
        <pc:chgData name="Lei Song" userId="e77005fb-e6b4-4f46-8c86-95621a0ac549" providerId="ADAL" clId="{D1673F9C-F5B0-DF43-AC03-C33D38FA211A}" dt="2021-08-10T04:01:12.156" v="7" actId="2696"/>
        <pc:sldMkLst>
          <pc:docMk/>
          <pc:sldMk cId="3884681447" sldId="323"/>
        </pc:sldMkLst>
      </pc:sldChg>
      <pc:sldChg chg="del">
        <pc:chgData name="Lei Song" userId="e77005fb-e6b4-4f46-8c86-95621a0ac549" providerId="ADAL" clId="{D1673F9C-F5B0-DF43-AC03-C33D38FA211A}" dt="2021-08-10T04:01:12.156" v="7" actId="2696"/>
        <pc:sldMkLst>
          <pc:docMk/>
          <pc:sldMk cId="3067827007" sldId="324"/>
        </pc:sldMkLst>
      </pc:sldChg>
    </pc:docChg>
  </pc:docChgLst>
  <pc:docChgLst>
    <pc:chgData name="Lei Song" userId="e77005fb-e6b4-4f46-8c86-95621a0ac549" providerId="ADAL" clId="{39F0A17F-6FC4-F04A-864A-CBDC18D94806}"/>
    <pc:docChg chg="addSld delSld modSld delSection modSection">
      <pc:chgData name="Lei Song" userId="e77005fb-e6b4-4f46-8c86-95621a0ac549" providerId="ADAL" clId="{39F0A17F-6FC4-F04A-864A-CBDC18D94806}" dt="2021-08-03T05:46:55.237" v="85" actId="20577"/>
      <pc:docMkLst>
        <pc:docMk/>
      </pc:docMkLst>
      <pc:sldChg chg="modSp">
        <pc:chgData name="Lei Song" userId="e77005fb-e6b4-4f46-8c86-95621a0ac549" providerId="ADAL" clId="{39F0A17F-6FC4-F04A-864A-CBDC18D94806}" dt="2021-08-03T05:35:12.967" v="19"/>
        <pc:sldMkLst>
          <pc:docMk/>
          <pc:sldMk cId="4138580771" sldId="290"/>
        </pc:sldMkLst>
        <pc:spChg chg="mod">
          <ac:chgData name="Lei Song" userId="e77005fb-e6b4-4f46-8c86-95621a0ac549" providerId="ADAL" clId="{39F0A17F-6FC4-F04A-864A-CBDC18D94806}" dt="2021-08-03T05:35:12.967" v="19"/>
          <ac:spMkLst>
            <pc:docMk/>
            <pc:sldMk cId="4138580771" sldId="290"/>
            <ac:spMk id="3" creationId="{8C653FEF-4CE0-5F46-B9F5-4BE53F186478}"/>
          </ac:spMkLst>
        </pc:spChg>
      </pc:sldChg>
      <pc:sldChg chg="del">
        <pc:chgData name="Lei Song" userId="e77005fb-e6b4-4f46-8c86-95621a0ac549" providerId="ADAL" clId="{39F0A17F-6FC4-F04A-864A-CBDC18D94806}" dt="2021-08-03T05:32:56.823" v="0" actId="2696"/>
        <pc:sldMkLst>
          <pc:docMk/>
          <pc:sldMk cId="3376170912" sldId="291"/>
        </pc:sldMkLst>
      </pc:sldChg>
      <pc:sldChg chg="modSp new mod">
        <pc:chgData name="Lei Song" userId="e77005fb-e6b4-4f46-8c86-95621a0ac549" providerId="ADAL" clId="{39F0A17F-6FC4-F04A-864A-CBDC18D94806}" dt="2021-08-03T05:36:04.611" v="26" actId="20577"/>
        <pc:sldMkLst>
          <pc:docMk/>
          <pc:sldMk cId="3545827169" sldId="291"/>
        </pc:sldMkLst>
        <pc:spChg chg="mod">
          <ac:chgData name="Lei Song" userId="e77005fb-e6b4-4f46-8c86-95621a0ac549" providerId="ADAL" clId="{39F0A17F-6FC4-F04A-864A-CBDC18D94806}" dt="2021-08-03T05:35:28.904" v="23" actId="20577"/>
          <ac:spMkLst>
            <pc:docMk/>
            <pc:sldMk cId="3545827169" sldId="291"/>
            <ac:spMk id="2" creationId="{EFD41F60-EF5B-7847-BEE1-21FA9ABDD5D6}"/>
          </ac:spMkLst>
        </pc:spChg>
        <pc:spChg chg="mod">
          <ac:chgData name="Lei Song" userId="e77005fb-e6b4-4f46-8c86-95621a0ac549" providerId="ADAL" clId="{39F0A17F-6FC4-F04A-864A-CBDC18D94806}" dt="2021-08-03T05:36:04.611" v="26" actId="20577"/>
          <ac:spMkLst>
            <pc:docMk/>
            <pc:sldMk cId="3545827169" sldId="291"/>
            <ac:spMk id="3" creationId="{9CA9F1CE-5C5A-404C-BD96-10F5DFBF3C61}"/>
          </ac:spMkLst>
        </pc:spChg>
      </pc:sldChg>
      <pc:sldChg chg="modSp new mod">
        <pc:chgData name="Lei Song" userId="e77005fb-e6b4-4f46-8c86-95621a0ac549" providerId="ADAL" clId="{39F0A17F-6FC4-F04A-864A-CBDC18D94806}" dt="2021-08-03T05:38:54.639" v="32" actId="20577"/>
        <pc:sldMkLst>
          <pc:docMk/>
          <pc:sldMk cId="1192220123" sldId="292"/>
        </pc:sldMkLst>
        <pc:spChg chg="mod">
          <ac:chgData name="Lei Song" userId="e77005fb-e6b4-4f46-8c86-95621a0ac549" providerId="ADAL" clId="{39F0A17F-6FC4-F04A-864A-CBDC18D94806}" dt="2021-08-03T05:38:24.951" v="30" actId="20577"/>
          <ac:spMkLst>
            <pc:docMk/>
            <pc:sldMk cId="1192220123" sldId="292"/>
            <ac:spMk id="2" creationId="{9DB00E01-26A5-904A-84A8-B36FC296F730}"/>
          </ac:spMkLst>
        </pc:spChg>
        <pc:spChg chg="mod">
          <ac:chgData name="Lei Song" userId="e77005fb-e6b4-4f46-8c86-95621a0ac549" providerId="ADAL" clId="{39F0A17F-6FC4-F04A-864A-CBDC18D94806}" dt="2021-08-03T05:38:54.639" v="32" actId="20577"/>
          <ac:spMkLst>
            <pc:docMk/>
            <pc:sldMk cId="1192220123" sldId="292"/>
            <ac:spMk id="3" creationId="{F9178618-BD7C-9841-AEE9-C4825D53BF47}"/>
          </ac:spMkLst>
        </pc:spChg>
      </pc:sldChg>
      <pc:sldChg chg="del">
        <pc:chgData name="Lei Song" userId="e77005fb-e6b4-4f46-8c86-95621a0ac549" providerId="ADAL" clId="{39F0A17F-6FC4-F04A-864A-CBDC18D94806}" dt="2021-08-03T05:32:56.823" v="0" actId="2696"/>
        <pc:sldMkLst>
          <pc:docMk/>
          <pc:sldMk cId="1419041020" sldId="292"/>
        </pc:sldMkLst>
      </pc:sldChg>
      <pc:sldChg chg="del">
        <pc:chgData name="Lei Song" userId="e77005fb-e6b4-4f46-8c86-95621a0ac549" providerId="ADAL" clId="{39F0A17F-6FC4-F04A-864A-CBDC18D94806}" dt="2021-08-03T05:32:56.823" v="0" actId="2696"/>
        <pc:sldMkLst>
          <pc:docMk/>
          <pc:sldMk cId="365977744" sldId="293"/>
        </pc:sldMkLst>
      </pc:sldChg>
      <pc:sldChg chg="modSp new mod">
        <pc:chgData name="Lei Song" userId="e77005fb-e6b4-4f46-8c86-95621a0ac549" providerId="ADAL" clId="{39F0A17F-6FC4-F04A-864A-CBDC18D94806}" dt="2021-08-03T05:40:02.663" v="38" actId="20577"/>
        <pc:sldMkLst>
          <pc:docMk/>
          <pc:sldMk cId="3402795537" sldId="293"/>
        </pc:sldMkLst>
        <pc:spChg chg="mod">
          <ac:chgData name="Lei Song" userId="e77005fb-e6b4-4f46-8c86-95621a0ac549" providerId="ADAL" clId="{39F0A17F-6FC4-F04A-864A-CBDC18D94806}" dt="2021-08-03T05:39:40.166" v="36" actId="20577"/>
          <ac:spMkLst>
            <pc:docMk/>
            <pc:sldMk cId="3402795537" sldId="293"/>
            <ac:spMk id="2" creationId="{9CA63350-F522-5C46-92C1-023857C9BB8F}"/>
          </ac:spMkLst>
        </pc:spChg>
        <pc:spChg chg="mod">
          <ac:chgData name="Lei Song" userId="e77005fb-e6b4-4f46-8c86-95621a0ac549" providerId="ADAL" clId="{39F0A17F-6FC4-F04A-864A-CBDC18D94806}" dt="2021-08-03T05:40:02.663" v="38" actId="20577"/>
          <ac:spMkLst>
            <pc:docMk/>
            <pc:sldMk cId="3402795537" sldId="293"/>
            <ac:spMk id="3" creationId="{12645F24-0080-1042-B82D-F83CBF504BF3}"/>
          </ac:spMkLst>
        </pc:spChg>
      </pc:sldChg>
      <pc:sldChg chg="del">
        <pc:chgData name="Lei Song" userId="e77005fb-e6b4-4f46-8c86-95621a0ac549" providerId="ADAL" clId="{39F0A17F-6FC4-F04A-864A-CBDC18D94806}" dt="2021-08-03T05:32:56.823" v="0" actId="2696"/>
        <pc:sldMkLst>
          <pc:docMk/>
          <pc:sldMk cId="2405957126" sldId="294"/>
        </pc:sldMkLst>
      </pc:sldChg>
      <pc:sldChg chg="modSp new mod">
        <pc:chgData name="Lei Song" userId="e77005fb-e6b4-4f46-8c86-95621a0ac549" providerId="ADAL" clId="{39F0A17F-6FC4-F04A-864A-CBDC18D94806}" dt="2021-08-03T05:40:58.550" v="44" actId="20577"/>
        <pc:sldMkLst>
          <pc:docMk/>
          <pc:sldMk cId="3020072658" sldId="294"/>
        </pc:sldMkLst>
        <pc:spChg chg="mod">
          <ac:chgData name="Lei Song" userId="e77005fb-e6b4-4f46-8c86-95621a0ac549" providerId="ADAL" clId="{39F0A17F-6FC4-F04A-864A-CBDC18D94806}" dt="2021-08-03T05:40:29.959" v="42" actId="20577"/>
          <ac:spMkLst>
            <pc:docMk/>
            <pc:sldMk cId="3020072658" sldId="294"/>
            <ac:spMk id="2" creationId="{ECA0EF9C-4705-8E4C-94DE-CD0A6ECE6544}"/>
          </ac:spMkLst>
        </pc:spChg>
        <pc:spChg chg="mod">
          <ac:chgData name="Lei Song" userId="e77005fb-e6b4-4f46-8c86-95621a0ac549" providerId="ADAL" clId="{39F0A17F-6FC4-F04A-864A-CBDC18D94806}" dt="2021-08-03T05:40:58.550" v="44" actId="20577"/>
          <ac:spMkLst>
            <pc:docMk/>
            <pc:sldMk cId="3020072658" sldId="294"/>
            <ac:spMk id="3" creationId="{9FEFD0FA-4A35-0344-A3D6-71D54FF747EA}"/>
          </ac:spMkLst>
        </pc:spChg>
      </pc:sldChg>
      <pc:sldChg chg="modSp new mod">
        <pc:chgData name="Lei Song" userId="e77005fb-e6b4-4f46-8c86-95621a0ac549" providerId="ADAL" clId="{39F0A17F-6FC4-F04A-864A-CBDC18D94806}" dt="2021-08-03T05:41:39.470" v="50" actId="20577"/>
        <pc:sldMkLst>
          <pc:docMk/>
          <pc:sldMk cId="1883520066" sldId="295"/>
        </pc:sldMkLst>
        <pc:spChg chg="mod">
          <ac:chgData name="Lei Song" userId="e77005fb-e6b4-4f46-8c86-95621a0ac549" providerId="ADAL" clId="{39F0A17F-6FC4-F04A-864A-CBDC18D94806}" dt="2021-08-03T05:41:24.206" v="48" actId="20577"/>
          <ac:spMkLst>
            <pc:docMk/>
            <pc:sldMk cId="1883520066" sldId="295"/>
            <ac:spMk id="2" creationId="{D02AD215-D729-5A41-AD4B-3DD530423A26}"/>
          </ac:spMkLst>
        </pc:spChg>
        <pc:spChg chg="mod">
          <ac:chgData name="Lei Song" userId="e77005fb-e6b4-4f46-8c86-95621a0ac549" providerId="ADAL" clId="{39F0A17F-6FC4-F04A-864A-CBDC18D94806}" dt="2021-08-03T05:41:39.470" v="50" actId="20577"/>
          <ac:spMkLst>
            <pc:docMk/>
            <pc:sldMk cId="1883520066" sldId="295"/>
            <ac:spMk id="3" creationId="{C9F7D59B-2367-1A41-8F41-A85142704FA0}"/>
          </ac:spMkLst>
        </pc:spChg>
      </pc:sldChg>
      <pc:sldChg chg="del">
        <pc:chgData name="Lei Song" userId="e77005fb-e6b4-4f46-8c86-95621a0ac549" providerId="ADAL" clId="{39F0A17F-6FC4-F04A-864A-CBDC18D94806}" dt="2021-08-03T05:32:56.823" v="0" actId="2696"/>
        <pc:sldMkLst>
          <pc:docMk/>
          <pc:sldMk cId="3362896702" sldId="295"/>
        </pc:sldMkLst>
      </pc:sldChg>
      <pc:sldChg chg="del">
        <pc:chgData name="Lei Song" userId="e77005fb-e6b4-4f46-8c86-95621a0ac549" providerId="ADAL" clId="{39F0A17F-6FC4-F04A-864A-CBDC18D94806}" dt="2021-08-03T05:32:56.823" v="0" actId="2696"/>
        <pc:sldMkLst>
          <pc:docMk/>
          <pc:sldMk cId="2239906282" sldId="296"/>
        </pc:sldMkLst>
      </pc:sldChg>
      <pc:sldChg chg="modSp new mod">
        <pc:chgData name="Lei Song" userId="e77005fb-e6b4-4f46-8c86-95621a0ac549" providerId="ADAL" clId="{39F0A17F-6FC4-F04A-864A-CBDC18D94806}" dt="2021-08-03T05:42:12.086" v="56" actId="20577"/>
        <pc:sldMkLst>
          <pc:docMk/>
          <pc:sldMk cId="2279065743" sldId="296"/>
        </pc:sldMkLst>
        <pc:spChg chg="mod">
          <ac:chgData name="Lei Song" userId="e77005fb-e6b4-4f46-8c86-95621a0ac549" providerId="ADAL" clId="{39F0A17F-6FC4-F04A-864A-CBDC18D94806}" dt="2021-08-03T05:41:57.166" v="54" actId="20577"/>
          <ac:spMkLst>
            <pc:docMk/>
            <pc:sldMk cId="2279065743" sldId="296"/>
            <ac:spMk id="2" creationId="{53A037E6-18D5-CA41-AF26-E4CC15A8927F}"/>
          </ac:spMkLst>
        </pc:spChg>
        <pc:spChg chg="mod">
          <ac:chgData name="Lei Song" userId="e77005fb-e6b4-4f46-8c86-95621a0ac549" providerId="ADAL" clId="{39F0A17F-6FC4-F04A-864A-CBDC18D94806}" dt="2021-08-03T05:42:12.086" v="56" actId="20577"/>
          <ac:spMkLst>
            <pc:docMk/>
            <pc:sldMk cId="2279065743" sldId="296"/>
            <ac:spMk id="3" creationId="{7045B2C0-5DAB-C845-B898-1A24C6A3DB42}"/>
          </ac:spMkLst>
        </pc:spChg>
      </pc:sldChg>
      <pc:sldChg chg="modSp new mod">
        <pc:chgData name="Lei Song" userId="e77005fb-e6b4-4f46-8c86-95621a0ac549" providerId="ADAL" clId="{39F0A17F-6FC4-F04A-864A-CBDC18D94806}" dt="2021-08-03T05:42:54.934" v="62" actId="20577"/>
        <pc:sldMkLst>
          <pc:docMk/>
          <pc:sldMk cId="932345436" sldId="297"/>
        </pc:sldMkLst>
        <pc:spChg chg="mod">
          <ac:chgData name="Lei Song" userId="e77005fb-e6b4-4f46-8c86-95621a0ac549" providerId="ADAL" clId="{39F0A17F-6FC4-F04A-864A-CBDC18D94806}" dt="2021-08-03T05:42:33.208" v="60" actId="20577"/>
          <ac:spMkLst>
            <pc:docMk/>
            <pc:sldMk cId="932345436" sldId="297"/>
            <ac:spMk id="2" creationId="{44128C54-9B65-B54D-89DB-E91349265751}"/>
          </ac:spMkLst>
        </pc:spChg>
        <pc:spChg chg="mod">
          <ac:chgData name="Lei Song" userId="e77005fb-e6b4-4f46-8c86-95621a0ac549" providerId="ADAL" clId="{39F0A17F-6FC4-F04A-864A-CBDC18D94806}" dt="2021-08-03T05:42:54.934" v="62" actId="20577"/>
          <ac:spMkLst>
            <pc:docMk/>
            <pc:sldMk cId="932345436" sldId="297"/>
            <ac:spMk id="3" creationId="{1907496A-CBF1-E24D-BF27-BADD2160DB0D}"/>
          </ac:spMkLst>
        </pc:spChg>
      </pc:sldChg>
      <pc:sldChg chg="del">
        <pc:chgData name="Lei Song" userId="e77005fb-e6b4-4f46-8c86-95621a0ac549" providerId="ADAL" clId="{39F0A17F-6FC4-F04A-864A-CBDC18D94806}" dt="2021-08-03T05:32:56.823" v="0" actId="2696"/>
        <pc:sldMkLst>
          <pc:docMk/>
          <pc:sldMk cId="1287339277" sldId="297"/>
        </pc:sldMkLst>
      </pc:sldChg>
      <pc:sldChg chg="del">
        <pc:chgData name="Lei Song" userId="e77005fb-e6b4-4f46-8c86-95621a0ac549" providerId="ADAL" clId="{39F0A17F-6FC4-F04A-864A-CBDC18D94806}" dt="2021-08-03T05:32:56.823" v="0" actId="2696"/>
        <pc:sldMkLst>
          <pc:docMk/>
          <pc:sldMk cId="192765645" sldId="298"/>
        </pc:sldMkLst>
      </pc:sldChg>
      <pc:sldChg chg="modSp new mod">
        <pc:chgData name="Lei Song" userId="e77005fb-e6b4-4f46-8c86-95621a0ac549" providerId="ADAL" clId="{39F0A17F-6FC4-F04A-864A-CBDC18D94806}" dt="2021-08-03T05:46:55.237" v="85" actId="20577"/>
        <pc:sldMkLst>
          <pc:docMk/>
          <pc:sldMk cId="313340059" sldId="298"/>
        </pc:sldMkLst>
        <pc:spChg chg="mod">
          <ac:chgData name="Lei Song" userId="e77005fb-e6b4-4f46-8c86-95621a0ac549" providerId="ADAL" clId="{39F0A17F-6FC4-F04A-864A-CBDC18D94806}" dt="2021-08-03T05:46:32.564" v="83" actId="20577"/>
          <ac:spMkLst>
            <pc:docMk/>
            <pc:sldMk cId="313340059" sldId="298"/>
            <ac:spMk id="2" creationId="{C97F0ACD-E193-354F-9B22-0496D72F806F}"/>
          </ac:spMkLst>
        </pc:spChg>
        <pc:spChg chg="mod">
          <ac:chgData name="Lei Song" userId="e77005fb-e6b4-4f46-8c86-95621a0ac549" providerId="ADAL" clId="{39F0A17F-6FC4-F04A-864A-CBDC18D94806}" dt="2021-08-03T05:46:55.237" v="85" actId="20577"/>
          <ac:spMkLst>
            <pc:docMk/>
            <pc:sldMk cId="313340059" sldId="298"/>
            <ac:spMk id="3" creationId="{C5DD824F-CA31-EA47-A989-226AEB110C4E}"/>
          </ac:spMkLst>
        </pc:spChg>
      </pc:sldChg>
      <pc:sldChg chg="del">
        <pc:chgData name="Lei Song" userId="e77005fb-e6b4-4f46-8c86-95621a0ac549" providerId="ADAL" clId="{39F0A17F-6FC4-F04A-864A-CBDC18D94806}" dt="2021-08-03T05:32:56.823" v="0" actId="2696"/>
        <pc:sldMkLst>
          <pc:docMk/>
          <pc:sldMk cId="977714324" sldId="299"/>
        </pc:sldMkLst>
      </pc:sldChg>
      <pc:sldChg chg="del">
        <pc:chgData name="Lei Song" userId="e77005fb-e6b4-4f46-8c86-95621a0ac549" providerId="ADAL" clId="{39F0A17F-6FC4-F04A-864A-CBDC18D94806}" dt="2021-08-03T05:32:56.823" v="0" actId="2696"/>
        <pc:sldMkLst>
          <pc:docMk/>
          <pc:sldMk cId="1751181985" sldId="300"/>
        </pc:sldMkLst>
      </pc:sldChg>
      <pc:sldChg chg="del">
        <pc:chgData name="Lei Song" userId="e77005fb-e6b4-4f46-8c86-95621a0ac549" providerId="ADAL" clId="{39F0A17F-6FC4-F04A-864A-CBDC18D94806}" dt="2021-08-03T05:32:56.823" v="0" actId="2696"/>
        <pc:sldMkLst>
          <pc:docMk/>
          <pc:sldMk cId="2063834910" sldId="301"/>
        </pc:sldMkLst>
      </pc:sldChg>
      <pc:sldChg chg="del">
        <pc:chgData name="Lei Song" userId="e77005fb-e6b4-4f46-8c86-95621a0ac549" providerId="ADAL" clId="{39F0A17F-6FC4-F04A-864A-CBDC18D94806}" dt="2021-08-03T05:32:56.823" v="0" actId="2696"/>
        <pc:sldMkLst>
          <pc:docMk/>
          <pc:sldMk cId="4228848954" sldId="302"/>
        </pc:sldMkLst>
      </pc:sldChg>
      <pc:sldChg chg="del">
        <pc:chgData name="Lei Song" userId="e77005fb-e6b4-4f46-8c86-95621a0ac549" providerId="ADAL" clId="{39F0A17F-6FC4-F04A-864A-CBDC18D94806}" dt="2021-08-03T05:32:56.823" v="0" actId="2696"/>
        <pc:sldMkLst>
          <pc:docMk/>
          <pc:sldMk cId="2415584844" sldId="303"/>
        </pc:sldMkLst>
      </pc:sldChg>
      <pc:sldChg chg="del">
        <pc:chgData name="Lei Song" userId="e77005fb-e6b4-4f46-8c86-95621a0ac549" providerId="ADAL" clId="{39F0A17F-6FC4-F04A-864A-CBDC18D94806}" dt="2021-08-03T05:32:56.823" v="0" actId="2696"/>
        <pc:sldMkLst>
          <pc:docMk/>
          <pc:sldMk cId="3363101822" sldId="304"/>
        </pc:sldMkLst>
      </pc:sldChg>
      <pc:sldChg chg="del">
        <pc:chgData name="Lei Song" userId="e77005fb-e6b4-4f46-8c86-95621a0ac549" providerId="ADAL" clId="{39F0A17F-6FC4-F04A-864A-CBDC18D94806}" dt="2021-08-03T05:32:56.823" v="0" actId="2696"/>
        <pc:sldMkLst>
          <pc:docMk/>
          <pc:sldMk cId="1407055708" sldId="305"/>
        </pc:sldMkLst>
      </pc:sldChg>
      <pc:sldChg chg="del">
        <pc:chgData name="Lei Song" userId="e77005fb-e6b4-4f46-8c86-95621a0ac549" providerId="ADAL" clId="{39F0A17F-6FC4-F04A-864A-CBDC18D94806}" dt="2021-08-03T05:32:56.823" v="0" actId="2696"/>
        <pc:sldMkLst>
          <pc:docMk/>
          <pc:sldMk cId="835105334" sldId="306"/>
        </pc:sldMkLst>
      </pc:sldChg>
      <pc:sldChg chg="del">
        <pc:chgData name="Lei Song" userId="e77005fb-e6b4-4f46-8c86-95621a0ac549" providerId="ADAL" clId="{39F0A17F-6FC4-F04A-864A-CBDC18D94806}" dt="2021-08-03T05:32:56.823" v="0" actId="2696"/>
        <pc:sldMkLst>
          <pc:docMk/>
          <pc:sldMk cId="183428916" sldId="307"/>
        </pc:sldMkLst>
      </pc:sldChg>
    </pc:docChg>
  </pc:docChgLst>
  <pc:docChgLst>
    <pc:chgData name="Lei Song" userId="e77005fb-e6b4-4f46-8c86-95621a0ac549" providerId="ADAL" clId="{99AE91A3-CF58-2140-9F69-B585C057F1B8}"/>
    <pc:docChg chg="custSel addSld delSld modSld sldOrd addSection delSection modSection">
      <pc:chgData name="Lei Song" userId="e77005fb-e6b4-4f46-8c86-95621a0ac549" providerId="ADAL" clId="{99AE91A3-CF58-2140-9F69-B585C057F1B8}" dt="2021-08-03T05:09:08.085" v="963"/>
      <pc:docMkLst>
        <pc:docMk/>
      </pc:docMkLst>
      <pc:sldChg chg="modSp mod">
        <pc:chgData name="Lei Song" userId="e77005fb-e6b4-4f46-8c86-95621a0ac549" providerId="ADAL" clId="{99AE91A3-CF58-2140-9F69-B585C057F1B8}" dt="2021-08-03T05:07:17.044" v="957" actId="20577"/>
        <pc:sldMkLst>
          <pc:docMk/>
          <pc:sldMk cId="4138580771" sldId="290"/>
        </pc:sldMkLst>
        <pc:spChg chg="mod">
          <ac:chgData name="Lei Song" userId="e77005fb-e6b4-4f46-8c86-95621a0ac549" providerId="ADAL" clId="{99AE91A3-CF58-2140-9F69-B585C057F1B8}" dt="2021-08-03T05:07:17.044" v="957" actId="20577"/>
          <ac:spMkLst>
            <pc:docMk/>
            <pc:sldMk cId="4138580771" sldId="290"/>
            <ac:spMk id="3" creationId="{8C653FEF-4CE0-5F46-B9F5-4BE53F186478}"/>
          </ac:spMkLst>
        </pc:spChg>
      </pc:sldChg>
      <pc:sldChg chg="del">
        <pc:chgData name="Lei Song" userId="e77005fb-e6b4-4f46-8c86-95621a0ac549" providerId="ADAL" clId="{99AE91A3-CF58-2140-9F69-B585C057F1B8}" dt="2021-08-03T03:46:01.587" v="0" actId="2696"/>
        <pc:sldMkLst>
          <pc:docMk/>
          <pc:sldMk cId="1918292003" sldId="291"/>
        </pc:sldMkLst>
      </pc:sldChg>
      <pc:sldChg chg="modSp new mod">
        <pc:chgData name="Lei Song" userId="e77005fb-e6b4-4f46-8c86-95621a0ac549" providerId="ADAL" clId="{99AE91A3-CF58-2140-9F69-B585C057F1B8}" dt="2021-08-03T04:09:20.822" v="467" actId="20577"/>
        <pc:sldMkLst>
          <pc:docMk/>
          <pc:sldMk cId="3376170912" sldId="291"/>
        </pc:sldMkLst>
        <pc:spChg chg="mod">
          <ac:chgData name="Lei Song" userId="e77005fb-e6b4-4f46-8c86-95621a0ac549" providerId="ADAL" clId="{99AE91A3-CF58-2140-9F69-B585C057F1B8}" dt="2021-08-03T03:59:06.760" v="18" actId="20577"/>
          <ac:spMkLst>
            <pc:docMk/>
            <pc:sldMk cId="3376170912" sldId="291"/>
            <ac:spMk id="2" creationId="{39BEC24C-55A2-FB45-B299-0DBB338BB99A}"/>
          </ac:spMkLst>
        </pc:spChg>
        <pc:spChg chg="mod">
          <ac:chgData name="Lei Song" userId="e77005fb-e6b4-4f46-8c86-95621a0ac549" providerId="ADAL" clId="{99AE91A3-CF58-2140-9F69-B585C057F1B8}" dt="2021-08-03T04:09:20.822" v="467" actId="20577"/>
          <ac:spMkLst>
            <pc:docMk/>
            <pc:sldMk cId="3376170912" sldId="291"/>
            <ac:spMk id="3" creationId="{8CCDA68D-1BCF-1D4F-8EBB-E943F6CAF18E}"/>
          </ac:spMkLst>
        </pc:spChg>
      </pc:sldChg>
      <pc:sldChg chg="addSp modSp new mod">
        <pc:chgData name="Lei Song" userId="e77005fb-e6b4-4f46-8c86-95621a0ac549" providerId="ADAL" clId="{99AE91A3-CF58-2140-9F69-B585C057F1B8}" dt="2021-08-03T04:06:54.658" v="465" actId="1076"/>
        <pc:sldMkLst>
          <pc:docMk/>
          <pc:sldMk cId="1419041020" sldId="292"/>
        </pc:sldMkLst>
        <pc:spChg chg="mod">
          <ac:chgData name="Lei Song" userId="e77005fb-e6b4-4f46-8c86-95621a0ac549" providerId="ADAL" clId="{99AE91A3-CF58-2140-9F69-B585C057F1B8}" dt="2021-08-03T04:06:23.277" v="462" actId="20577"/>
          <ac:spMkLst>
            <pc:docMk/>
            <pc:sldMk cId="1419041020" sldId="292"/>
            <ac:spMk id="2" creationId="{8AF093BD-937D-6E4E-BEE9-F068E13347FA}"/>
          </ac:spMkLst>
        </pc:spChg>
        <pc:picChg chg="add mod">
          <ac:chgData name="Lei Song" userId="e77005fb-e6b4-4f46-8c86-95621a0ac549" providerId="ADAL" clId="{99AE91A3-CF58-2140-9F69-B585C057F1B8}" dt="2021-08-03T04:06:54.658" v="465" actId="1076"/>
          <ac:picMkLst>
            <pc:docMk/>
            <pc:sldMk cId="1419041020" sldId="292"/>
            <ac:picMk id="1026" creationId="{31C4F390-DC4D-9849-827B-B26E1D6AEF5A}"/>
          </ac:picMkLst>
        </pc:picChg>
      </pc:sldChg>
      <pc:sldChg chg="del">
        <pc:chgData name="Lei Song" userId="e77005fb-e6b4-4f46-8c86-95621a0ac549" providerId="ADAL" clId="{99AE91A3-CF58-2140-9F69-B585C057F1B8}" dt="2021-08-03T03:46:01.587" v="0" actId="2696"/>
        <pc:sldMkLst>
          <pc:docMk/>
          <pc:sldMk cId="3662746620" sldId="292"/>
        </pc:sldMkLst>
      </pc:sldChg>
      <pc:sldChg chg="del">
        <pc:chgData name="Lei Song" userId="e77005fb-e6b4-4f46-8c86-95621a0ac549" providerId="ADAL" clId="{99AE91A3-CF58-2140-9F69-B585C057F1B8}" dt="2021-08-03T03:46:01.587" v="0" actId="2696"/>
        <pc:sldMkLst>
          <pc:docMk/>
          <pc:sldMk cId="9909002" sldId="293"/>
        </pc:sldMkLst>
      </pc:sldChg>
      <pc:sldChg chg="modSp new mod">
        <pc:chgData name="Lei Song" userId="e77005fb-e6b4-4f46-8c86-95621a0ac549" providerId="ADAL" clId="{99AE91A3-CF58-2140-9F69-B585C057F1B8}" dt="2021-08-03T04:27:56.333" v="522" actId="20577"/>
        <pc:sldMkLst>
          <pc:docMk/>
          <pc:sldMk cId="365977744" sldId="293"/>
        </pc:sldMkLst>
        <pc:spChg chg="mod">
          <ac:chgData name="Lei Song" userId="e77005fb-e6b4-4f46-8c86-95621a0ac549" providerId="ADAL" clId="{99AE91A3-CF58-2140-9F69-B585C057F1B8}" dt="2021-08-03T04:27:39.065" v="520" actId="27636"/>
          <ac:spMkLst>
            <pc:docMk/>
            <pc:sldMk cId="365977744" sldId="293"/>
            <ac:spMk id="2" creationId="{C8595D9F-F830-EB48-9F3F-5A9977533515}"/>
          </ac:spMkLst>
        </pc:spChg>
        <pc:spChg chg="mod">
          <ac:chgData name="Lei Song" userId="e77005fb-e6b4-4f46-8c86-95621a0ac549" providerId="ADAL" clId="{99AE91A3-CF58-2140-9F69-B585C057F1B8}" dt="2021-08-03T04:27:56.333" v="522" actId="20577"/>
          <ac:spMkLst>
            <pc:docMk/>
            <pc:sldMk cId="365977744" sldId="293"/>
            <ac:spMk id="3" creationId="{348CED1F-9F3B-A345-8326-CE89B268515C}"/>
          </ac:spMkLst>
        </pc:spChg>
      </pc:sldChg>
      <pc:sldChg chg="modSp new del mod">
        <pc:chgData name="Lei Song" userId="e77005fb-e6b4-4f46-8c86-95621a0ac549" providerId="ADAL" clId="{99AE91A3-CF58-2140-9F69-B585C057F1B8}" dt="2021-08-03T04:17:08.335" v="514" actId="2696"/>
        <pc:sldMkLst>
          <pc:docMk/>
          <pc:sldMk cId="2962636616" sldId="293"/>
        </pc:sldMkLst>
        <pc:spChg chg="mod">
          <ac:chgData name="Lei Song" userId="e77005fb-e6b4-4f46-8c86-95621a0ac549" providerId="ADAL" clId="{99AE91A3-CF58-2140-9F69-B585C057F1B8}" dt="2021-08-03T04:10:52.781" v="482" actId="20577"/>
          <ac:spMkLst>
            <pc:docMk/>
            <pc:sldMk cId="2962636616" sldId="293"/>
            <ac:spMk id="2" creationId="{E6D615D1-42C7-7A4B-A740-06830CDB1324}"/>
          </ac:spMkLst>
        </pc:spChg>
        <pc:spChg chg="mod">
          <ac:chgData name="Lei Song" userId="e77005fb-e6b4-4f46-8c86-95621a0ac549" providerId="ADAL" clId="{99AE91A3-CF58-2140-9F69-B585C057F1B8}" dt="2021-08-03T04:11:16.316" v="513" actId="20577"/>
          <ac:spMkLst>
            <pc:docMk/>
            <pc:sldMk cId="2962636616" sldId="293"/>
            <ac:spMk id="3" creationId="{882DB215-17E4-124A-B639-0851ECECEDD4}"/>
          </ac:spMkLst>
        </pc:spChg>
      </pc:sldChg>
      <pc:sldChg chg="addSp delSp modSp new mod">
        <pc:chgData name="Lei Song" userId="e77005fb-e6b4-4f46-8c86-95621a0ac549" providerId="ADAL" clId="{99AE91A3-CF58-2140-9F69-B585C057F1B8}" dt="2021-08-03T04:36:21.175" v="629" actId="20577"/>
        <pc:sldMkLst>
          <pc:docMk/>
          <pc:sldMk cId="2405957126" sldId="294"/>
        </pc:sldMkLst>
        <pc:spChg chg="mod">
          <ac:chgData name="Lei Song" userId="e77005fb-e6b4-4f46-8c86-95621a0ac549" providerId="ADAL" clId="{99AE91A3-CF58-2140-9F69-B585C057F1B8}" dt="2021-08-03T04:29:11.978" v="542" actId="5793"/>
          <ac:spMkLst>
            <pc:docMk/>
            <pc:sldMk cId="2405957126" sldId="294"/>
            <ac:spMk id="2" creationId="{C6F90BC3-1F17-E64B-BB89-7268ACB3A85D}"/>
          </ac:spMkLst>
        </pc:spChg>
        <pc:spChg chg="mod">
          <ac:chgData name="Lei Song" userId="e77005fb-e6b4-4f46-8c86-95621a0ac549" providerId="ADAL" clId="{99AE91A3-CF58-2140-9F69-B585C057F1B8}" dt="2021-08-03T04:36:21.175" v="629" actId="20577"/>
          <ac:spMkLst>
            <pc:docMk/>
            <pc:sldMk cId="2405957126" sldId="294"/>
            <ac:spMk id="3" creationId="{BAFEF470-26FE-3C49-9647-448D58C69EA6}"/>
          </ac:spMkLst>
        </pc:spChg>
        <pc:spChg chg="add del mod">
          <ac:chgData name="Lei Song" userId="e77005fb-e6b4-4f46-8c86-95621a0ac549" providerId="ADAL" clId="{99AE91A3-CF58-2140-9F69-B585C057F1B8}" dt="2021-08-03T04:29:48.279" v="545"/>
          <ac:spMkLst>
            <pc:docMk/>
            <pc:sldMk cId="2405957126" sldId="294"/>
            <ac:spMk id="4" creationId="{99F81F79-785B-8340-96C1-FF76D370C43C}"/>
          </ac:spMkLst>
        </pc:spChg>
      </pc:sldChg>
      <pc:sldChg chg="del">
        <pc:chgData name="Lei Song" userId="e77005fb-e6b4-4f46-8c86-95621a0ac549" providerId="ADAL" clId="{99AE91A3-CF58-2140-9F69-B585C057F1B8}" dt="2021-08-03T03:46:01.587" v="0" actId="2696"/>
        <pc:sldMkLst>
          <pc:docMk/>
          <pc:sldMk cId="3903296754" sldId="294"/>
        </pc:sldMkLst>
      </pc:sldChg>
      <pc:sldChg chg="del">
        <pc:chgData name="Lei Song" userId="e77005fb-e6b4-4f46-8c86-95621a0ac549" providerId="ADAL" clId="{99AE91A3-CF58-2140-9F69-B585C057F1B8}" dt="2021-08-03T03:46:01.587" v="0" actId="2696"/>
        <pc:sldMkLst>
          <pc:docMk/>
          <pc:sldMk cId="3328672892" sldId="295"/>
        </pc:sldMkLst>
      </pc:sldChg>
      <pc:sldChg chg="modSp new mod">
        <pc:chgData name="Lei Song" userId="e77005fb-e6b4-4f46-8c86-95621a0ac549" providerId="ADAL" clId="{99AE91A3-CF58-2140-9F69-B585C057F1B8}" dt="2021-08-03T04:40:43.699" v="642" actId="123"/>
        <pc:sldMkLst>
          <pc:docMk/>
          <pc:sldMk cId="3362896702" sldId="295"/>
        </pc:sldMkLst>
        <pc:spChg chg="mod">
          <ac:chgData name="Lei Song" userId="e77005fb-e6b4-4f46-8c86-95621a0ac549" providerId="ADAL" clId="{99AE91A3-CF58-2140-9F69-B585C057F1B8}" dt="2021-08-03T04:30:00.569" v="552" actId="20577"/>
          <ac:spMkLst>
            <pc:docMk/>
            <pc:sldMk cId="3362896702" sldId="295"/>
            <ac:spMk id="2" creationId="{DA851E62-E03E-6041-BE9F-CC00D27AEAE2}"/>
          </ac:spMkLst>
        </pc:spChg>
        <pc:spChg chg="mod">
          <ac:chgData name="Lei Song" userId="e77005fb-e6b4-4f46-8c86-95621a0ac549" providerId="ADAL" clId="{99AE91A3-CF58-2140-9F69-B585C057F1B8}" dt="2021-08-03T04:40:43.699" v="642" actId="123"/>
          <ac:spMkLst>
            <pc:docMk/>
            <pc:sldMk cId="3362896702" sldId="295"/>
            <ac:spMk id="3" creationId="{46420235-4CE4-464E-BC35-5E233A5D4AC6}"/>
          </ac:spMkLst>
        </pc:spChg>
      </pc:sldChg>
      <pc:sldChg chg="del">
        <pc:chgData name="Lei Song" userId="e77005fb-e6b4-4f46-8c86-95621a0ac549" providerId="ADAL" clId="{99AE91A3-CF58-2140-9F69-B585C057F1B8}" dt="2021-08-03T03:46:01.587" v="0" actId="2696"/>
        <pc:sldMkLst>
          <pc:docMk/>
          <pc:sldMk cId="332215005" sldId="296"/>
        </pc:sldMkLst>
      </pc:sldChg>
      <pc:sldChg chg="addSp modSp new ord">
        <pc:chgData name="Lei Song" userId="e77005fb-e6b4-4f46-8c86-95621a0ac549" providerId="ADAL" clId="{99AE91A3-CF58-2140-9F69-B585C057F1B8}" dt="2021-08-03T04:34:04.227" v="583" actId="1076"/>
        <pc:sldMkLst>
          <pc:docMk/>
          <pc:sldMk cId="2239906282" sldId="296"/>
        </pc:sldMkLst>
        <pc:spChg chg="mod">
          <ac:chgData name="Lei Song" userId="e77005fb-e6b4-4f46-8c86-95621a0ac549" providerId="ADAL" clId="{99AE91A3-CF58-2140-9F69-B585C057F1B8}" dt="2021-08-03T04:33:55.171" v="580"/>
          <ac:spMkLst>
            <pc:docMk/>
            <pc:sldMk cId="2239906282" sldId="296"/>
            <ac:spMk id="2" creationId="{2FCE20B4-1DE5-5C4B-80A4-9C961AFDED99}"/>
          </ac:spMkLst>
        </pc:spChg>
        <pc:picChg chg="add mod">
          <ac:chgData name="Lei Song" userId="e77005fb-e6b4-4f46-8c86-95621a0ac549" providerId="ADAL" clId="{99AE91A3-CF58-2140-9F69-B585C057F1B8}" dt="2021-08-03T04:34:04.227" v="583" actId="1076"/>
          <ac:picMkLst>
            <pc:docMk/>
            <pc:sldMk cId="2239906282" sldId="296"/>
            <ac:picMk id="2050" creationId="{3CC12935-F63C-F242-95F1-B044A10898E1}"/>
          </ac:picMkLst>
        </pc:picChg>
      </pc:sldChg>
      <pc:sldChg chg="modSp new mod">
        <pc:chgData name="Lei Song" userId="e77005fb-e6b4-4f46-8c86-95621a0ac549" providerId="ADAL" clId="{99AE91A3-CF58-2140-9F69-B585C057F1B8}" dt="2021-08-03T04:42:37.200" v="671" actId="108"/>
        <pc:sldMkLst>
          <pc:docMk/>
          <pc:sldMk cId="1287339277" sldId="297"/>
        </pc:sldMkLst>
        <pc:spChg chg="mod">
          <ac:chgData name="Lei Song" userId="e77005fb-e6b4-4f46-8c86-95621a0ac549" providerId="ADAL" clId="{99AE91A3-CF58-2140-9F69-B585C057F1B8}" dt="2021-08-03T04:37:21.102" v="635" actId="20577"/>
          <ac:spMkLst>
            <pc:docMk/>
            <pc:sldMk cId="1287339277" sldId="297"/>
            <ac:spMk id="2" creationId="{E590E094-DBCA-2E4B-8F28-B324E01F6DA9}"/>
          </ac:spMkLst>
        </pc:spChg>
        <pc:spChg chg="mod">
          <ac:chgData name="Lei Song" userId="e77005fb-e6b4-4f46-8c86-95621a0ac549" providerId="ADAL" clId="{99AE91A3-CF58-2140-9F69-B585C057F1B8}" dt="2021-08-03T04:42:37.200" v="671" actId="108"/>
          <ac:spMkLst>
            <pc:docMk/>
            <pc:sldMk cId="1287339277" sldId="297"/>
            <ac:spMk id="3" creationId="{296B6B26-B6FB-884B-917A-6748EACD0169}"/>
          </ac:spMkLst>
        </pc:spChg>
      </pc:sldChg>
      <pc:sldChg chg="del">
        <pc:chgData name="Lei Song" userId="e77005fb-e6b4-4f46-8c86-95621a0ac549" providerId="ADAL" clId="{99AE91A3-CF58-2140-9F69-B585C057F1B8}" dt="2021-08-03T03:46:01.587" v="0" actId="2696"/>
        <pc:sldMkLst>
          <pc:docMk/>
          <pc:sldMk cId="3559695215" sldId="297"/>
        </pc:sldMkLst>
      </pc:sldChg>
      <pc:sldChg chg="modSp new mod">
        <pc:chgData name="Lei Song" userId="e77005fb-e6b4-4f46-8c86-95621a0ac549" providerId="ADAL" clId="{99AE91A3-CF58-2140-9F69-B585C057F1B8}" dt="2021-08-03T04:41:21.954" v="659" actId="20577"/>
        <pc:sldMkLst>
          <pc:docMk/>
          <pc:sldMk cId="192765645" sldId="298"/>
        </pc:sldMkLst>
        <pc:spChg chg="mod">
          <ac:chgData name="Lei Song" userId="e77005fb-e6b4-4f46-8c86-95621a0ac549" providerId="ADAL" clId="{99AE91A3-CF58-2140-9F69-B585C057F1B8}" dt="2021-08-03T04:41:02.427" v="655" actId="20577"/>
          <ac:spMkLst>
            <pc:docMk/>
            <pc:sldMk cId="192765645" sldId="298"/>
            <ac:spMk id="2" creationId="{FE108629-26E2-C649-A140-1A0A38576A25}"/>
          </ac:spMkLst>
        </pc:spChg>
        <pc:spChg chg="mod">
          <ac:chgData name="Lei Song" userId="e77005fb-e6b4-4f46-8c86-95621a0ac549" providerId="ADAL" clId="{99AE91A3-CF58-2140-9F69-B585C057F1B8}" dt="2021-08-03T04:41:21.954" v="659" actId="20577"/>
          <ac:spMkLst>
            <pc:docMk/>
            <pc:sldMk cId="192765645" sldId="298"/>
            <ac:spMk id="3" creationId="{3D5DEA84-2C72-FD40-824F-DF67DD7CA14D}"/>
          </ac:spMkLst>
        </pc:spChg>
      </pc:sldChg>
      <pc:sldChg chg="del">
        <pc:chgData name="Lei Song" userId="e77005fb-e6b4-4f46-8c86-95621a0ac549" providerId="ADAL" clId="{99AE91A3-CF58-2140-9F69-B585C057F1B8}" dt="2021-08-03T03:46:01.587" v="0" actId="2696"/>
        <pc:sldMkLst>
          <pc:docMk/>
          <pc:sldMk cId="2631326786" sldId="298"/>
        </pc:sldMkLst>
      </pc:sldChg>
      <pc:sldChg chg="modSp new mod ord">
        <pc:chgData name="Lei Song" userId="e77005fb-e6b4-4f46-8c86-95621a0ac549" providerId="ADAL" clId="{99AE91A3-CF58-2140-9F69-B585C057F1B8}" dt="2021-08-03T04:50:46.590" v="758" actId="313"/>
        <pc:sldMkLst>
          <pc:docMk/>
          <pc:sldMk cId="977714324" sldId="299"/>
        </pc:sldMkLst>
        <pc:spChg chg="mod">
          <ac:chgData name="Lei Song" userId="e77005fb-e6b4-4f46-8c86-95621a0ac549" providerId="ADAL" clId="{99AE91A3-CF58-2140-9F69-B585C057F1B8}" dt="2021-08-03T04:49:08.392" v="683" actId="20577"/>
          <ac:spMkLst>
            <pc:docMk/>
            <pc:sldMk cId="977714324" sldId="299"/>
            <ac:spMk id="2" creationId="{260ADC52-6894-934D-B046-7FD13384D766}"/>
          </ac:spMkLst>
        </pc:spChg>
        <pc:spChg chg="mod">
          <ac:chgData name="Lei Song" userId="e77005fb-e6b4-4f46-8c86-95621a0ac549" providerId="ADAL" clId="{99AE91A3-CF58-2140-9F69-B585C057F1B8}" dt="2021-08-03T04:50:46.590" v="758" actId="313"/>
          <ac:spMkLst>
            <pc:docMk/>
            <pc:sldMk cId="977714324" sldId="299"/>
            <ac:spMk id="3" creationId="{12222FB9-610E-4C49-BE7B-D8B7D1FE94A3}"/>
          </ac:spMkLst>
        </pc:spChg>
      </pc:sldChg>
      <pc:sldChg chg="del">
        <pc:chgData name="Lei Song" userId="e77005fb-e6b4-4f46-8c86-95621a0ac549" providerId="ADAL" clId="{99AE91A3-CF58-2140-9F69-B585C057F1B8}" dt="2021-08-03T03:46:01.587" v="0" actId="2696"/>
        <pc:sldMkLst>
          <pc:docMk/>
          <pc:sldMk cId="1467033656" sldId="299"/>
        </pc:sldMkLst>
      </pc:sldChg>
      <pc:sldChg chg="del">
        <pc:chgData name="Lei Song" userId="e77005fb-e6b4-4f46-8c86-95621a0ac549" providerId="ADAL" clId="{99AE91A3-CF58-2140-9F69-B585C057F1B8}" dt="2021-08-03T03:46:01.587" v="0" actId="2696"/>
        <pc:sldMkLst>
          <pc:docMk/>
          <pc:sldMk cId="498260330" sldId="300"/>
        </pc:sldMkLst>
      </pc:sldChg>
      <pc:sldChg chg="modSp new mod">
        <pc:chgData name="Lei Song" userId="e77005fb-e6b4-4f46-8c86-95621a0ac549" providerId="ADAL" clId="{99AE91A3-CF58-2140-9F69-B585C057F1B8}" dt="2021-08-03T04:53:34.469" v="812" actId="20577"/>
        <pc:sldMkLst>
          <pc:docMk/>
          <pc:sldMk cId="1751181985" sldId="300"/>
        </pc:sldMkLst>
        <pc:spChg chg="mod">
          <ac:chgData name="Lei Song" userId="e77005fb-e6b4-4f46-8c86-95621a0ac549" providerId="ADAL" clId="{99AE91A3-CF58-2140-9F69-B585C057F1B8}" dt="2021-08-03T04:51:40.778" v="778" actId="20577"/>
          <ac:spMkLst>
            <pc:docMk/>
            <pc:sldMk cId="1751181985" sldId="300"/>
            <ac:spMk id="2" creationId="{0D358045-ECBB-6644-8D04-D3CA5C937029}"/>
          </ac:spMkLst>
        </pc:spChg>
        <pc:spChg chg="mod">
          <ac:chgData name="Lei Song" userId="e77005fb-e6b4-4f46-8c86-95621a0ac549" providerId="ADAL" clId="{99AE91A3-CF58-2140-9F69-B585C057F1B8}" dt="2021-08-03T04:53:34.469" v="812" actId="20577"/>
          <ac:spMkLst>
            <pc:docMk/>
            <pc:sldMk cId="1751181985" sldId="300"/>
            <ac:spMk id="3" creationId="{C9BF9922-121D-D246-A623-61E4BC5E0CC7}"/>
          </ac:spMkLst>
        </pc:spChg>
      </pc:sldChg>
      <pc:sldChg chg="modSp new mod ord">
        <pc:chgData name="Lei Song" userId="e77005fb-e6b4-4f46-8c86-95621a0ac549" providerId="ADAL" clId="{99AE91A3-CF58-2140-9F69-B585C057F1B8}" dt="2021-08-03T05:00:20.892" v="898" actId="20577"/>
        <pc:sldMkLst>
          <pc:docMk/>
          <pc:sldMk cId="2063834910" sldId="301"/>
        </pc:sldMkLst>
        <pc:spChg chg="mod">
          <ac:chgData name="Lei Song" userId="e77005fb-e6b4-4f46-8c86-95621a0ac549" providerId="ADAL" clId="{99AE91A3-CF58-2140-9F69-B585C057F1B8}" dt="2021-08-03T04:53:44.641" v="815"/>
          <ac:spMkLst>
            <pc:docMk/>
            <pc:sldMk cId="2063834910" sldId="301"/>
            <ac:spMk id="2" creationId="{484C8EF6-DB7A-F74E-8684-C00C50690F80}"/>
          </ac:spMkLst>
        </pc:spChg>
        <pc:spChg chg="mod">
          <ac:chgData name="Lei Song" userId="e77005fb-e6b4-4f46-8c86-95621a0ac549" providerId="ADAL" clId="{99AE91A3-CF58-2140-9F69-B585C057F1B8}" dt="2021-08-03T05:00:20.892" v="898" actId="20577"/>
          <ac:spMkLst>
            <pc:docMk/>
            <pc:sldMk cId="2063834910" sldId="301"/>
            <ac:spMk id="3" creationId="{B03079B0-772B-F142-AC5B-C5C742A3AA89}"/>
          </ac:spMkLst>
        </pc:spChg>
      </pc:sldChg>
      <pc:sldChg chg="del">
        <pc:chgData name="Lei Song" userId="e77005fb-e6b4-4f46-8c86-95621a0ac549" providerId="ADAL" clId="{99AE91A3-CF58-2140-9F69-B585C057F1B8}" dt="2021-08-03T03:46:01.587" v="0" actId="2696"/>
        <pc:sldMkLst>
          <pc:docMk/>
          <pc:sldMk cId="3038347611" sldId="301"/>
        </pc:sldMkLst>
      </pc:sldChg>
      <pc:sldChg chg="del">
        <pc:chgData name="Lei Song" userId="e77005fb-e6b4-4f46-8c86-95621a0ac549" providerId="ADAL" clId="{99AE91A3-CF58-2140-9F69-B585C057F1B8}" dt="2021-08-03T03:46:01.587" v="0" actId="2696"/>
        <pc:sldMkLst>
          <pc:docMk/>
          <pc:sldMk cId="2609428590" sldId="302"/>
        </pc:sldMkLst>
      </pc:sldChg>
      <pc:sldChg chg="addSp modSp new mod">
        <pc:chgData name="Lei Song" userId="e77005fb-e6b4-4f46-8c86-95621a0ac549" providerId="ADAL" clId="{99AE91A3-CF58-2140-9F69-B585C057F1B8}" dt="2021-08-03T04:55:51.469" v="848" actId="20577"/>
        <pc:sldMkLst>
          <pc:docMk/>
          <pc:sldMk cId="4228848954" sldId="302"/>
        </pc:sldMkLst>
        <pc:spChg chg="mod">
          <ac:chgData name="Lei Song" userId="e77005fb-e6b4-4f46-8c86-95621a0ac549" providerId="ADAL" clId="{99AE91A3-CF58-2140-9F69-B585C057F1B8}" dt="2021-08-03T04:55:51.469" v="848" actId="20577"/>
          <ac:spMkLst>
            <pc:docMk/>
            <pc:sldMk cId="4228848954" sldId="302"/>
            <ac:spMk id="2" creationId="{E0816871-E55A-C648-85DF-01FE0F43EF9B}"/>
          </ac:spMkLst>
        </pc:spChg>
        <pc:picChg chg="add mod">
          <ac:chgData name="Lei Song" userId="e77005fb-e6b4-4f46-8c86-95621a0ac549" providerId="ADAL" clId="{99AE91A3-CF58-2140-9F69-B585C057F1B8}" dt="2021-08-03T04:55:35.581" v="819" actId="1076"/>
          <ac:picMkLst>
            <pc:docMk/>
            <pc:sldMk cId="4228848954" sldId="302"/>
            <ac:picMk id="3074" creationId="{8110A5A4-900A-3548-9C8D-A180A7518DCB}"/>
          </ac:picMkLst>
        </pc:picChg>
      </pc:sldChg>
      <pc:sldChg chg="del">
        <pc:chgData name="Lei Song" userId="e77005fb-e6b4-4f46-8c86-95621a0ac549" providerId="ADAL" clId="{99AE91A3-CF58-2140-9F69-B585C057F1B8}" dt="2021-08-03T03:46:01.587" v="0" actId="2696"/>
        <pc:sldMkLst>
          <pc:docMk/>
          <pc:sldMk cId="1055593585" sldId="303"/>
        </pc:sldMkLst>
      </pc:sldChg>
      <pc:sldChg chg="modSp new mod">
        <pc:chgData name="Lei Song" userId="e77005fb-e6b4-4f46-8c86-95621a0ac549" providerId="ADAL" clId="{99AE91A3-CF58-2140-9F69-B585C057F1B8}" dt="2021-08-03T05:05:44.761" v="916" actId="20577"/>
        <pc:sldMkLst>
          <pc:docMk/>
          <pc:sldMk cId="2415584844" sldId="303"/>
        </pc:sldMkLst>
        <pc:spChg chg="mod">
          <ac:chgData name="Lei Song" userId="e77005fb-e6b4-4f46-8c86-95621a0ac549" providerId="ADAL" clId="{99AE91A3-CF58-2140-9F69-B585C057F1B8}" dt="2021-08-03T04:56:17.216" v="875" actId="20577"/>
          <ac:spMkLst>
            <pc:docMk/>
            <pc:sldMk cId="2415584844" sldId="303"/>
            <ac:spMk id="2" creationId="{CA3D7573-937C-BB44-A229-D4B30885B49B}"/>
          </ac:spMkLst>
        </pc:spChg>
        <pc:spChg chg="mod">
          <ac:chgData name="Lei Song" userId="e77005fb-e6b4-4f46-8c86-95621a0ac549" providerId="ADAL" clId="{99AE91A3-CF58-2140-9F69-B585C057F1B8}" dt="2021-08-03T05:05:44.761" v="916" actId="20577"/>
          <ac:spMkLst>
            <pc:docMk/>
            <pc:sldMk cId="2415584844" sldId="303"/>
            <ac:spMk id="3" creationId="{AF10175A-CE59-A248-B030-1AFEF0E12364}"/>
          </ac:spMkLst>
        </pc:spChg>
      </pc:sldChg>
      <pc:sldChg chg="modSp new mod">
        <pc:chgData name="Lei Song" userId="e77005fb-e6b4-4f46-8c86-95621a0ac549" providerId="ADAL" clId="{99AE91A3-CF58-2140-9F69-B585C057F1B8}" dt="2021-08-03T04:59:44.171" v="891" actId="2710"/>
        <pc:sldMkLst>
          <pc:docMk/>
          <pc:sldMk cId="3363101822" sldId="304"/>
        </pc:sldMkLst>
        <pc:spChg chg="mod">
          <ac:chgData name="Lei Song" userId="e77005fb-e6b4-4f46-8c86-95621a0ac549" providerId="ADAL" clId="{99AE91A3-CF58-2140-9F69-B585C057F1B8}" dt="2021-08-03T04:58:45.610" v="884"/>
          <ac:spMkLst>
            <pc:docMk/>
            <pc:sldMk cId="3363101822" sldId="304"/>
            <ac:spMk id="2" creationId="{C864AF5B-3847-E94C-9AE0-5D57F3F9AB34}"/>
          </ac:spMkLst>
        </pc:spChg>
        <pc:spChg chg="mod">
          <ac:chgData name="Lei Song" userId="e77005fb-e6b4-4f46-8c86-95621a0ac549" providerId="ADAL" clId="{99AE91A3-CF58-2140-9F69-B585C057F1B8}" dt="2021-08-03T04:59:44.171" v="891" actId="2710"/>
          <ac:spMkLst>
            <pc:docMk/>
            <pc:sldMk cId="3363101822" sldId="304"/>
            <ac:spMk id="3" creationId="{2821F270-93BB-464C-9580-803E7D2218A0}"/>
          </ac:spMkLst>
        </pc:spChg>
      </pc:sldChg>
      <pc:sldChg chg="del">
        <pc:chgData name="Lei Song" userId="e77005fb-e6b4-4f46-8c86-95621a0ac549" providerId="ADAL" clId="{99AE91A3-CF58-2140-9F69-B585C057F1B8}" dt="2021-08-03T03:46:01.587" v="0" actId="2696"/>
        <pc:sldMkLst>
          <pc:docMk/>
          <pc:sldMk cId="3903114558" sldId="304"/>
        </pc:sldMkLst>
      </pc:sldChg>
      <pc:sldChg chg="modSp new mod">
        <pc:chgData name="Lei Song" userId="e77005fb-e6b4-4f46-8c86-95621a0ac549" providerId="ADAL" clId="{99AE91A3-CF58-2140-9F69-B585C057F1B8}" dt="2021-08-03T05:01:19.175" v="904" actId="123"/>
        <pc:sldMkLst>
          <pc:docMk/>
          <pc:sldMk cId="1407055708" sldId="305"/>
        </pc:sldMkLst>
        <pc:spChg chg="mod">
          <ac:chgData name="Lei Song" userId="e77005fb-e6b4-4f46-8c86-95621a0ac549" providerId="ADAL" clId="{99AE91A3-CF58-2140-9F69-B585C057F1B8}" dt="2021-08-03T05:00:03.351" v="894"/>
          <ac:spMkLst>
            <pc:docMk/>
            <pc:sldMk cId="1407055708" sldId="305"/>
            <ac:spMk id="2" creationId="{C704FE72-1A58-704E-8F02-9C05B20EB245}"/>
          </ac:spMkLst>
        </pc:spChg>
        <pc:spChg chg="mod">
          <ac:chgData name="Lei Song" userId="e77005fb-e6b4-4f46-8c86-95621a0ac549" providerId="ADAL" clId="{99AE91A3-CF58-2140-9F69-B585C057F1B8}" dt="2021-08-03T05:01:19.175" v="904" actId="123"/>
          <ac:spMkLst>
            <pc:docMk/>
            <pc:sldMk cId="1407055708" sldId="305"/>
            <ac:spMk id="3" creationId="{11A8B0F5-0375-7C43-9112-6C4F759A7895}"/>
          </ac:spMkLst>
        </pc:spChg>
      </pc:sldChg>
      <pc:sldChg chg="del">
        <pc:chgData name="Lei Song" userId="e77005fb-e6b4-4f46-8c86-95621a0ac549" providerId="ADAL" clId="{99AE91A3-CF58-2140-9F69-B585C057F1B8}" dt="2021-08-03T03:46:01.587" v="0" actId="2696"/>
        <pc:sldMkLst>
          <pc:docMk/>
          <pc:sldMk cId="1646921458" sldId="305"/>
        </pc:sldMkLst>
      </pc:sldChg>
      <pc:sldChg chg="modSp new mod">
        <pc:chgData name="Lei Song" userId="e77005fb-e6b4-4f46-8c86-95621a0ac549" providerId="ADAL" clId="{99AE91A3-CF58-2140-9F69-B585C057F1B8}" dt="2021-08-03T05:02:32.155" v="914" actId="2710"/>
        <pc:sldMkLst>
          <pc:docMk/>
          <pc:sldMk cId="835105334" sldId="306"/>
        </pc:sldMkLst>
        <pc:spChg chg="mod">
          <ac:chgData name="Lei Song" userId="e77005fb-e6b4-4f46-8c86-95621a0ac549" providerId="ADAL" clId="{99AE91A3-CF58-2140-9F69-B585C057F1B8}" dt="2021-08-03T05:02:02.300" v="907"/>
          <ac:spMkLst>
            <pc:docMk/>
            <pc:sldMk cId="835105334" sldId="306"/>
            <ac:spMk id="2" creationId="{01E4DFBE-1202-F548-A398-42F6F1A2FA52}"/>
          </ac:spMkLst>
        </pc:spChg>
        <pc:spChg chg="mod">
          <ac:chgData name="Lei Song" userId="e77005fb-e6b4-4f46-8c86-95621a0ac549" providerId="ADAL" clId="{99AE91A3-CF58-2140-9F69-B585C057F1B8}" dt="2021-08-03T05:02:32.155" v="914" actId="2710"/>
          <ac:spMkLst>
            <pc:docMk/>
            <pc:sldMk cId="835105334" sldId="306"/>
            <ac:spMk id="3" creationId="{DAEE2958-B3A8-9540-9652-6106625F0E4E}"/>
          </ac:spMkLst>
        </pc:spChg>
      </pc:sldChg>
      <pc:sldChg chg="del">
        <pc:chgData name="Lei Song" userId="e77005fb-e6b4-4f46-8c86-95621a0ac549" providerId="ADAL" clId="{99AE91A3-CF58-2140-9F69-B585C057F1B8}" dt="2021-08-03T03:46:01.587" v="0" actId="2696"/>
        <pc:sldMkLst>
          <pc:docMk/>
          <pc:sldMk cId="3575657754" sldId="306"/>
        </pc:sldMkLst>
      </pc:sldChg>
      <pc:sldChg chg="modSp new mod">
        <pc:chgData name="Lei Song" userId="e77005fb-e6b4-4f46-8c86-95621a0ac549" providerId="ADAL" clId="{99AE91A3-CF58-2140-9F69-B585C057F1B8}" dt="2021-08-03T05:09:08.085" v="963"/>
        <pc:sldMkLst>
          <pc:docMk/>
          <pc:sldMk cId="183428916" sldId="307"/>
        </pc:sldMkLst>
        <pc:spChg chg="mod">
          <ac:chgData name="Lei Song" userId="e77005fb-e6b4-4f46-8c86-95621a0ac549" providerId="ADAL" clId="{99AE91A3-CF58-2140-9F69-B585C057F1B8}" dt="2021-08-03T05:09:08.085" v="963"/>
          <ac:spMkLst>
            <pc:docMk/>
            <pc:sldMk cId="183428916" sldId="307"/>
            <ac:spMk id="2" creationId="{670288B2-715B-874D-BEF8-A168E9B9A0F6}"/>
          </ac:spMkLst>
        </pc:spChg>
        <pc:spChg chg="mod">
          <ac:chgData name="Lei Song" userId="e77005fb-e6b4-4f46-8c86-95621a0ac549" providerId="ADAL" clId="{99AE91A3-CF58-2140-9F69-B585C057F1B8}" dt="2021-08-03T05:08:27.977" v="960" actId="20577"/>
          <ac:spMkLst>
            <pc:docMk/>
            <pc:sldMk cId="183428916" sldId="307"/>
            <ac:spMk id="3" creationId="{D4595087-FC2E-064A-A839-D8CFC3BECD1D}"/>
          </ac:spMkLst>
        </pc:spChg>
      </pc:sldChg>
      <pc:sldChg chg="del">
        <pc:chgData name="Lei Song" userId="e77005fb-e6b4-4f46-8c86-95621a0ac549" providerId="ADAL" clId="{99AE91A3-CF58-2140-9F69-B585C057F1B8}" dt="2021-08-03T03:46:01.587" v="0" actId="2696"/>
        <pc:sldMkLst>
          <pc:docMk/>
          <pc:sldMk cId="374826682" sldId="307"/>
        </pc:sldMkLst>
      </pc:sldChg>
      <pc:sldChg chg="del">
        <pc:chgData name="Lei Song" userId="e77005fb-e6b4-4f46-8c86-95621a0ac549" providerId="ADAL" clId="{99AE91A3-CF58-2140-9F69-B585C057F1B8}" dt="2021-08-03T03:46:01.587" v="0" actId="2696"/>
        <pc:sldMkLst>
          <pc:docMk/>
          <pc:sldMk cId="242574727" sldId="308"/>
        </pc:sldMkLst>
      </pc:sldChg>
      <pc:sldChg chg="del">
        <pc:chgData name="Lei Song" userId="e77005fb-e6b4-4f46-8c86-95621a0ac549" providerId="ADAL" clId="{99AE91A3-CF58-2140-9F69-B585C057F1B8}" dt="2021-08-03T03:46:01.587" v="0" actId="2696"/>
        <pc:sldMkLst>
          <pc:docMk/>
          <pc:sldMk cId="1121433234" sldId="309"/>
        </pc:sldMkLst>
      </pc:sldChg>
      <pc:sldChg chg="del">
        <pc:chgData name="Lei Song" userId="e77005fb-e6b4-4f46-8c86-95621a0ac549" providerId="ADAL" clId="{99AE91A3-CF58-2140-9F69-B585C057F1B8}" dt="2021-08-03T03:46:01.587" v="0" actId="2696"/>
        <pc:sldMkLst>
          <pc:docMk/>
          <pc:sldMk cId="2270639598" sldId="310"/>
        </pc:sldMkLst>
      </pc:sldChg>
      <pc:sldChg chg="del">
        <pc:chgData name="Lei Song" userId="e77005fb-e6b4-4f46-8c86-95621a0ac549" providerId="ADAL" clId="{99AE91A3-CF58-2140-9F69-B585C057F1B8}" dt="2021-08-03T03:46:01.587" v="0" actId="2696"/>
        <pc:sldMkLst>
          <pc:docMk/>
          <pc:sldMk cId="2869358487" sldId="311"/>
        </pc:sldMkLst>
      </pc:sldChg>
      <pc:sldChg chg="del">
        <pc:chgData name="Lei Song" userId="e77005fb-e6b4-4f46-8c86-95621a0ac549" providerId="ADAL" clId="{99AE91A3-CF58-2140-9F69-B585C057F1B8}" dt="2021-08-03T03:46:01.587" v="0" actId="2696"/>
        <pc:sldMkLst>
          <pc:docMk/>
          <pc:sldMk cId="3737674580" sldId="312"/>
        </pc:sldMkLst>
      </pc:sldChg>
      <pc:sldChg chg="del">
        <pc:chgData name="Lei Song" userId="e77005fb-e6b4-4f46-8c86-95621a0ac549" providerId="ADAL" clId="{99AE91A3-CF58-2140-9F69-B585C057F1B8}" dt="2021-08-03T03:46:01.587" v="0" actId="2696"/>
        <pc:sldMkLst>
          <pc:docMk/>
          <pc:sldMk cId="1157789148" sldId="313"/>
        </pc:sldMkLst>
      </pc:sldChg>
      <pc:sldChg chg="del">
        <pc:chgData name="Lei Song" userId="e77005fb-e6b4-4f46-8c86-95621a0ac549" providerId="ADAL" clId="{99AE91A3-CF58-2140-9F69-B585C057F1B8}" dt="2021-08-03T03:46:01.587" v="0" actId="2696"/>
        <pc:sldMkLst>
          <pc:docMk/>
          <pc:sldMk cId="3575580074" sldId="314"/>
        </pc:sldMkLst>
      </pc:sldChg>
      <pc:sldChg chg="del">
        <pc:chgData name="Lei Song" userId="e77005fb-e6b4-4f46-8c86-95621a0ac549" providerId="ADAL" clId="{99AE91A3-CF58-2140-9F69-B585C057F1B8}" dt="2021-08-03T03:46:01.587" v="0" actId="2696"/>
        <pc:sldMkLst>
          <pc:docMk/>
          <pc:sldMk cId="2586294126" sldId="315"/>
        </pc:sldMkLst>
      </pc:sldChg>
      <pc:sldChg chg="del">
        <pc:chgData name="Lei Song" userId="e77005fb-e6b4-4f46-8c86-95621a0ac549" providerId="ADAL" clId="{99AE91A3-CF58-2140-9F69-B585C057F1B8}" dt="2021-08-03T03:46:01.587" v="0" actId="2696"/>
        <pc:sldMkLst>
          <pc:docMk/>
          <pc:sldMk cId="349238571" sldId="316"/>
        </pc:sldMkLst>
      </pc:sldChg>
      <pc:sldChg chg="del">
        <pc:chgData name="Lei Song" userId="e77005fb-e6b4-4f46-8c86-95621a0ac549" providerId="ADAL" clId="{99AE91A3-CF58-2140-9F69-B585C057F1B8}" dt="2021-08-03T03:46:01.587" v="0" actId="2696"/>
        <pc:sldMkLst>
          <pc:docMk/>
          <pc:sldMk cId="3391670756" sldId="317"/>
        </pc:sldMkLst>
      </pc:sldChg>
      <pc:sldChg chg="del">
        <pc:chgData name="Lei Song" userId="e77005fb-e6b4-4f46-8c86-95621a0ac549" providerId="ADAL" clId="{99AE91A3-CF58-2140-9F69-B585C057F1B8}" dt="2021-08-03T03:46:01.587" v="0" actId="2696"/>
        <pc:sldMkLst>
          <pc:docMk/>
          <pc:sldMk cId="404387718" sldId="318"/>
        </pc:sldMkLst>
      </pc:sldChg>
      <pc:sldChg chg="del">
        <pc:chgData name="Lei Song" userId="e77005fb-e6b4-4f46-8c86-95621a0ac549" providerId="ADAL" clId="{99AE91A3-CF58-2140-9F69-B585C057F1B8}" dt="2021-08-03T03:46:01.587" v="0" actId="2696"/>
        <pc:sldMkLst>
          <pc:docMk/>
          <pc:sldMk cId="4090350479" sldId="319"/>
        </pc:sldMkLst>
      </pc:sldChg>
      <pc:sldChg chg="del">
        <pc:chgData name="Lei Song" userId="e77005fb-e6b4-4f46-8c86-95621a0ac549" providerId="ADAL" clId="{99AE91A3-CF58-2140-9F69-B585C057F1B8}" dt="2021-08-03T03:46:01.587" v="0" actId="2696"/>
        <pc:sldMkLst>
          <pc:docMk/>
          <pc:sldMk cId="2397982416" sldId="320"/>
        </pc:sldMkLst>
      </pc:sldChg>
      <pc:sldChg chg="del">
        <pc:chgData name="Lei Song" userId="e77005fb-e6b4-4f46-8c86-95621a0ac549" providerId="ADAL" clId="{99AE91A3-CF58-2140-9F69-B585C057F1B8}" dt="2021-08-03T03:46:01.587" v="0" actId="2696"/>
        <pc:sldMkLst>
          <pc:docMk/>
          <pc:sldMk cId="2934612305" sldId="321"/>
        </pc:sldMkLst>
      </pc:sldChg>
      <pc:sldChg chg="del">
        <pc:chgData name="Lei Song" userId="e77005fb-e6b4-4f46-8c86-95621a0ac549" providerId="ADAL" clId="{99AE91A3-CF58-2140-9F69-B585C057F1B8}" dt="2021-08-03T03:46:01.587" v="0" actId="2696"/>
        <pc:sldMkLst>
          <pc:docMk/>
          <pc:sldMk cId="1744494758" sldId="322"/>
        </pc:sldMkLst>
      </pc:sldChg>
      <pc:sldChg chg="del">
        <pc:chgData name="Lei Song" userId="e77005fb-e6b4-4f46-8c86-95621a0ac549" providerId="ADAL" clId="{99AE91A3-CF58-2140-9F69-B585C057F1B8}" dt="2021-08-03T03:46:01.587" v="0" actId="2696"/>
        <pc:sldMkLst>
          <pc:docMk/>
          <pc:sldMk cId="2225758868" sldId="323"/>
        </pc:sldMkLst>
      </pc:sldChg>
      <pc:sldChg chg="del">
        <pc:chgData name="Lei Song" userId="e77005fb-e6b4-4f46-8c86-95621a0ac549" providerId="ADAL" clId="{99AE91A3-CF58-2140-9F69-B585C057F1B8}" dt="2021-08-03T03:46:01.587" v="0" actId="2696"/>
        <pc:sldMkLst>
          <pc:docMk/>
          <pc:sldMk cId="869937917" sldId="324"/>
        </pc:sldMkLst>
      </pc:sldChg>
      <pc:sldChg chg="del">
        <pc:chgData name="Lei Song" userId="e77005fb-e6b4-4f46-8c86-95621a0ac549" providerId="ADAL" clId="{99AE91A3-CF58-2140-9F69-B585C057F1B8}" dt="2021-08-03T03:46:01.587" v="0" actId="2696"/>
        <pc:sldMkLst>
          <pc:docMk/>
          <pc:sldMk cId="556712404" sldId="325"/>
        </pc:sldMkLst>
      </pc:sldChg>
      <pc:sldChg chg="del">
        <pc:chgData name="Lei Song" userId="e77005fb-e6b4-4f46-8c86-95621a0ac549" providerId="ADAL" clId="{99AE91A3-CF58-2140-9F69-B585C057F1B8}" dt="2021-08-03T03:46:01.587" v="0" actId="2696"/>
        <pc:sldMkLst>
          <pc:docMk/>
          <pc:sldMk cId="2220554132" sldId="326"/>
        </pc:sldMkLst>
      </pc:sldChg>
      <pc:sldChg chg="del">
        <pc:chgData name="Lei Song" userId="e77005fb-e6b4-4f46-8c86-95621a0ac549" providerId="ADAL" clId="{99AE91A3-CF58-2140-9F69-B585C057F1B8}" dt="2021-08-03T03:46:01.587" v="0" actId="2696"/>
        <pc:sldMkLst>
          <pc:docMk/>
          <pc:sldMk cId="3085675580" sldId="327"/>
        </pc:sldMkLst>
      </pc:sldChg>
      <pc:sldChg chg="del">
        <pc:chgData name="Lei Song" userId="e77005fb-e6b4-4f46-8c86-95621a0ac549" providerId="ADAL" clId="{99AE91A3-CF58-2140-9F69-B585C057F1B8}" dt="2021-08-03T03:46:01.587" v="0" actId="2696"/>
        <pc:sldMkLst>
          <pc:docMk/>
          <pc:sldMk cId="853778462" sldId="328"/>
        </pc:sldMkLst>
      </pc:sldChg>
      <pc:sldChg chg="del">
        <pc:chgData name="Lei Song" userId="e77005fb-e6b4-4f46-8c86-95621a0ac549" providerId="ADAL" clId="{99AE91A3-CF58-2140-9F69-B585C057F1B8}" dt="2021-08-03T03:46:01.587" v="0" actId="2696"/>
        <pc:sldMkLst>
          <pc:docMk/>
          <pc:sldMk cId="3275723116" sldId="329"/>
        </pc:sldMkLst>
      </pc:sldChg>
      <pc:sldChg chg="del">
        <pc:chgData name="Lei Song" userId="e77005fb-e6b4-4f46-8c86-95621a0ac549" providerId="ADAL" clId="{99AE91A3-CF58-2140-9F69-B585C057F1B8}" dt="2021-08-03T03:46:01.587" v="0" actId="2696"/>
        <pc:sldMkLst>
          <pc:docMk/>
          <pc:sldMk cId="2327090162" sldId="330"/>
        </pc:sldMkLst>
      </pc:sldChg>
      <pc:sldChg chg="del">
        <pc:chgData name="Lei Song" userId="e77005fb-e6b4-4f46-8c86-95621a0ac549" providerId="ADAL" clId="{99AE91A3-CF58-2140-9F69-B585C057F1B8}" dt="2021-08-03T03:46:01.587" v="0" actId="2696"/>
        <pc:sldMkLst>
          <pc:docMk/>
          <pc:sldMk cId="1802904151" sldId="331"/>
        </pc:sldMkLst>
      </pc:sldChg>
      <pc:sldChg chg="del">
        <pc:chgData name="Lei Song" userId="e77005fb-e6b4-4f46-8c86-95621a0ac549" providerId="ADAL" clId="{99AE91A3-CF58-2140-9F69-B585C057F1B8}" dt="2021-08-03T03:46:01.587" v="0" actId="2696"/>
        <pc:sldMkLst>
          <pc:docMk/>
          <pc:sldMk cId="3095600154" sldId="332"/>
        </pc:sldMkLst>
      </pc:sldChg>
      <pc:sldChg chg="del">
        <pc:chgData name="Lei Song" userId="e77005fb-e6b4-4f46-8c86-95621a0ac549" providerId="ADAL" clId="{99AE91A3-CF58-2140-9F69-B585C057F1B8}" dt="2021-08-03T03:46:01.587" v="0" actId="2696"/>
        <pc:sldMkLst>
          <pc:docMk/>
          <pc:sldMk cId="2391397873" sldId="333"/>
        </pc:sldMkLst>
      </pc:sldChg>
      <pc:sldChg chg="del">
        <pc:chgData name="Lei Song" userId="e77005fb-e6b4-4f46-8c86-95621a0ac549" providerId="ADAL" clId="{99AE91A3-CF58-2140-9F69-B585C057F1B8}" dt="2021-08-03T03:46:01.587" v="0" actId="2696"/>
        <pc:sldMkLst>
          <pc:docMk/>
          <pc:sldMk cId="3178980291" sldId="334"/>
        </pc:sldMkLst>
      </pc:sldChg>
      <pc:sldChg chg="del">
        <pc:chgData name="Lei Song" userId="e77005fb-e6b4-4f46-8c86-95621a0ac549" providerId="ADAL" clId="{99AE91A3-CF58-2140-9F69-B585C057F1B8}" dt="2021-08-03T03:46:01.587" v="0" actId="2696"/>
        <pc:sldMkLst>
          <pc:docMk/>
          <pc:sldMk cId="2092286919" sldId="335"/>
        </pc:sldMkLst>
      </pc:sldChg>
      <pc:sldChg chg="del">
        <pc:chgData name="Lei Song" userId="e77005fb-e6b4-4f46-8c86-95621a0ac549" providerId="ADAL" clId="{99AE91A3-CF58-2140-9F69-B585C057F1B8}" dt="2021-08-03T03:46:01.587" v="0" actId="2696"/>
        <pc:sldMkLst>
          <pc:docMk/>
          <pc:sldMk cId="2104174572" sldId="336"/>
        </pc:sldMkLst>
      </pc:sldChg>
      <pc:sldChg chg="del">
        <pc:chgData name="Lei Song" userId="e77005fb-e6b4-4f46-8c86-95621a0ac549" providerId="ADAL" clId="{99AE91A3-CF58-2140-9F69-B585C057F1B8}" dt="2021-08-03T03:46:01.587" v="0" actId="2696"/>
        <pc:sldMkLst>
          <pc:docMk/>
          <pc:sldMk cId="1314990804" sldId="337"/>
        </pc:sldMkLst>
      </pc:sldChg>
      <pc:sldChg chg="del">
        <pc:chgData name="Lei Song" userId="e77005fb-e6b4-4f46-8c86-95621a0ac549" providerId="ADAL" clId="{99AE91A3-CF58-2140-9F69-B585C057F1B8}" dt="2021-08-03T03:46:01.587" v="0" actId="2696"/>
        <pc:sldMkLst>
          <pc:docMk/>
          <pc:sldMk cId="710083459" sldId="338"/>
        </pc:sldMkLst>
      </pc:sldChg>
      <pc:sldChg chg="del">
        <pc:chgData name="Lei Song" userId="e77005fb-e6b4-4f46-8c86-95621a0ac549" providerId="ADAL" clId="{99AE91A3-CF58-2140-9F69-B585C057F1B8}" dt="2021-08-03T03:46:01.587" v="0" actId="2696"/>
        <pc:sldMkLst>
          <pc:docMk/>
          <pc:sldMk cId="1720454019" sldId="339"/>
        </pc:sldMkLst>
      </pc:sldChg>
      <pc:sldChg chg="del">
        <pc:chgData name="Lei Song" userId="e77005fb-e6b4-4f46-8c86-95621a0ac549" providerId="ADAL" clId="{99AE91A3-CF58-2140-9F69-B585C057F1B8}" dt="2021-08-03T03:46:01.587" v="0" actId="2696"/>
        <pc:sldMkLst>
          <pc:docMk/>
          <pc:sldMk cId="1299052838" sldId="340"/>
        </pc:sldMkLst>
      </pc:sldChg>
      <pc:sldChg chg="del">
        <pc:chgData name="Lei Song" userId="e77005fb-e6b4-4f46-8c86-95621a0ac549" providerId="ADAL" clId="{99AE91A3-CF58-2140-9F69-B585C057F1B8}" dt="2021-08-03T03:46:01.587" v="0" actId="2696"/>
        <pc:sldMkLst>
          <pc:docMk/>
          <pc:sldMk cId="979692893" sldId="341"/>
        </pc:sldMkLst>
      </pc:sldChg>
      <pc:sldChg chg="del">
        <pc:chgData name="Lei Song" userId="e77005fb-e6b4-4f46-8c86-95621a0ac549" providerId="ADAL" clId="{99AE91A3-CF58-2140-9F69-B585C057F1B8}" dt="2021-08-03T03:46:01.587" v="0" actId="2696"/>
        <pc:sldMkLst>
          <pc:docMk/>
          <pc:sldMk cId="2608274023" sldId="342"/>
        </pc:sldMkLst>
      </pc:sldChg>
      <pc:sldChg chg="del">
        <pc:chgData name="Lei Song" userId="e77005fb-e6b4-4f46-8c86-95621a0ac549" providerId="ADAL" clId="{99AE91A3-CF58-2140-9F69-B585C057F1B8}" dt="2021-08-03T03:46:01.587" v="0" actId="2696"/>
        <pc:sldMkLst>
          <pc:docMk/>
          <pc:sldMk cId="334529180" sldId="343"/>
        </pc:sldMkLst>
      </pc:sldChg>
      <pc:sldChg chg="del">
        <pc:chgData name="Lei Song" userId="e77005fb-e6b4-4f46-8c86-95621a0ac549" providerId="ADAL" clId="{99AE91A3-CF58-2140-9F69-B585C057F1B8}" dt="2021-08-03T03:46:01.587" v="0" actId="2696"/>
        <pc:sldMkLst>
          <pc:docMk/>
          <pc:sldMk cId="232128628" sldId="344"/>
        </pc:sldMkLst>
      </pc:sldChg>
      <pc:sldChg chg="del">
        <pc:chgData name="Lei Song" userId="e77005fb-e6b4-4f46-8c86-95621a0ac549" providerId="ADAL" clId="{99AE91A3-CF58-2140-9F69-B585C057F1B8}" dt="2021-08-03T03:46:01.587" v="0" actId="2696"/>
        <pc:sldMkLst>
          <pc:docMk/>
          <pc:sldMk cId="4087715330" sldId="345"/>
        </pc:sldMkLst>
      </pc:sldChg>
      <pc:sldChg chg="del">
        <pc:chgData name="Lei Song" userId="e77005fb-e6b4-4f46-8c86-95621a0ac549" providerId="ADAL" clId="{99AE91A3-CF58-2140-9F69-B585C057F1B8}" dt="2021-08-03T03:46:01.587" v="0" actId="2696"/>
        <pc:sldMkLst>
          <pc:docMk/>
          <pc:sldMk cId="1826132681" sldId="346"/>
        </pc:sldMkLst>
      </pc:sldChg>
      <pc:sldChg chg="del">
        <pc:chgData name="Lei Song" userId="e77005fb-e6b4-4f46-8c86-95621a0ac549" providerId="ADAL" clId="{99AE91A3-CF58-2140-9F69-B585C057F1B8}" dt="2021-08-03T03:46:01.587" v="0" actId="2696"/>
        <pc:sldMkLst>
          <pc:docMk/>
          <pc:sldMk cId="3271444164" sldId="347"/>
        </pc:sldMkLst>
      </pc:sldChg>
      <pc:sldChg chg="del">
        <pc:chgData name="Lei Song" userId="e77005fb-e6b4-4f46-8c86-95621a0ac549" providerId="ADAL" clId="{99AE91A3-CF58-2140-9F69-B585C057F1B8}" dt="2021-08-03T03:46:01.587" v="0" actId="2696"/>
        <pc:sldMkLst>
          <pc:docMk/>
          <pc:sldMk cId="662877822" sldId="348"/>
        </pc:sldMkLst>
      </pc:sldChg>
      <pc:sldChg chg="del">
        <pc:chgData name="Lei Song" userId="e77005fb-e6b4-4f46-8c86-95621a0ac549" providerId="ADAL" clId="{99AE91A3-CF58-2140-9F69-B585C057F1B8}" dt="2021-08-03T03:46:01.587" v="0" actId="2696"/>
        <pc:sldMkLst>
          <pc:docMk/>
          <pc:sldMk cId="509660160" sldId="349"/>
        </pc:sldMkLst>
      </pc:sldChg>
      <pc:sldChg chg="del">
        <pc:chgData name="Lei Song" userId="e77005fb-e6b4-4f46-8c86-95621a0ac549" providerId="ADAL" clId="{99AE91A3-CF58-2140-9F69-B585C057F1B8}" dt="2021-08-03T03:46:01.587" v="0" actId="2696"/>
        <pc:sldMkLst>
          <pc:docMk/>
          <pc:sldMk cId="953189533" sldId="350"/>
        </pc:sldMkLst>
      </pc:sldChg>
      <pc:sldChg chg="del">
        <pc:chgData name="Lei Song" userId="e77005fb-e6b4-4f46-8c86-95621a0ac549" providerId="ADAL" clId="{99AE91A3-CF58-2140-9F69-B585C057F1B8}" dt="2021-08-03T03:46:01.587" v="0" actId="2696"/>
        <pc:sldMkLst>
          <pc:docMk/>
          <pc:sldMk cId="881073340" sldId="351"/>
        </pc:sldMkLst>
      </pc:sldChg>
      <pc:sldChg chg="del">
        <pc:chgData name="Lei Song" userId="e77005fb-e6b4-4f46-8c86-95621a0ac549" providerId="ADAL" clId="{99AE91A3-CF58-2140-9F69-B585C057F1B8}" dt="2021-08-03T03:46:01.587" v="0" actId="2696"/>
        <pc:sldMkLst>
          <pc:docMk/>
          <pc:sldMk cId="2490902466" sldId="352"/>
        </pc:sldMkLst>
      </pc:sldChg>
      <pc:sldChg chg="del">
        <pc:chgData name="Lei Song" userId="e77005fb-e6b4-4f46-8c86-95621a0ac549" providerId="ADAL" clId="{99AE91A3-CF58-2140-9F69-B585C057F1B8}" dt="2021-08-03T03:46:01.587" v="0" actId="2696"/>
        <pc:sldMkLst>
          <pc:docMk/>
          <pc:sldMk cId="1043394642" sldId="353"/>
        </pc:sldMkLst>
      </pc:sldChg>
      <pc:sldChg chg="del">
        <pc:chgData name="Lei Song" userId="e77005fb-e6b4-4f46-8c86-95621a0ac549" providerId="ADAL" clId="{99AE91A3-CF58-2140-9F69-B585C057F1B8}" dt="2021-08-03T03:46:01.587" v="0" actId="2696"/>
        <pc:sldMkLst>
          <pc:docMk/>
          <pc:sldMk cId="1759565494" sldId="354"/>
        </pc:sldMkLst>
      </pc:sldChg>
      <pc:sldChg chg="del">
        <pc:chgData name="Lei Song" userId="e77005fb-e6b4-4f46-8c86-95621a0ac549" providerId="ADAL" clId="{99AE91A3-CF58-2140-9F69-B585C057F1B8}" dt="2021-08-03T03:46:01.587" v="0" actId="2696"/>
        <pc:sldMkLst>
          <pc:docMk/>
          <pc:sldMk cId="2956024473" sldId="355"/>
        </pc:sldMkLst>
      </pc:sldChg>
      <pc:sldChg chg="del">
        <pc:chgData name="Lei Song" userId="e77005fb-e6b4-4f46-8c86-95621a0ac549" providerId="ADAL" clId="{99AE91A3-CF58-2140-9F69-B585C057F1B8}" dt="2021-08-03T03:46:01.587" v="0" actId="2696"/>
        <pc:sldMkLst>
          <pc:docMk/>
          <pc:sldMk cId="1901668736" sldId="356"/>
        </pc:sldMkLst>
      </pc:sldChg>
      <pc:sldChg chg="del">
        <pc:chgData name="Lei Song" userId="e77005fb-e6b4-4f46-8c86-95621a0ac549" providerId="ADAL" clId="{99AE91A3-CF58-2140-9F69-B585C057F1B8}" dt="2021-08-03T03:46:01.587" v="0" actId="2696"/>
        <pc:sldMkLst>
          <pc:docMk/>
          <pc:sldMk cId="3955718292" sldId="357"/>
        </pc:sldMkLst>
      </pc:sldChg>
      <pc:sldChg chg="del">
        <pc:chgData name="Lei Song" userId="e77005fb-e6b4-4f46-8c86-95621a0ac549" providerId="ADAL" clId="{99AE91A3-CF58-2140-9F69-B585C057F1B8}" dt="2021-08-03T03:46:01.587" v="0" actId="2696"/>
        <pc:sldMkLst>
          <pc:docMk/>
          <pc:sldMk cId="177267050" sldId="358"/>
        </pc:sldMkLst>
      </pc:sldChg>
      <pc:sldChg chg="del">
        <pc:chgData name="Lei Song" userId="e77005fb-e6b4-4f46-8c86-95621a0ac549" providerId="ADAL" clId="{99AE91A3-CF58-2140-9F69-B585C057F1B8}" dt="2021-08-03T03:46:01.587" v="0" actId="2696"/>
        <pc:sldMkLst>
          <pc:docMk/>
          <pc:sldMk cId="1385426763" sldId="359"/>
        </pc:sldMkLst>
      </pc:sldChg>
      <pc:sldChg chg="del">
        <pc:chgData name="Lei Song" userId="e77005fb-e6b4-4f46-8c86-95621a0ac549" providerId="ADAL" clId="{99AE91A3-CF58-2140-9F69-B585C057F1B8}" dt="2021-08-03T03:46:01.587" v="0" actId="2696"/>
        <pc:sldMkLst>
          <pc:docMk/>
          <pc:sldMk cId="2150734896" sldId="360"/>
        </pc:sldMkLst>
      </pc:sldChg>
      <pc:sldChg chg="del">
        <pc:chgData name="Lei Song" userId="e77005fb-e6b4-4f46-8c86-95621a0ac549" providerId="ADAL" clId="{99AE91A3-CF58-2140-9F69-B585C057F1B8}" dt="2021-08-03T03:46:01.587" v="0" actId="2696"/>
        <pc:sldMkLst>
          <pc:docMk/>
          <pc:sldMk cId="3320613240" sldId="361"/>
        </pc:sldMkLst>
      </pc:sldChg>
      <pc:sldChg chg="del">
        <pc:chgData name="Lei Song" userId="e77005fb-e6b4-4f46-8c86-95621a0ac549" providerId="ADAL" clId="{99AE91A3-CF58-2140-9F69-B585C057F1B8}" dt="2021-08-03T03:46:01.587" v="0" actId="2696"/>
        <pc:sldMkLst>
          <pc:docMk/>
          <pc:sldMk cId="2696775537" sldId="362"/>
        </pc:sldMkLst>
      </pc:sldChg>
      <pc:sldChg chg="del">
        <pc:chgData name="Lei Song" userId="e77005fb-e6b4-4f46-8c86-95621a0ac549" providerId="ADAL" clId="{99AE91A3-CF58-2140-9F69-B585C057F1B8}" dt="2021-08-03T03:46:01.587" v="0" actId="2696"/>
        <pc:sldMkLst>
          <pc:docMk/>
          <pc:sldMk cId="2724297838" sldId="363"/>
        </pc:sldMkLst>
      </pc:sldChg>
      <pc:sldChg chg="del">
        <pc:chgData name="Lei Song" userId="e77005fb-e6b4-4f46-8c86-95621a0ac549" providerId="ADAL" clId="{99AE91A3-CF58-2140-9F69-B585C057F1B8}" dt="2021-08-03T03:46:01.587" v="0" actId="2696"/>
        <pc:sldMkLst>
          <pc:docMk/>
          <pc:sldMk cId="3303579704" sldId="364"/>
        </pc:sldMkLst>
      </pc:sldChg>
      <pc:sldChg chg="del">
        <pc:chgData name="Lei Song" userId="e77005fb-e6b4-4f46-8c86-95621a0ac549" providerId="ADAL" clId="{99AE91A3-CF58-2140-9F69-B585C057F1B8}" dt="2021-08-03T03:46:01.587" v="0" actId="2696"/>
        <pc:sldMkLst>
          <pc:docMk/>
          <pc:sldMk cId="465172991" sldId="365"/>
        </pc:sldMkLst>
      </pc:sldChg>
      <pc:sldChg chg="del">
        <pc:chgData name="Lei Song" userId="e77005fb-e6b4-4f46-8c86-95621a0ac549" providerId="ADAL" clId="{99AE91A3-CF58-2140-9F69-B585C057F1B8}" dt="2021-08-03T03:46:01.587" v="0" actId="2696"/>
        <pc:sldMkLst>
          <pc:docMk/>
          <pc:sldMk cId="2693875143" sldId="366"/>
        </pc:sldMkLst>
      </pc:sldChg>
      <pc:sldChg chg="del">
        <pc:chgData name="Lei Song" userId="e77005fb-e6b4-4f46-8c86-95621a0ac549" providerId="ADAL" clId="{99AE91A3-CF58-2140-9F69-B585C057F1B8}" dt="2021-08-03T03:46:01.587" v="0" actId="2696"/>
        <pc:sldMkLst>
          <pc:docMk/>
          <pc:sldMk cId="4121129766" sldId="367"/>
        </pc:sldMkLst>
      </pc:sldChg>
    </pc:docChg>
  </pc:docChgLst>
  <pc:docChgLst>
    <pc:chgData name="Lei Song" userId="e77005fb-e6b4-4f46-8c86-95621a0ac549" providerId="ADAL" clId="{6E932CC5-23BD-4B4E-9D36-B15FB2586C09}"/>
    <pc:docChg chg="undo custSel addSld delSld modSld">
      <pc:chgData name="Lei Song" userId="e77005fb-e6b4-4f46-8c86-95621a0ac549" providerId="ADAL" clId="{6E932CC5-23BD-4B4E-9D36-B15FB2586C09}" dt="2021-07-23T04:26:02.145" v="522" actId="1076"/>
      <pc:docMkLst>
        <pc:docMk/>
      </pc:docMkLst>
      <pc:sldChg chg="modSp mod">
        <pc:chgData name="Lei Song" userId="e77005fb-e6b4-4f46-8c86-95621a0ac549" providerId="ADAL" clId="{6E932CC5-23BD-4B4E-9D36-B15FB2586C09}" dt="2021-07-23T03:54:58.527" v="140" actId="121"/>
        <pc:sldMkLst>
          <pc:docMk/>
          <pc:sldMk cId="1173771776" sldId="257"/>
        </pc:sldMkLst>
        <pc:spChg chg="mod">
          <ac:chgData name="Lei Song" userId="e77005fb-e6b4-4f46-8c86-95621a0ac549" providerId="ADAL" clId="{6E932CC5-23BD-4B4E-9D36-B15FB2586C09}" dt="2021-07-23T03:54:58.527" v="140" actId="121"/>
          <ac:spMkLst>
            <pc:docMk/>
            <pc:sldMk cId="1173771776" sldId="257"/>
            <ac:spMk id="2" creationId="{00000000-0000-0000-0000-000000000000}"/>
          </ac:spMkLst>
        </pc:spChg>
        <pc:spChg chg="mod">
          <ac:chgData name="Lei Song" userId="e77005fb-e6b4-4f46-8c86-95621a0ac549" providerId="ADAL" clId="{6E932CC5-23BD-4B4E-9D36-B15FB2586C09}" dt="2021-07-23T03:52:39.745" v="30" actId="6549"/>
          <ac:spMkLst>
            <pc:docMk/>
            <pc:sldMk cId="1173771776" sldId="257"/>
            <ac:spMk id="3" creationId="{00000000-0000-0000-0000-000000000000}"/>
          </ac:spMkLst>
        </pc:spChg>
      </pc:sldChg>
      <pc:sldChg chg="modSp mod">
        <pc:chgData name="Lei Song" userId="e77005fb-e6b4-4f46-8c86-95621a0ac549" providerId="ADAL" clId="{6E932CC5-23BD-4B4E-9D36-B15FB2586C09}" dt="2021-07-23T03:56:27.777" v="168" actId="20577"/>
        <pc:sldMkLst>
          <pc:docMk/>
          <pc:sldMk cId="2121534248" sldId="258"/>
        </pc:sldMkLst>
        <pc:spChg chg="mod">
          <ac:chgData name="Lei Song" userId="e77005fb-e6b4-4f46-8c86-95621a0ac549" providerId="ADAL" clId="{6E932CC5-23BD-4B4E-9D36-B15FB2586C09}" dt="2021-07-23T03:56:27.777" v="168" actId="20577"/>
          <ac:spMkLst>
            <pc:docMk/>
            <pc:sldMk cId="2121534248" sldId="258"/>
            <ac:spMk id="2" creationId="{00000000-0000-0000-0000-000000000000}"/>
          </ac:spMkLst>
        </pc:spChg>
        <pc:spChg chg="mod">
          <ac:chgData name="Lei Song" userId="e77005fb-e6b4-4f46-8c86-95621a0ac549" providerId="ADAL" clId="{6E932CC5-23BD-4B4E-9D36-B15FB2586C09}" dt="2021-07-23T03:56:09.118" v="146"/>
          <ac:spMkLst>
            <pc:docMk/>
            <pc:sldMk cId="2121534248" sldId="258"/>
            <ac:spMk id="3" creationId="{00000000-0000-0000-0000-000000000000}"/>
          </ac:spMkLst>
        </pc:spChg>
      </pc:sldChg>
      <pc:sldChg chg="del">
        <pc:chgData name="Lei Song" userId="e77005fb-e6b4-4f46-8c86-95621a0ac549" providerId="ADAL" clId="{6E932CC5-23BD-4B4E-9D36-B15FB2586C09}" dt="2021-07-23T03:46:21.565" v="0" actId="2696"/>
        <pc:sldMkLst>
          <pc:docMk/>
          <pc:sldMk cId="1557603770" sldId="259"/>
        </pc:sldMkLst>
      </pc:sldChg>
      <pc:sldChg chg="modSp new mod">
        <pc:chgData name="Lei Song" userId="e77005fb-e6b4-4f46-8c86-95621a0ac549" providerId="ADAL" clId="{6E932CC5-23BD-4B4E-9D36-B15FB2586C09}" dt="2021-07-23T03:57:09.462" v="189" actId="20577"/>
        <pc:sldMkLst>
          <pc:docMk/>
          <pc:sldMk cId="2624766043" sldId="259"/>
        </pc:sldMkLst>
        <pc:spChg chg="mod">
          <ac:chgData name="Lei Song" userId="e77005fb-e6b4-4f46-8c86-95621a0ac549" providerId="ADAL" clId="{6E932CC5-23BD-4B4E-9D36-B15FB2586C09}" dt="2021-07-23T03:56:40.876" v="171"/>
          <ac:spMkLst>
            <pc:docMk/>
            <pc:sldMk cId="2624766043" sldId="259"/>
            <ac:spMk id="2" creationId="{AF514C18-96CA-B948-B1F7-C9F1F7825804}"/>
          </ac:spMkLst>
        </pc:spChg>
        <pc:spChg chg="mod">
          <ac:chgData name="Lei Song" userId="e77005fb-e6b4-4f46-8c86-95621a0ac549" providerId="ADAL" clId="{6E932CC5-23BD-4B4E-9D36-B15FB2586C09}" dt="2021-07-23T03:57:09.462" v="189" actId="20577"/>
          <ac:spMkLst>
            <pc:docMk/>
            <pc:sldMk cId="2624766043" sldId="259"/>
            <ac:spMk id="3" creationId="{E0CD99B9-3872-B54E-BDA1-D43A40C650D5}"/>
          </ac:spMkLst>
        </pc:spChg>
      </pc:sldChg>
      <pc:sldChg chg="modSp new mod">
        <pc:chgData name="Lei Song" userId="e77005fb-e6b4-4f46-8c86-95621a0ac549" providerId="ADAL" clId="{6E932CC5-23BD-4B4E-9D36-B15FB2586C09}" dt="2021-07-23T03:58:16.881" v="213" actId="313"/>
        <pc:sldMkLst>
          <pc:docMk/>
          <pc:sldMk cId="356993113" sldId="260"/>
        </pc:sldMkLst>
        <pc:spChg chg="mod">
          <ac:chgData name="Lei Song" userId="e77005fb-e6b4-4f46-8c86-95621a0ac549" providerId="ADAL" clId="{6E932CC5-23BD-4B4E-9D36-B15FB2586C09}" dt="2021-07-23T03:57:53.599" v="202" actId="20577"/>
          <ac:spMkLst>
            <pc:docMk/>
            <pc:sldMk cId="356993113" sldId="260"/>
            <ac:spMk id="2" creationId="{CD581BDB-1927-D04C-9470-A2248A9BDDB0}"/>
          </ac:spMkLst>
        </pc:spChg>
        <pc:spChg chg="mod">
          <ac:chgData name="Lei Song" userId="e77005fb-e6b4-4f46-8c86-95621a0ac549" providerId="ADAL" clId="{6E932CC5-23BD-4B4E-9D36-B15FB2586C09}" dt="2021-07-23T03:58:16.881" v="213" actId="313"/>
          <ac:spMkLst>
            <pc:docMk/>
            <pc:sldMk cId="356993113" sldId="260"/>
            <ac:spMk id="3" creationId="{FB2743A2-4A08-1845-8C81-79F12E4A4020}"/>
          </ac:spMkLst>
        </pc:spChg>
      </pc:sldChg>
      <pc:sldChg chg="del">
        <pc:chgData name="Lei Song" userId="e77005fb-e6b4-4f46-8c86-95621a0ac549" providerId="ADAL" clId="{6E932CC5-23BD-4B4E-9D36-B15FB2586C09}" dt="2021-07-23T03:46:21.565" v="0" actId="2696"/>
        <pc:sldMkLst>
          <pc:docMk/>
          <pc:sldMk cId="820905460" sldId="260"/>
        </pc:sldMkLst>
      </pc:sldChg>
      <pc:sldChg chg="addSp delSp modSp new mod">
        <pc:chgData name="Lei Song" userId="e77005fb-e6b4-4f46-8c86-95621a0ac549" providerId="ADAL" clId="{6E932CC5-23BD-4B4E-9D36-B15FB2586C09}" dt="2021-07-23T04:00:42.669" v="235" actId="14734"/>
        <pc:sldMkLst>
          <pc:docMk/>
          <pc:sldMk cId="823687816" sldId="261"/>
        </pc:sldMkLst>
        <pc:spChg chg="mod">
          <ac:chgData name="Lei Song" userId="e77005fb-e6b4-4f46-8c86-95621a0ac549" providerId="ADAL" clId="{6E932CC5-23BD-4B4E-9D36-B15FB2586C09}" dt="2021-07-23T03:58:40.009" v="216" actId="20577"/>
          <ac:spMkLst>
            <pc:docMk/>
            <pc:sldMk cId="823687816" sldId="261"/>
            <ac:spMk id="2" creationId="{135B4EDC-47D8-6A4A-9D51-539052A39F49}"/>
          </ac:spMkLst>
        </pc:spChg>
        <pc:spChg chg="del mod">
          <ac:chgData name="Lei Song" userId="e77005fb-e6b4-4f46-8c86-95621a0ac549" providerId="ADAL" clId="{6E932CC5-23BD-4B4E-9D36-B15FB2586C09}" dt="2021-07-23T03:59:08.794" v="218" actId="3680"/>
          <ac:spMkLst>
            <pc:docMk/>
            <pc:sldMk cId="823687816" sldId="261"/>
            <ac:spMk id="3" creationId="{266B88F9-33CE-4B40-AC2C-1804C7D46ACC}"/>
          </ac:spMkLst>
        </pc:spChg>
        <pc:graphicFrameChg chg="add mod ord modGraphic">
          <ac:chgData name="Lei Song" userId="e77005fb-e6b4-4f46-8c86-95621a0ac549" providerId="ADAL" clId="{6E932CC5-23BD-4B4E-9D36-B15FB2586C09}" dt="2021-07-23T04:00:42.669" v="235" actId="14734"/>
          <ac:graphicFrameMkLst>
            <pc:docMk/>
            <pc:sldMk cId="823687816" sldId="261"/>
            <ac:graphicFrameMk id="4" creationId="{0F688992-B918-F74E-AC27-7CA5FF9ED517}"/>
          </ac:graphicFrameMkLst>
        </pc:graphicFrameChg>
      </pc:sldChg>
      <pc:sldChg chg="del">
        <pc:chgData name="Lei Song" userId="e77005fb-e6b4-4f46-8c86-95621a0ac549" providerId="ADAL" clId="{6E932CC5-23BD-4B4E-9D36-B15FB2586C09}" dt="2021-07-23T03:46:21.565" v="0" actId="2696"/>
        <pc:sldMkLst>
          <pc:docMk/>
          <pc:sldMk cId="1523117892" sldId="261"/>
        </pc:sldMkLst>
      </pc:sldChg>
      <pc:sldChg chg="del">
        <pc:chgData name="Lei Song" userId="e77005fb-e6b4-4f46-8c86-95621a0ac549" providerId="ADAL" clId="{6E932CC5-23BD-4B4E-9D36-B15FB2586C09}" dt="2021-07-23T03:46:21.565" v="0" actId="2696"/>
        <pc:sldMkLst>
          <pc:docMk/>
          <pc:sldMk cId="216393302" sldId="262"/>
        </pc:sldMkLst>
      </pc:sldChg>
      <pc:sldChg chg="modSp new mod">
        <pc:chgData name="Lei Song" userId="e77005fb-e6b4-4f46-8c86-95621a0ac549" providerId="ADAL" clId="{6E932CC5-23BD-4B4E-9D36-B15FB2586C09}" dt="2021-07-23T04:18:49.213" v="447" actId="20577"/>
        <pc:sldMkLst>
          <pc:docMk/>
          <pc:sldMk cId="533343257" sldId="262"/>
        </pc:sldMkLst>
        <pc:spChg chg="mod">
          <ac:chgData name="Lei Song" userId="e77005fb-e6b4-4f46-8c86-95621a0ac549" providerId="ADAL" clId="{6E932CC5-23BD-4B4E-9D36-B15FB2586C09}" dt="2021-07-23T04:01:24.208" v="240" actId="20577"/>
          <ac:spMkLst>
            <pc:docMk/>
            <pc:sldMk cId="533343257" sldId="262"/>
            <ac:spMk id="2" creationId="{95A6C10E-D364-7F4F-A135-14C75F8B2F7E}"/>
          </ac:spMkLst>
        </pc:spChg>
        <pc:spChg chg="mod">
          <ac:chgData name="Lei Song" userId="e77005fb-e6b4-4f46-8c86-95621a0ac549" providerId="ADAL" clId="{6E932CC5-23BD-4B4E-9D36-B15FB2586C09}" dt="2021-07-23T04:18:49.213" v="447" actId="20577"/>
          <ac:spMkLst>
            <pc:docMk/>
            <pc:sldMk cId="533343257" sldId="262"/>
            <ac:spMk id="3" creationId="{B7C0FB77-DB58-A148-9C0E-4D69A34C3791}"/>
          </ac:spMkLst>
        </pc:spChg>
      </pc:sldChg>
      <pc:sldChg chg="del">
        <pc:chgData name="Lei Song" userId="e77005fb-e6b4-4f46-8c86-95621a0ac549" providerId="ADAL" clId="{6E932CC5-23BD-4B4E-9D36-B15FB2586C09}" dt="2021-07-23T03:46:21.565" v="0" actId="2696"/>
        <pc:sldMkLst>
          <pc:docMk/>
          <pc:sldMk cId="1232412343" sldId="263"/>
        </pc:sldMkLst>
      </pc:sldChg>
      <pc:sldChg chg="addSp delSp modSp new mod">
        <pc:chgData name="Lei Song" userId="e77005fb-e6b4-4f46-8c86-95621a0ac549" providerId="ADAL" clId="{6E932CC5-23BD-4B4E-9D36-B15FB2586C09}" dt="2021-07-23T04:26:02.145" v="522" actId="1076"/>
        <pc:sldMkLst>
          <pc:docMk/>
          <pc:sldMk cId="1884183367" sldId="263"/>
        </pc:sldMkLst>
        <pc:spChg chg="mod">
          <ac:chgData name="Lei Song" userId="e77005fb-e6b4-4f46-8c86-95621a0ac549" providerId="ADAL" clId="{6E932CC5-23BD-4B4E-9D36-B15FB2586C09}" dt="2021-07-23T04:19:12.536" v="465" actId="20577"/>
          <ac:spMkLst>
            <pc:docMk/>
            <pc:sldMk cId="1884183367" sldId="263"/>
            <ac:spMk id="2" creationId="{344B04DA-96FB-364A-A46A-752C4C961195}"/>
          </ac:spMkLst>
        </pc:spChg>
        <pc:spChg chg="del">
          <ac:chgData name="Lei Song" userId="e77005fb-e6b4-4f46-8c86-95621a0ac549" providerId="ADAL" clId="{6E932CC5-23BD-4B4E-9D36-B15FB2586C09}" dt="2021-07-23T04:25:50.460" v="519"/>
          <ac:spMkLst>
            <pc:docMk/>
            <pc:sldMk cId="1884183367" sldId="263"/>
            <ac:spMk id="3" creationId="{179AD3AD-5037-BC47-8E7C-1B7192E69780}"/>
          </ac:spMkLst>
        </pc:spChg>
        <pc:graphicFrameChg chg="add mod modGraphic">
          <ac:chgData name="Lei Song" userId="e77005fb-e6b4-4f46-8c86-95621a0ac549" providerId="ADAL" clId="{6E932CC5-23BD-4B4E-9D36-B15FB2586C09}" dt="2021-07-23T04:26:02.145" v="522" actId="1076"/>
          <ac:graphicFrameMkLst>
            <pc:docMk/>
            <pc:sldMk cId="1884183367" sldId="263"/>
            <ac:graphicFrameMk id="4" creationId="{911BDA60-0AAE-404F-8C92-7165AB1894EC}"/>
          </ac:graphicFrameMkLst>
        </pc:graphicFrameChg>
      </pc:sldChg>
      <pc:sldChg chg="del">
        <pc:chgData name="Lei Song" userId="e77005fb-e6b4-4f46-8c86-95621a0ac549" providerId="ADAL" clId="{6E932CC5-23BD-4B4E-9D36-B15FB2586C09}" dt="2021-07-23T03:46:21.565" v="0" actId="2696"/>
        <pc:sldMkLst>
          <pc:docMk/>
          <pc:sldMk cId="674473486" sldId="264"/>
        </pc:sldMkLst>
      </pc:sldChg>
      <pc:sldChg chg="modSp new mod">
        <pc:chgData name="Lei Song" userId="e77005fb-e6b4-4f46-8c86-95621a0ac549" providerId="ADAL" clId="{6E932CC5-23BD-4B4E-9D36-B15FB2586C09}" dt="2021-07-23T04:24:39.242" v="518" actId="20577"/>
        <pc:sldMkLst>
          <pc:docMk/>
          <pc:sldMk cId="902723751" sldId="264"/>
        </pc:sldMkLst>
        <pc:spChg chg="mod">
          <ac:chgData name="Lei Song" userId="e77005fb-e6b4-4f46-8c86-95621a0ac549" providerId="ADAL" clId="{6E932CC5-23BD-4B4E-9D36-B15FB2586C09}" dt="2021-07-23T04:21:10.583" v="483" actId="20577"/>
          <ac:spMkLst>
            <pc:docMk/>
            <pc:sldMk cId="902723751" sldId="264"/>
            <ac:spMk id="2" creationId="{DD07FDD0-BDB7-AA44-8B52-4E881B1335BF}"/>
          </ac:spMkLst>
        </pc:spChg>
        <pc:spChg chg="mod">
          <ac:chgData name="Lei Song" userId="e77005fb-e6b4-4f46-8c86-95621a0ac549" providerId="ADAL" clId="{6E932CC5-23BD-4B4E-9D36-B15FB2586C09}" dt="2021-07-23T04:24:39.242" v="518" actId="20577"/>
          <ac:spMkLst>
            <pc:docMk/>
            <pc:sldMk cId="902723751" sldId="264"/>
            <ac:spMk id="3" creationId="{B1E22B5B-3EA5-0C4B-A264-B8664BCE3DFE}"/>
          </ac:spMkLst>
        </pc:spChg>
      </pc:sldChg>
      <pc:sldChg chg="del">
        <pc:chgData name="Lei Song" userId="e77005fb-e6b4-4f46-8c86-95621a0ac549" providerId="ADAL" clId="{6E932CC5-23BD-4B4E-9D36-B15FB2586C09}" dt="2021-07-23T03:46:21.565" v="0" actId="2696"/>
        <pc:sldMkLst>
          <pc:docMk/>
          <pc:sldMk cId="1457190336" sldId="265"/>
        </pc:sldMkLst>
      </pc:sldChg>
      <pc:sldChg chg="del">
        <pc:chgData name="Lei Song" userId="e77005fb-e6b4-4f46-8c86-95621a0ac549" providerId="ADAL" clId="{6E932CC5-23BD-4B4E-9D36-B15FB2586C09}" dt="2021-07-23T03:46:21.565" v="0" actId="2696"/>
        <pc:sldMkLst>
          <pc:docMk/>
          <pc:sldMk cId="1094466764" sldId="266"/>
        </pc:sldMkLst>
      </pc:sldChg>
    </pc:docChg>
  </pc:docChgLst>
  <pc:docChgLst>
    <pc:chgData name="Lei Song" userId="e77005fb-e6b4-4f46-8c86-95621a0ac549" providerId="ADAL" clId="{37475607-5D75-964D-BC2A-653F541FF1B2}"/>
    <pc:docChg chg="undo custSel addSld modSld sldOrd addSection modSection">
      <pc:chgData name="Lei Song" userId="e77005fb-e6b4-4f46-8c86-95621a0ac549" providerId="ADAL" clId="{37475607-5D75-964D-BC2A-653F541FF1B2}" dt="2021-08-02T04:51:51.205" v="1308" actId="15"/>
      <pc:docMkLst>
        <pc:docMk/>
      </pc:docMkLst>
      <pc:sldChg chg="modSp mod">
        <pc:chgData name="Lei Song" userId="e77005fb-e6b4-4f46-8c86-95621a0ac549" providerId="ADAL" clId="{37475607-5D75-964D-BC2A-653F541FF1B2}" dt="2021-08-01T11:21:22.768" v="564" actId="20577"/>
        <pc:sldMkLst>
          <pc:docMk/>
          <pc:sldMk cId="4138580771" sldId="290"/>
        </pc:sldMkLst>
        <pc:spChg chg="mod">
          <ac:chgData name="Lei Song" userId="e77005fb-e6b4-4f46-8c86-95621a0ac549" providerId="ADAL" clId="{37475607-5D75-964D-BC2A-653F541FF1B2}" dt="2021-08-01T11:21:22.768" v="564" actId="20577"/>
          <ac:spMkLst>
            <pc:docMk/>
            <pc:sldMk cId="4138580771" sldId="290"/>
            <ac:spMk id="3" creationId="{8C653FEF-4CE0-5F46-B9F5-4BE53F186478}"/>
          </ac:spMkLst>
        </pc:spChg>
      </pc:sldChg>
      <pc:sldChg chg="modSp new mod">
        <pc:chgData name="Lei Song" userId="e77005fb-e6b4-4f46-8c86-95621a0ac549" providerId="ADAL" clId="{37475607-5D75-964D-BC2A-653F541FF1B2}" dt="2021-07-30T23:42:25.951" v="146" actId="20577"/>
        <pc:sldMkLst>
          <pc:docMk/>
          <pc:sldMk cId="1918292003" sldId="291"/>
        </pc:sldMkLst>
        <pc:spChg chg="mod">
          <ac:chgData name="Lei Song" userId="e77005fb-e6b4-4f46-8c86-95621a0ac549" providerId="ADAL" clId="{37475607-5D75-964D-BC2A-653F541FF1B2}" dt="2021-07-30T23:42:25.951" v="146" actId="20577"/>
          <ac:spMkLst>
            <pc:docMk/>
            <pc:sldMk cId="1918292003" sldId="291"/>
            <ac:spMk id="2" creationId="{3C80310C-9180-914C-9562-16B84C32D4E4}"/>
          </ac:spMkLst>
        </pc:spChg>
        <pc:spChg chg="mod">
          <ac:chgData name="Lei Song" userId="e77005fb-e6b4-4f46-8c86-95621a0ac549" providerId="ADAL" clId="{37475607-5D75-964D-BC2A-653F541FF1B2}" dt="2021-07-30T23:42:15.233" v="125" actId="123"/>
          <ac:spMkLst>
            <pc:docMk/>
            <pc:sldMk cId="1918292003" sldId="291"/>
            <ac:spMk id="3" creationId="{C7183048-2BE3-DB44-ABB8-2F0364A3384D}"/>
          </ac:spMkLst>
        </pc:spChg>
      </pc:sldChg>
      <pc:sldChg chg="addSp delSp modSp">
        <pc:chgData name="Lei Song" userId="e77005fb-e6b4-4f46-8c86-95621a0ac549" providerId="ADAL" clId="{37475607-5D75-964D-BC2A-653F541FF1B2}" dt="2021-08-01T10:33:33.798" v="153"/>
        <pc:sldMkLst>
          <pc:docMk/>
          <pc:sldMk cId="332215005" sldId="296"/>
        </pc:sldMkLst>
        <pc:spChg chg="add del mod">
          <ac:chgData name="Lei Song" userId="e77005fb-e6b4-4f46-8c86-95621a0ac549" providerId="ADAL" clId="{37475607-5D75-964D-BC2A-653F541FF1B2}" dt="2021-08-01T10:33:33.798" v="153"/>
          <ac:spMkLst>
            <pc:docMk/>
            <pc:sldMk cId="332215005" sldId="296"/>
            <ac:spMk id="4" creationId="{FF879CD5-393C-9145-A414-76B7CAB90B12}"/>
          </ac:spMkLst>
        </pc:spChg>
      </pc:sldChg>
      <pc:sldChg chg="modSp add mod ord">
        <pc:chgData name="Lei Song" userId="e77005fb-e6b4-4f46-8c86-95621a0ac549" providerId="ADAL" clId="{37475607-5D75-964D-BC2A-653F541FF1B2}" dt="2021-08-01T10:34:46.461" v="162" actId="123"/>
        <pc:sldMkLst>
          <pc:docMk/>
          <pc:sldMk cId="1467033656" sldId="299"/>
        </pc:sldMkLst>
        <pc:spChg chg="mod">
          <ac:chgData name="Lei Song" userId="e77005fb-e6b4-4f46-8c86-95621a0ac549" providerId="ADAL" clId="{37475607-5D75-964D-BC2A-653F541FF1B2}" dt="2021-08-01T10:34:12.768" v="158"/>
          <ac:spMkLst>
            <pc:docMk/>
            <pc:sldMk cId="1467033656" sldId="299"/>
            <ac:spMk id="2" creationId="{563A9635-EC84-5348-A190-C015B449E090}"/>
          </ac:spMkLst>
        </pc:spChg>
        <pc:spChg chg="mod">
          <ac:chgData name="Lei Song" userId="e77005fb-e6b4-4f46-8c86-95621a0ac549" providerId="ADAL" clId="{37475607-5D75-964D-BC2A-653F541FF1B2}" dt="2021-08-01T10:34:46.461" v="162" actId="123"/>
          <ac:spMkLst>
            <pc:docMk/>
            <pc:sldMk cId="1467033656" sldId="299"/>
            <ac:spMk id="3" creationId="{2E88FDDC-E980-3348-B67B-4E48BBFBE41A}"/>
          </ac:spMkLst>
        </pc:spChg>
      </pc:sldChg>
      <pc:sldChg chg="modSp new mod">
        <pc:chgData name="Lei Song" userId="e77005fb-e6b4-4f46-8c86-95621a0ac549" providerId="ADAL" clId="{37475607-5D75-964D-BC2A-653F541FF1B2}" dt="2021-08-01T10:35:53.540" v="168"/>
        <pc:sldMkLst>
          <pc:docMk/>
          <pc:sldMk cId="498260330" sldId="300"/>
        </pc:sldMkLst>
        <pc:spChg chg="mod">
          <ac:chgData name="Lei Song" userId="e77005fb-e6b4-4f46-8c86-95621a0ac549" providerId="ADAL" clId="{37475607-5D75-964D-BC2A-653F541FF1B2}" dt="2021-08-01T10:35:53.540" v="168"/>
          <ac:spMkLst>
            <pc:docMk/>
            <pc:sldMk cId="498260330" sldId="300"/>
            <ac:spMk id="2" creationId="{1FC23F56-81D2-A544-AF20-88CAA9E1E794}"/>
          </ac:spMkLst>
        </pc:spChg>
        <pc:spChg chg="mod">
          <ac:chgData name="Lei Song" userId="e77005fb-e6b4-4f46-8c86-95621a0ac549" providerId="ADAL" clId="{37475607-5D75-964D-BC2A-653F541FF1B2}" dt="2021-08-01T10:35:31.807" v="166" actId="12"/>
          <ac:spMkLst>
            <pc:docMk/>
            <pc:sldMk cId="498260330" sldId="300"/>
            <ac:spMk id="3" creationId="{92C35875-CE2A-BD4E-8689-F4A411475D59}"/>
          </ac:spMkLst>
        </pc:spChg>
      </pc:sldChg>
      <pc:sldChg chg="modSp new mod">
        <pc:chgData name="Lei Song" userId="e77005fb-e6b4-4f46-8c86-95621a0ac549" providerId="ADAL" clId="{37475607-5D75-964D-BC2A-653F541FF1B2}" dt="2021-08-01T10:37:45.459" v="190" actId="20577"/>
        <pc:sldMkLst>
          <pc:docMk/>
          <pc:sldMk cId="3038347611" sldId="301"/>
        </pc:sldMkLst>
        <pc:spChg chg="mod">
          <ac:chgData name="Lei Song" userId="e77005fb-e6b4-4f46-8c86-95621a0ac549" providerId="ADAL" clId="{37475607-5D75-964D-BC2A-653F541FF1B2}" dt="2021-08-01T10:36:11.052" v="172" actId="20577"/>
          <ac:spMkLst>
            <pc:docMk/>
            <pc:sldMk cId="3038347611" sldId="301"/>
            <ac:spMk id="2" creationId="{C8E9FFBD-0F9E-1E4A-B193-FD55A4F6ACD0}"/>
          </ac:spMkLst>
        </pc:spChg>
        <pc:spChg chg="mod">
          <ac:chgData name="Lei Song" userId="e77005fb-e6b4-4f46-8c86-95621a0ac549" providerId="ADAL" clId="{37475607-5D75-964D-BC2A-653F541FF1B2}" dt="2021-08-01T10:37:45.459" v="190" actId="20577"/>
          <ac:spMkLst>
            <pc:docMk/>
            <pc:sldMk cId="3038347611" sldId="301"/>
            <ac:spMk id="3" creationId="{02C0692B-5E1E-5B43-B097-3F1619B9CEB4}"/>
          </ac:spMkLst>
        </pc:spChg>
      </pc:sldChg>
      <pc:sldChg chg="addSp modSp new mod">
        <pc:chgData name="Lei Song" userId="e77005fb-e6b4-4f46-8c86-95621a0ac549" providerId="ADAL" clId="{37475607-5D75-964D-BC2A-653F541FF1B2}" dt="2021-08-01T10:40:28.638" v="204" actId="1076"/>
        <pc:sldMkLst>
          <pc:docMk/>
          <pc:sldMk cId="2609428590" sldId="302"/>
        </pc:sldMkLst>
        <pc:spChg chg="mod">
          <ac:chgData name="Lei Song" userId="e77005fb-e6b4-4f46-8c86-95621a0ac549" providerId="ADAL" clId="{37475607-5D75-964D-BC2A-653F541FF1B2}" dt="2021-08-01T10:39:59.237" v="200" actId="20577"/>
          <ac:spMkLst>
            <pc:docMk/>
            <pc:sldMk cId="2609428590" sldId="302"/>
            <ac:spMk id="2" creationId="{38151C57-6369-1041-9D84-ADE6CAB95001}"/>
          </ac:spMkLst>
        </pc:spChg>
        <pc:spChg chg="mod">
          <ac:chgData name="Lei Song" userId="e77005fb-e6b4-4f46-8c86-95621a0ac549" providerId="ADAL" clId="{37475607-5D75-964D-BC2A-653F541FF1B2}" dt="2021-08-01T10:40:12.555" v="202"/>
          <ac:spMkLst>
            <pc:docMk/>
            <pc:sldMk cId="2609428590" sldId="302"/>
            <ac:spMk id="3" creationId="{F82EB106-F0CF-A344-B369-BCF435C39237}"/>
          </ac:spMkLst>
        </pc:spChg>
        <pc:picChg chg="add mod">
          <ac:chgData name="Lei Song" userId="e77005fb-e6b4-4f46-8c86-95621a0ac549" providerId="ADAL" clId="{37475607-5D75-964D-BC2A-653F541FF1B2}" dt="2021-08-01T10:40:28.638" v="204" actId="1076"/>
          <ac:picMkLst>
            <pc:docMk/>
            <pc:sldMk cId="2609428590" sldId="302"/>
            <ac:picMk id="1026" creationId="{D0A17FA7-3916-0C4B-8C3E-B77D81C60984}"/>
          </ac:picMkLst>
        </pc:picChg>
      </pc:sldChg>
      <pc:sldChg chg="modSp new mod">
        <pc:chgData name="Lei Song" userId="e77005fb-e6b4-4f46-8c86-95621a0ac549" providerId="ADAL" clId="{37475607-5D75-964D-BC2A-653F541FF1B2}" dt="2021-08-01T10:41:56.690" v="216" actId="20577"/>
        <pc:sldMkLst>
          <pc:docMk/>
          <pc:sldMk cId="1055593585" sldId="303"/>
        </pc:sldMkLst>
        <pc:spChg chg="mod">
          <ac:chgData name="Lei Song" userId="e77005fb-e6b4-4f46-8c86-95621a0ac549" providerId="ADAL" clId="{37475607-5D75-964D-BC2A-653F541FF1B2}" dt="2021-08-01T10:41:01.800" v="208" actId="20577"/>
          <ac:spMkLst>
            <pc:docMk/>
            <pc:sldMk cId="1055593585" sldId="303"/>
            <ac:spMk id="2" creationId="{244A3D10-8CBC-3042-B001-BA1AE68E6018}"/>
          </ac:spMkLst>
        </pc:spChg>
        <pc:spChg chg="mod">
          <ac:chgData name="Lei Song" userId="e77005fb-e6b4-4f46-8c86-95621a0ac549" providerId="ADAL" clId="{37475607-5D75-964D-BC2A-653F541FF1B2}" dt="2021-08-01T10:41:56.690" v="216" actId="20577"/>
          <ac:spMkLst>
            <pc:docMk/>
            <pc:sldMk cId="1055593585" sldId="303"/>
            <ac:spMk id="3" creationId="{0838A8DF-EEA0-D44A-928D-90B123C0FB9C}"/>
          </ac:spMkLst>
        </pc:spChg>
      </pc:sldChg>
      <pc:sldChg chg="addSp modSp new mod">
        <pc:chgData name="Lei Song" userId="e77005fb-e6b4-4f46-8c86-95621a0ac549" providerId="ADAL" clId="{37475607-5D75-964D-BC2A-653F541FF1B2}" dt="2021-08-01T10:42:53.092" v="232" actId="1076"/>
        <pc:sldMkLst>
          <pc:docMk/>
          <pc:sldMk cId="3903114558" sldId="304"/>
        </pc:sldMkLst>
        <pc:spChg chg="mod">
          <ac:chgData name="Lei Song" userId="e77005fb-e6b4-4f46-8c86-95621a0ac549" providerId="ADAL" clId="{37475607-5D75-964D-BC2A-653F541FF1B2}" dt="2021-08-01T10:42:21.989" v="228" actId="20577"/>
          <ac:spMkLst>
            <pc:docMk/>
            <pc:sldMk cId="3903114558" sldId="304"/>
            <ac:spMk id="2" creationId="{0DA467B1-4885-4B4D-9838-BD93E8E572AC}"/>
          </ac:spMkLst>
        </pc:spChg>
        <pc:spChg chg="mod">
          <ac:chgData name="Lei Song" userId="e77005fb-e6b4-4f46-8c86-95621a0ac549" providerId="ADAL" clId="{37475607-5D75-964D-BC2A-653F541FF1B2}" dt="2021-08-01T10:42:41.220" v="230"/>
          <ac:spMkLst>
            <pc:docMk/>
            <pc:sldMk cId="3903114558" sldId="304"/>
            <ac:spMk id="3" creationId="{7C2CB405-110D-E446-8286-97119FB4739F}"/>
          </ac:spMkLst>
        </pc:spChg>
        <pc:picChg chg="add mod">
          <ac:chgData name="Lei Song" userId="e77005fb-e6b4-4f46-8c86-95621a0ac549" providerId="ADAL" clId="{37475607-5D75-964D-BC2A-653F541FF1B2}" dt="2021-08-01T10:42:53.092" v="232" actId="1076"/>
          <ac:picMkLst>
            <pc:docMk/>
            <pc:sldMk cId="3903114558" sldId="304"/>
            <ac:picMk id="2050" creationId="{4D2384D1-3EFD-474C-B3DA-9EA450EE5B23}"/>
          </ac:picMkLst>
        </pc:picChg>
      </pc:sldChg>
      <pc:sldChg chg="modSp new mod">
        <pc:chgData name="Lei Song" userId="e77005fb-e6b4-4f46-8c86-95621a0ac549" providerId="ADAL" clId="{37475607-5D75-964D-BC2A-653F541FF1B2}" dt="2021-08-01T10:50:50.131" v="300" actId="2710"/>
        <pc:sldMkLst>
          <pc:docMk/>
          <pc:sldMk cId="1646921458" sldId="305"/>
        </pc:sldMkLst>
        <pc:spChg chg="mod">
          <ac:chgData name="Lei Song" userId="e77005fb-e6b4-4f46-8c86-95621a0ac549" providerId="ADAL" clId="{37475607-5D75-964D-BC2A-653F541FF1B2}" dt="2021-08-01T10:43:16.900" v="236" actId="20577"/>
          <ac:spMkLst>
            <pc:docMk/>
            <pc:sldMk cId="1646921458" sldId="305"/>
            <ac:spMk id="2" creationId="{F71BFF59-A2F3-9C4C-9D87-3DE642172D1C}"/>
          </ac:spMkLst>
        </pc:spChg>
        <pc:spChg chg="mod">
          <ac:chgData name="Lei Song" userId="e77005fb-e6b4-4f46-8c86-95621a0ac549" providerId="ADAL" clId="{37475607-5D75-964D-BC2A-653F541FF1B2}" dt="2021-08-01T10:50:50.131" v="300" actId="2710"/>
          <ac:spMkLst>
            <pc:docMk/>
            <pc:sldMk cId="1646921458" sldId="305"/>
            <ac:spMk id="3" creationId="{A5E233FE-53B5-FD49-8FB9-E8C474217FBB}"/>
          </ac:spMkLst>
        </pc:spChg>
      </pc:sldChg>
      <pc:sldChg chg="modSp new mod">
        <pc:chgData name="Lei Song" userId="e77005fb-e6b4-4f46-8c86-95621a0ac549" providerId="ADAL" clId="{37475607-5D75-964D-BC2A-653F541FF1B2}" dt="2021-08-02T04:47:48.063" v="1250" actId="27636"/>
        <pc:sldMkLst>
          <pc:docMk/>
          <pc:sldMk cId="3575657754" sldId="306"/>
        </pc:sldMkLst>
        <pc:spChg chg="mod">
          <ac:chgData name="Lei Song" userId="e77005fb-e6b4-4f46-8c86-95621a0ac549" providerId="ADAL" clId="{37475607-5D75-964D-BC2A-653F541FF1B2}" dt="2021-08-01T10:45:59.274" v="264" actId="20577"/>
          <ac:spMkLst>
            <pc:docMk/>
            <pc:sldMk cId="3575657754" sldId="306"/>
            <ac:spMk id="2" creationId="{836C8BC9-6EB6-BA47-9097-192A68E73749}"/>
          </ac:spMkLst>
        </pc:spChg>
        <pc:spChg chg="mod">
          <ac:chgData name="Lei Song" userId="e77005fb-e6b4-4f46-8c86-95621a0ac549" providerId="ADAL" clId="{37475607-5D75-964D-BC2A-653F541FF1B2}" dt="2021-08-02T04:47:48.063" v="1250" actId="27636"/>
          <ac:spMkLst>
            <pc:docMk/>
            <pc:sldMk cId="3575657754" sldId="306"/>
            <ac:spMk id="3" creationId="{3F87A9E5-F117-D34E-BD32-50FCAB5406DA}"/>
          </ac:spMkLst>
        </pc:spChg>
      </pc:sldChg>
      <pc:sldChg chg="modSp new mod">
        <pc:chgData name="Lei Song" userId="e77005fb-e6b4-4f46-8c86-95621a0ac549" providerId="ADAL" clId="{37475607-5D75-964D-BC2A-653F541FF1B2}" dt="2021-08-01T10:50:44.194" v="299" actId="2710"/>
        <pc:sldMkLst>
          <pc:docMk/>
          <pc:sldMk cId="374826682" sldId="307"/>
        </pc:sldMkLst>
        <pc:spChg chg="mod">
          <ac:chgData name="Lei Song" userId="e77005fb-e6b4-4f46-8c86-95621a0ac549" providerId="ADAL" clId="{37475607-5D75-964D-BC2A-653F541FF1B2}" dt="2021-08-01T10:47:52.140" v="282" actId="20577"/>
          <ac:spMkLst>
            <pc:docMk/>
            <pc:sldMk cId="374826682" sldId="307"/>
            <ac:spMk id="2" creationId="{E15EA363-42E4-1447-9DAA-BA11A11EA85E}"/>
          </ac:spMkLst>
        </pc:spChg>
        <pc:spChg chg="mod">
          <ac:chgData name="Lei Song" userId="e77005fb-e6b4-4f46-8c86-95621a0ac549" providerId="ADAL" clId="{37475607-5D75-964D-BC2A-653F541FF1B2}" dt="2021-08-01T10:50:44.194" v="299" actId="2710"/>
          <ac:spMkLst>
            <pc:docMk/>
            <pc:sldMk cId="374826682" sldId="307"/>
            <ac:spMk id="3" creationId="{B8B8E101-1EBC-2A42-969C-8B7219FC860C}"/>
          </ac:spMkLst>
        </pc:spChg>
      </pc:sldChg>
      <pc:sldChg chg="modSp new mod">
        <pc:chgData name="Lei Song" userId="e77005fb-e6b4-4f46-8c86-95621a0ac549" providerId="ADAL" clId="{37475607-5D75-964D-BC2A-653F541FF1B2}" dt="2021-08-01T10:51:18.939" v="301" actId="207"/>
        <pc:sldMkLst>
          <pc:docMk/>
          <pc:sldMk cId="242574727" sldId="308"/>
        </pc:sldMkLst>
        <pc:spChg chg="mod">
          <ac:chgData name="Lei Song" userId="e77005fb-e6b4-4f46-8c86-95621a0ac549" providerId="ADAL" clId="{37475607-5D75-964D-BC2A-653F541FF1B2}" dt="2021-08-01T10:49:33.963" v="289" actId="20577"/>
          <ac:spMkLst>
            <pc:docMk/>
            <pc:sldMk cId="242574727" sldId="308"/>
            <ac:spMk id="2" creationId="{9945C69E-6BF1-0B49-921C-541C3ED8F300}"/>
          </ac:spMkLst>
        </pc:spChg>
        <pc:spChg chg="mod">
          <ac:chgData name="Lei Song" userId="e77005fb-e6b4-4f46-8c86-95621a0ac549" providerId="ADAL" clId="{37475607-5D75-964D-BC2A-653F541FF1B2}" dt="2021-08-01T10:51:18.939" v="301" actId="207"/>
          <ac:spMkLst>
            <pc:docMk/>
            <pc:sldMk cId="242574727" sldId="308"/>
            <ac:spMk id="3" creationId="{8BAA99F4-C871-3F4F-B467-426AABF715EB}"/>
          </ac:spMkLst>
        </pc:spChg>
      </pc:sldChg>
      <pc:sldChg chg="addSp modSp new mod">
        <pc:chgData name="Lei Song" userId="e77005fb-e6b4-4f46-8c86-95621a0ac549" providerId="ADAL" clId="{37475607-5D75-964D-BC2A-653F541FF1B2}" dt="2021-08-01T10:53:12.515" v="316" actId="1076"/>
        <pc:sldMkLst>
          <pc:docMk/>
          <pc:sldMk cId="1121433234" sldId="309"/>
        </pc:sldMkLst>
        <pc:spChg chg="mod">
          <ac:chgData name="Lei Song" userId="e77005fb-e6b4-4f46-8c86-95621a0ac549" providerId="ADAL" clId="{37475607-5D75-964D-BC2A-653F541FF1B2}" dt="2021-08-01T10:51:42.921" v="311" actId="20577"/>
          <ac:spMkLst>
            <pc:docMk/>
            <pc:sldMk cId="1121433234" sldId="309"/>
            <ac:spMk id="2" creationId="{728480B0-787C-6F48-B269-71F9AE0AD3D7}"/>
          </ac:spMkLst>
        </pc:spChg>
        <pc:spChg chg="mod">
          <ac:chgData name="Lei Song" userId="e77005fb-e6b4-4f46-8c86-95621a0ac549" providerId="ADAL" clId="{37475607-5D75-964D-BC2A-653F541FF1B2}" dt="2021-08-01T10:52:05.236" v="314" actId="2710"/>
          <ac:spMkLst>
            <pc:docMk/>
            <pc:sldMk cId="1121433234" sldId="309"/>
            <ac:spMk id="3" creationId="{7A53F891-50CD-244C-9D90-97B1973C9984}"/>
          </ac:spMkLst>
        </pc:spChg>
        <pc:picChg chg="add mod">
          <ac:chgData name="Lei Song" userId="e77005fb-e6b4-4f46-8c86-95621a0ac549" providerId="ADAL" clId="{37475607-5D75-964D-BC2A-653F541FF1B2}" dt="2021-08-01T10:53:12.515" v="316" actId="1076"/>
          <ac:picMkLst>
            <pc:docMk/>
            <pc:sldMk cId="1121433234" sldId="309"/>
            <ac:picMk id="3074" creationId="{1DC907A9-D465-BC42-BE19-C51C9CFC7243}"/>
          </ac:picMkLst>
        </pc:picChg>
      </pc:sldChg>
      <pc:sldChg chg="modSp new mod">
        <pc:chgData name="Lei Song" userId="e77005fb-e6b4-4f46-8c86-95621a0ac549" providerId="ADAL" clId="{37475607-5D75-964D-BC2A-653F541FF1B2}" dt="2021-08-01T10:54:01.987" v="324" actId="2710"/>
        <pc:sldMkLst>
          <pc:docMk/>
          <pc:sldMk cId="2270639598" sldId="310"/>
        </pc:sldMkLst>
        <pc:spChg chg="mod">
          <ac:chgData name="Lei Song" userId="e77005fb-e6b4-4f46-8c86-95621a0ac549" providerId="ADAL" clId="{37475607-5D75-964D-BC2A-653F541FF1B2}" dt="2021-08-01T10:53:39.325" v="320" actId="20577"/>
          <ac:spMkLst>
            <pc:docMk/>
            <pc:sldMk cId="2270639598" sldId="310"/>
            <ac:spMk id="2" creationId="{0D80C5EF-F85D-8B41-AE5E-F5ED7B4B6996}"/>
          </ac:spMkLst>
        </pc:spChg>
        <pc:spChg chg="mod">
          <ac:chgData name="Lei Song" userId="e77005fb-e6b4-4f46-8c86-95621a0ac549" providerId="ADAL" clId="{37475607-5D75-964D-BC2A-653F541FF1B2}" dt="2021-08-01T10:54:01.987" v="324" actId="2710"/>
          <ac:spMkLst>
            <pc:docMk/>
            <pc:sldMk cId="2270639598" sldId="310"/>
            <ac:spMk id="3" creationId="{D81CDFB8-CFE4-8844-9C60-E8D972EE470E}"/>
          </ac:spMkLst>
        </pc:spChg>
      </pc:sldChg>
      <pc:sldChg chg="addSp modSp new mod">
        <pc:chgData name="Lei Song" userId="e77005fb-e6b4-4f46-8c86-95621a0ac549" providerId="ADAL" clId="{37475607-5D75-964D-BC2A-653F541FF1B2}" dt="2021-08-01T10:56:48.808" v="339" actId="1076"/>
        <pc:sldMkLst>
          <pc:docMk/>
          <pc:sldMk cId="2869358487" sldId="311"/>
        </pc:sldMkLst>
        <pc:spChg chg="mod">
          <ac:chgData name="Lei Song" userId="e77005fb-e6b4-4f46-8c86-95621a0ac549" providerId="ADAL" clId="{37475607-5D75-964D-BC2A-653F541FF1B2}" dt="2021-08-01T10:56:05.939" v="334" actId="20577"/>
          <ac:spMkLst>
            <pc:docMk/>
            <pc:sldMk cId="2869358487" sldId="311"/>
            <ac:spMk id="2" creationId="{C2163624-6EE2-524D-99D6-352DCA037B36}"/>
          </ac:spMkLst>
        </pc:spChg>
        <pc:spChg chg="mod">
          <ac:chgData name="Lei Song" userId="e77005fb-e6b4-4f46-8c86-95621a0ac549" providerId="ADAL" clId="{37475607-5D75-964D-BC2A-653F541FF1B2}" dt="2021-08-01T10:56:21.142" v="336"/>
          <ac:spMkLst>
            <pc:docMk/>
            <pc:sldMk cId="2869358487" sldId="311"/>
            <ac:spMk id="3" creationId="{617C761E-A8B5-674D-8EA4-F840D5DEB896}"/>
          </ac:spMkLst>
        </pc:spChg>
        <pc:picChg chg="add mod">
          <ac:chgData name="Lei Song" userId="e77005fb-e6b4-4f46-8c86-95621a0ac549" providerId="ADAL" clId="{37475607-5D75-964D-BC2A-653F541FF1B2}" dt="2021-08-01T10:56:48.808" v="339" actId="1076"/>
          <ac:picMkLst>
            <pc:docMk/>
            <pc:sldMk cId="2869358487" sldId="311"/>
            <ac:picMk id="4098" creationId="{71CC7801-99DA-B949-B383-9C15A622CA6D}"/>
          </ac:picMkLst>
        </pc:picChg>
      </pc:sldChg>
      <pc:sldChg chg="modSp new mod">
        <pc:chgData name="Lei Song" userId="e77005fb-e6b4-4f46-8c86-95621a0ac549" providerId="ADAL" clId="{37475607-5D75-964D-BC2A-653F541FF1B2}" dt="2021-08-01T10:59:06.128" v="347" actId="123"/>
        <pc:sldMkLst>
          <pc:docMk/>
          <pc:sldMk cId="3737674580" sldId="312"/>
        </pc:sldMkLst>
        <pc:spChg chg="mod">
          <ac:chgData name="Lei Song" userId="e77005fb-e6b4-4f46-8c86-95621a0ac549" providerId="ADAL" clId="{37475607-5D75-964D-BC2A-653F541FF1B2}" dt="2021-08-01T10:58:11.019" v="343" actId="20577"/>
          <ac:spMkLst>
            <pc:docMk/>
            <pc:sldMk cId="3737674580" sldId="312"/>
            <ac:spMk id="2" creationId="{EB5250C9-4CB6-5643-9AB6-D74EBDB7D2BD}"/>
          </ac:spMkLst>
        </pc:spChg>
        <pc:spChg chg="mod">
          <ac:chgData name="Lei Song" userId="e77005fb-e6b4-4f46-8c86-95621a0ac549" providerId="ADAL" clId="{37475607-5D75-964D-BC2A-653F541FF1B2}" dt="2021-08-01T10:59:06.128" v="347" actId="123"/>
          <ac:spMkLst>
            <pc:docMk/>
            <pc:sldMk cId="3737674580" sldId="312"/>
            <ac:spMk id="3" creationId="{D3FF99BB-4BE0-DA44-A2B5-71C77BE96C20}"/>
          </ac:spMkLst>
        </pc:spChg>
      </pc:sldChg>
      <pc:sldChg chg="addSp modSp new mod">
        <pc:chgData name="Lei Song" userId="e77005fb-e6b4-4f46-8c86-95621a0ac549" providerId="ADAL" clId="{37475607-5D75-964D-BC2A-653F541FF1B2}" dt="2021-08-01T11:00:15.514" v="362" actId="1076"/>
        <pc:sldMkLst>
          <pc:docMk/>
          <pc:sldMk cId="1157789148" sldId="313"/>
        </pc:sldMkLst>
        <pc:spChg chg="mod">
          <ac:chgData name="Lei Song" userId="e77005fb-e6b4-4f46-8c86-95621a0ac549" providerId="ADAL" clId="{37475607-5D75-964D-BC2A-653F541FF1B2}" dt="2021-08-01T10:59:34.219" v="357" actId="20577"/>
          <ac:spMkLst>
            <pc:docMk/>
            <pc:sldMk cId="1157789148" sldId="313"/>
            <ac:spMk id="2" creationId="{2B49D72F-DEE1-6F4E-B23B-2BB864687254}"/>
          </ac:spMkLst>
        </pc:spChg>
        <pc:spChg chg="mod">
          <ac:chgData name="Lei Song" userId="e77005fb-e6b4-4f46-8c86-95621a0ac549" providerId="ADAL" clId="{37475607-5D75-964D-BC2A-653F541FF1B2}" dt="2021-08-01T10:59:59.087" v="360" actId="20577"/>
          <ac:spMkLst>
            <pc:docMk/>
            <pc:sldMk cId="1157789148" sldId="313"/>
            <ac:spMk id="3" creationId="{4D7EBC9C-4B07-7647-8C1A-E82D1644C694}"/>
          </ac:spMkLst>
        </pc:spChg>
        <pc:picChg chg="add mod">
          <ac:chgData name="Lei Song" userId="e77005fb-e6b4-4f46-8c86-95621a0ac549" providerId="ADAL" clId="{37475607-5D75-964D-BC2A-653F541FF1B2}" dt="2021-08-01T11:00:15.514" v="362" actId="1076"/>
          <ac:picMkLst>
            <pc:docMk/>
            <pc:sldMk cId="1157789148" sldId="313"/>
            <ac:picMk id="5122" creationId="{A047C182-A289-0140-B942-AD805208B2C3}"/>
          </ac:picMkLst>
        </pc:picChg>
      </pc:sldChg>
      <pc:sldChg chg="modSp new mod">
        <pc:chgData name="Lei Song" userId="e77005fb-e6b4-4f46-8c86-95621a0ac549" providerId="ADAL" clId="{37475607-5D75-964D-BC2A-653F541FF1B2}" dt="2021-08-01T11:01:09.587" v="370" actId="2710"/>
        <pc:sldMkLst>
          <pc:docMk/>
          <pc:sldMk cId="3575580074" sldId="314"/>
        </pc:sldMkLst>
        <pc:spChg chg="mod">
          <ac:chgData name="Lei Song" userId="e77005fb-e6b4-4f46-8c86-95621a0ac549" providerId="ADAL" clId="{37475607-5D75-964D-BC2A-653F541FF1B2}" dt="2021-08-01T11:00:40.374" v="366" actId="20577"/>
          <ac:spMkLst>
            <pc:docMk/>
            <pc:sldMk cId="3575580074" sldId="314"/>
            <ac:spMk id="2" creationId="{6A1C91AB-63CD-F741-B09A-55229C924B48}"/>
          </ac:spMkLst>
        </pc:spChg>
        <pc:spChg chg="mod">
          <ac:chgData name="Lei Song" userId="e77005fb-e6b4-4f46-8c86-95621a0ac549" providerId="ADAL" clId="{37475607-5D75-964D-BC2A-653F541FF1B2}" dt="2021-08-01T11:01:09.587" v="370" actId="2710"/>
          <ac:spMkLst>
            <pc:docMk/>
            <pc:sldMk cId="3575580074" sldId="314"/>
            <ac:spMk id="3" creationId="{ACA05935-63AA-B047-A220-EFB93B3A5529}"/>
          </ac:spMkLst>
        </pc:spChg>
      </pc:sldChg>
      <pc:sldChg chg="addSp modSp new mod">
        <pc:chgData name="Lei Song" userId="e77005fb-e6b4-4f46-8c86-95621a0ac549" providerId="ADAL" clId="{37475607-5D75-964D-BC2A-653F541FF1B2}" dt="2021-08-01T11:03:06.294" v="385" actId="1076"/>
        <pc:sldMkLst>
          <pc:docMk/>
          <pc:sldMk cId="2586294126" sldId="315"/>
        </pc:sldMkLst>
        <pc:spChg chg="mod">
          <ac:chgData name="Lei Song" userId="e77005fb-e6b4-4f46-8c86-95621a0ac549" providerId="ADAL" clId="{37475607-5D75-964D-BC2A-653F541FF1B2}" dt="2021-08-01T11:02:33.198" v="380" actId="20577"/>
          <ac:spMkLst>
            <pc:docMk/>
            <pc:sldMk cId="2586294126" sldId="315"/>
            <ac:spMk id="2" creationId="{36903EF2-62A4-ED47-BE3D-2090A0C9104B}"/>
          </ac:spMkLst>
        </pc:spChg>
        <pc:spChg chg="mod">
          <ac:chgData name="Lei Song" userId="e77005fb-e6b4-4f46-8c86-95621a0ac549" providerId="ADAL" clId="{37475607-5D75-964D-BC2A-653F541FF1B2}" dt="2021-08-01T11:02:47.872" v="382"/>
          <ac:spMkLst>
            <pc:docMk/>
            <pc:sldMk cId="2586294126" sldId="315"/>
            <ac:spMk id="3" creationId="{EDFADEF6-3E00-864A-945B-5102F69120AE}"/>
          </ac:spMkLst>
        </pc:spChg>
        <pc:picChg chg="add mod">
          <ac:chgData name="Lei Song" userId="e77005fb-e6b4-4f46-8c86-95621a0ac549" providerId="ADAL" clId="{37475607-5D75-964D-BC2A-653F541FF1B2}" dt="2021-08-01T11:03:06.294" v="385" actId="1076"/>
          <ac:picMkLst>
            <pc:docMk/>
            <pc:sldMk cId="2586294126" sldId="315"/>
            <ac:picMk id="6146" creationId="{73896171-C345-F340-98D7-7B7CF93401BD}"/>
          </ac:picMkLst>
        </pc:picChg>
      </pc:sldChg>
      <pc:sldChg chg="modSp new mod">
        <pc:chgData name="Lei Song" userId="e77005fb-e6b4-4f46-8c86-95621a0ac549" providerId="ADAL" clId="{37475607-5D75-964D-BC2A-653F541FF1B2}" dt="2021-08-01T11:06:22.551" v="417" actId="20577"/>
        <pc:sldMkLst>
          <pc:docMk/>
          <pc:sldMk cId="349238571" sldId="316"/>
        </pc:sldMkLst>
        <pc:spChg chg="mod">
          <ac:chgData name="Lei Song" userId="e77005fb-e6b4-4f46-8c86-95621a0ac549" providerId="ADAL" clId="{37475607-5D75-964D-BC2A-653F541FF1B2}" dt="2021-08-01T11:03:31.356" v="389" actId="20577"/>
          <ac:spMkLst>
            <pc:docMk/>
            <pc:sldMk cId="349238571" sldId="316"/>
            <ac:spMk id="2" creationId="{6220F450-D745-D243-90D9-DDAE9E86CC3A}"/>
          </ac:spMkLst>
        </pc:spChg>
        <pc:spChg chg="mod">
          <ac:chgData name="Lei Song" userId="e77005fb-e6b4-4f46-8c86-95621a0ac549" providerId="ADAL" clId="{37475607-5D75-964D-BC2A-653F541FF1B2}" dt="2021-08-01T11:06:22.551" v="417" actId="20577"/>
          <ac:spMkLst>
            <pc:docMk/>
            <pc:sldMk cId="349238571" sldId="316"/>
            <ac:spMk id="3" creationId="{124ABFCB-73A1-4040-8899-0A6B1A9A9F3F}"/>
          </ac:spMkLst>
        </pc:spChg>
      </pc:sldChg>
      <pc:sldChg chg="addSp modSp new mod">
        <pc:chgData name="Lei Song" userId="e77005fb-e6b4-4f46-8c86-95621a0ac549" providerId="ADAL" clId="{37475607-5D75-964D-BC2A-653F541FF1B2}" dt="2021-08-01T11:05:06.627" v="409" actId="1076"/>
        <pc:sldMkLst>
          <pc:docMk/>
          <pc:sldMk cId="3391670756" sldId="317"/>
        </pc:sldMkLst>
        <pc:spChg chg="mod">
          <ac:chgData name="Lei Song" userId="e77005fb-e6b4-4f46-8c86-95621a0ac549" providerId="ADAL" clId="{37475607-5D75-964D-BC2A-653F541FF1B2}" dt="2021-08-01T11:04:35.843" v="405" actId="20577"/>
          <ac:spMkLst>
            <pc:docMk/>
            <pc:sldMk cId="3391670756" sldId="317"/>
            <ac:spMk id="2" creationId="{6A2286BB-EAB3-3744-8DBD-4618136E8EC0}"/>
          </ac:spMkLst>
        </pc:spChg>
        <pc:spChg chg="mod">
          <ac:chgData name="Lei Song" userId="e77005fb-e6b4-4f46-8c86-95621a0ac549" providerId="ADAL" clId="{37475607-5D75-964D-BC2A-653F541FF1B2}" dt="2021-08-01T11:04:50.436" v="407"/>
          <ac:spMkLst>
            <pc:docMk/>
            <pc:sldMk cId="3391670756" sldId="317"/>
            <ac:spMk id="3" creationId="{D79754C1-F235-164B-8F1D-824CA4BB9872}"/>
          </ac:spMkLst>
        </pc:spChg>
        <pc:picChg chg="add mod">
          <ac:chgData name="Lei Song" userId="e77005fb-e6b4-4f46-8c86-95621a0ac549" providerId="ADAL" clId="{37475607-5D75-964D-BC2A-653F541FF1B2}" dt="2021-08-01T11:05:06.627" v="409" actId="1076"/>
          <ac:picMkLst>
            <pc:docMk/>
            <pc:sldMk cId="3391670756" sldId="317"/>
            <ac:picMk id="7170" creationId="{36BD1538-89C2-8840-8E74-3124E30519D0}"/>
          </ac:picMkLst>
        </pc:picChg>
      </pc:sldChg>
      <pc:sldChg chg="modSp new mod">
        <pc:chgData name="Lei Song" userId="e77005fb-e6b4-4f46-8c86-95621a0ac549" providerId="ADAL" clId="{37475607-5D75-964D-BC2A-653F541FF1B2}" dt="2021-08-01T11:08:49.437" v="437" actId="20577"/>
        <pc:sldMkLst>
          <pc:docMk/>
          <pc:sldMk cId="404387718" sldId="318"/>
        </pc:sldMkLst>
        <pc:spChg chg="mod">
          <ac:chgData name="Lei Song" userId="e77005fb-e6b4-4f46-8c86-95621a0ac549" providerId="ADAL" clId="{37475607-5D75-964D-BC2A-653F541FF1B2}" dt="2021-08-01T11:07:21.333" v="421" actId="20577"/>
          <ac:spMkLst>
            <pc:docMk/>
            <pc:sldMk cId="404387718" sldId="318"/>
            <ac:spMk id="2" creationId="{2D148CDD-C045-7441-9048-27960E12C75D}"/>
          </ac:spMkLst>
        </pc:spChg>
        <pc:spChg chg="mod">
          <ac:chgData name="Lei Song" userId="e77005fb-e6b4-4f46-8c86-95621a0ac549" providerId="ADAL" clId="{37475607-5D75-964D-BC2A-653F541FF1B2}" dt="2021-08-01T11:08:49.437" v="437" actId="20577"/>
          <ac:spMkLst>
            <pc:docMk/>
            <pc:sldMk cId="404387718" sldId="318"/>
            <ac:spMk id="3" creationId="{28CD8116-C99E-9F40-AC7C-8A8C7CC1CC5A}"/>
          </ac:spMkLst>
        </pc:spChg>
      </pc:sldChg>
      <pc:sldChg chg="addSp modSp new mod">
        <pc:chgData name="Lei Song" userId="e77005fb-e6b4-4f46-8c86-95621a0ac549" providerId="ADAL" clId="{37475607-5D75-964D-BC2A-653F541FF1B2}" dt="2021-08-01T11:09:59.797" v="452" actId="1076"/>
        <pc:sldMkLst>
          <pc:docMk/>
          <pc:sldMk cId="4090350479" sldId="319"/>
        </pc:sldMkLst>
        <pc:spChg chg="mod">
          <ac:chgData name="Lei Song" userId="e77005fb-e6b4-4f46-8c86-95621a0ac549" providerId="ADAL" clId="{37475607-5D75-964D-BC2A-653F541FF1B2}" dt="2021-08-01T11:09:29.704" v="447" actId="20577"/>
          <ac:spMkLst>
            <pc:docMk/>
            <pc:sldMk cId="4090350479" sldId="319"/>
            <ac:spMk id="2" creationId="{6829AC33-666F-914F-9C81-9B55C2B7DE70}"/>
          </ac:spMkLst>
        </pc:spChg>
        <pc:spChg chg="mod">
          <ac:chgData name="Lei Song" userId="e77005fb-e6b4-4f46-8c86-95621a0ac549" providerId="ADAL" clId="{37475607-5D75-964D-BC2A-653F541FF1B2}" dt="2021-08-01T11:09:43.331" v="449"/>
          <ac:spMkLst>
            <pc:docMk/>
            <pc:sldMk cId="4090350479" sldId="319"/>
            <ac:spMk id="3" creationId="{05E36FDF-6709-914D-8058-72F91672197C}"/>
          </ac:spMkLst>
        </pc:spChg>
        <pc:picChg chg="add mod">
          <ac:chgData name="Lei Song" userId="e77005fb-e6b4-4f46-8c86-95621a0ac549" providerId="ADAL" clId="{37475607-5D75-964D-BC2A-653F541FF1B2}" dt="2021-08-01T11:09:59.797" v="452" actId="1076"/>
          <ac:picMkLst>
            <pc:docMk/>
            <pc:sldMk cId="4090350479" sldId="319"/>
            <ac:picMk id="8194" creationId="{D8F4F7C3-7139-2F41-8C7B-6432A7810020}"/>
          </ac:picMkLst>
        </pc:picChg>
      </pc:sldChg>
      <pc:sldChg chg="modSp new mod">
        <pc:chgData name="Lei Song" userId="e77005fb-e6b4-4f46-8c86-95621a0ac549" providerId="ADAL" clId="{37475607-5D75-964D-BC2A-653F541FF1B2}" dt="2021-08-01T11:11:16.558" v="460" actId="2710"/>
        <pc:sldMkLst>
          <pc:docMk/>
          <pc:sldMk cId="2397982416" sldId="320"/>
        </pc:sldMkLst>
        <pc:spChg chg="mod">
          <ac:chgData name="Lei Song" userId="e77005fb-e6b4-4f46-8c86-95621a0ac549" providerId="ADAL" clId="{37475607-5D75-964D-BC2A-653F541FF1B2}" dt="2021-08-01T11:10:56.300" v="456" actId="20577"/>
          <ac:spMkLst>
            <pc:docMk/>
            <pc:sldMk cId="2397982416" sldId="320"/>
            <ac:spMk id="2" creationId="{1DF5CFE8-4DAA-3544-86F4-17F2E3FFA73A}"/>
          </ac:spMkLst>
        </pc:spChg>
        <pc:spChg chg="mod">
          <ac:chgData name="Lei Song" userId="e77005fb-e6b4-4f46-8c86-95621a0ac549" providerId="ADAL" clId="{37475607-5D75-964D-BC2A-653F541FF1B2}" dt="2021-08-01T11:11:16.558" v="460" actId="2710"/>
          <ac:spMkLst>
            <pc:docMk/>
            <pc:sldMk cId="2397982416" sldId="320"/>
            <ac:spMk id="3" creationId="{6774D265-41DB-2A4A-9C27-5D0D304D045F}"/>
          </ac:spMkLst>
        </pc:spChg>
      </pc:sldChg>
      <pc:sldChg chg="addSp modSp new mod">
        <pc:chgData name="Lei Song" userId="e77005fb-e6b4-4f46-8c86-95621a0ac549" providerId="ADAL" clId="{37475607-5D75-964D-BC2A-653F541FF1B2}" dt="2021-08-01T11:13:32.680" v="476" actId="1076"/>
        <pc:sldMkLst>
          <pc:docMk/>
          <pc:sldMk cId="2934612305" sldId="321"/>
        </pc:sldMkLst>
        <pc:spChg chg="mod">
          <ac:chgData name="Lei Song" userId="e77005fb-e6b4-4f46-8c86-95621a0ac549" providerId="ADAL" clId="{37475607-5D75-964D-BC2A-653F541FF1B2}" dt="2021-08-01T11:12:36.263" v="472" actId="20577"/>
          <ac:spMkLst>
            <pc:docMk/>
            <pc:sldMk cId="2934612305" sldId="321"/>
            <ac:spMk id="2" creationId="{893BA3DB-0AAB-5C4D-AAC1-C8C1EB29A048}"/>
          </ac:spMkLst>
        </pc:spChg>
        <pc:spChg chg="mod">
          <ac:chgData name="Lei Song" userId="e77005fb-e6b4-4f46-8c86-95621a0ac549" providerId="ADAL" clId="{37475607-5D75-964D-BC2A-653F541FF1B2}" dt="2021-08-01T11:12:43.863" v="473" actId="2710"/>
          <ac:spMkLst>
            <pc:docMk/>
            <pc:sldMk cId="2934612305" sldId="321"/>
            <ac:spMk id="3" creationId="{F3251E0F-3F43-1D4C-B28E-3BC70F6E1314}"/>
          </ac:spMkLst>
        </pc:spChg>
        <pc:picChg chg="add mod">
          <ac:chgData name="Lei Song" userId="e77005fb-e6b4-4f46-8c86-95621a0ac549" providerId="ADAL" clId="{37475607-5D75-964D-BC2A-653F541FF1B2}" dt="2021-08-01T11:13:32.680" v="476" actId="1076"/>
          <ac:picMkLst>
            <pc:docMk/>
            <pc:sldMk cId="2934612305" sldId="321"/>
            <ac:picMk id="9218" creationId="{972CB5CA-5442-9F4D-AB13-B027701B6B6D}"/>
          </ac:picMkLst>
        </pc:picChg>
      </pc:sldChg>
      <pc:sldChg chg="modSp new mod ord">
        <pc:chgData name="Lei Song" userId="e77005fb-e6b4-4f46-8c86-95621a0ac549" providerId="ADAL" clId="{37475607-5D75-964D-BC2A-653F541FF1B2}" dt="2021-08-01T11:16:43.667" v="529" actId="2710"/>
        <pc:sldMkLst>
          <pc:docMk/>
          <pc:sldMk cId="1744494758" sldId="322"/>
        </pc:sldMkLst>
        <pc:spChg chg="mod">
          <ac:chgData name="Lei Song" userId="e77005fb-e6b4-4f46-8c86-95621a0ac549" providerId="ADAL" clId="{37475607-5D75-964D-BC2A-653F541FF1B2}" dt="2021-08-01T11:15:35.852" v="516" actId="20577"/>
          <ac:spMkLst>
            <pc:docMk/>
            <pc:sldMk cId="1744494758" sldId="322"/>
            <ac:spMk id="2" creationId="{0F770447-0813-DC4B-8E4B-2E894F2AAB94}"/>
          </ac:spMkLst>
        </pc:spChg>
        <pc:spChg chg="mod">
          <ac:chgData name="Lei Song" userId="e77005fb-e6b4-4f46-8c86-95621a0ac549" providerId="ADAL" clId="{37475607-5D75-964D-BC2A-653F541FF1B2}" dt="2021-08-01T11:16:43.667" v="529" actId="2710"/>
          <ac:spMkLst>
            <pc:docMk/>
            <pc:sldMk cId="1744494758" sldId="322"/>
            <ac:spMk id="3" creationId="{592E6FEE-9EF6-8549-9818-BA319F982F58}"/>
          </ac:spMkLst>
        </pc:spChg>
      </pc:sldChg>
      <pc:sldChg chg="modSp new mod">
        <pc:chgData name="Lei Song" userId="e77005fb-e6b4-4f46-8c86-95621a0ac549" providerId="ADAL" clId="{37475607-5D75-964D-BC2A-653F541FF1B2}" dt="2021-08-01T11:19:08.127" v="561" actId="27636"/>
        <pc:sldMkLst>
          <pc:docMk/>
          <pc:sldMk cId="2225758868" sldId="323"/>
        </pc:sldMkLst>
        <pc:spChg chg="mod">
          <ac:chgData name="Lei Song" userId="e77005fb-e6b4-4f46-8c86-95621a0ac549" providerId="ADAL" clId="{37475607-5D75-964D-BC2A-653F541FF1B2}" dt="2021-08-01T11:18:30.969" v="543"/>
          <ac:spMkLst>
            <pc:docMk/>
            <pc:sldMk cId="2225758868" sldId="323"/>
            <ac:spMk id="2" creationId="{95CB42FD-35DA-C743-974D-BDA378FE5D4E}"/>
          </ac:spMkLst>
        </pc:spChg>
        <pc:spChg chg="mod">
          <ac:chgData name="Lei Song" userId="e77005fb-e6b4-4f46-8c86-95621a0ac549" providerId="ADAL" clId="{37475607-5D75-964D-BC2A-653F541FF1B2}" dt="2021-08-01T11:19:08.127" v="561" actId="27636"/>
          <ac:spMkLst>
            <pc:docMk/>
            <pc:sldMk cId="2225758868" sldId="323"/>
            <ac:spMk id="3" creationId="{0A5BA495-F5C5-8F43-8956-E21654B817CA}"/>
          </ac:spMkLst>
        </pc:spChg>
      </pc:sldChg>
      <pc:sldChg chg="addSp modSp new mod">
        <pc:chgData name="Lei Song" userId="e77005fb-e6b4-4f46-8c86-95621a0ac549" providerId="ADAL" clId="{37475607-5D75-964D-BC2A-653F541FF1B2}" dt="2021-08-01T11:41:32.931" v="693" actId="1076"/>
        <pc:sldMkLst>
          <pc:docMk/>
          <pc:sldMk cId="869937917" sldId="324"/>
        </pc:sldMkLst>
        <pc:spChg chg="mod">
          <ac:chgData name="Lei Song" userId="e77005fb-e6b4-4f46-8c86-95621a0ac549" providerId="ADAL" clId="{37475607-5D75-964D-BC2A-653F541FF1B2}" dt="2021-08-01T11:23:39.058" v="583" actId="20577"/>
          <ac:spMkLst>
            <pc:docMk/>
            <pc:sldMk cId="869937917" sldId="324"/>
            <ac:spMk id="2" creationId="{DB96AF4D-AFD3-B842-A8A6-183503AA3297}"/>
          </ac:spMkLst>
        </pc:spChg>
        <pc:spChg chg="mod">
          <ac:chgData name="Lei Song" userId="e77005fb-e6b4-4f46-8c86-95621a0ac549" providerId="ADAL" clId="{37475607-5D75-964D-BC2A-653F541FF1B2}" dt="2021-08-01T11:24:27.979" v="612" actId="20577"/>
          <ac:spMkLst>
            <pc:docMk/>
            <pc:sldMk cId="869937917" sldId="324"/>
            <ac:spMk id="3" creationId="{AF280E16-C9E1-E244-A2A2-CDC546853B30}"/>
          </ac:spMkLst>
        </pc:spChg>
        <pc:picChg chg="add mod">
          <ac:chgData name="Lei Song" userId="e77005fb-e6b4-4f46-8c86-95621a0ac549" providerId="ADAL" clId="{37475607-5D75-964D-BC2A-653F541FF1B2}" dt="2021-08-01T11:41:32.931" v="693" actId="1076"/>
          <ac:picMkLst>
            <pc:docMk/>
            <pc:sldMk cId="869937917" sldId="324"/>
            <ac:picMk id="10242" creationId="{67D061CD-45E8-7642-A6CA-2A456A923762}"/>
          </ac:picMkLst>
        </pc:picChg>
      </pc:sldChg>
      <pc:sldChg chg="modSp new mod">
        <pc:chgData name="Lei Song" userId="e77005fb-e6b4-4f46-8c86-95621a0ac549" providerId="ADAL" clId="{37475607-5D75-964D-BC2A-653F541FF1B2}" dt="2021-08-01T11:27:57.467" v="624" actId="20577"/>
        <pc:sldMkLst>
          <pc:docMk/>
          <pc:sldMk cId="556712404" sldId="325"/>
        </pc:sldMkLst>
        <pc:spChg chg="mod">
          <ac:chgData name="Lei Song" userId="e77005fb-e6b4-4f46-8c86-95621a0ac549" providerId="ADAL" clId="{37475607-5D75-964D-BC2A-653F541FF1B2}" dt="2021-08-01T11:26:59.719" v="616" actId="20577"/>
          <ac:spMkLst>
            <pc:docMk/>
            <pc:sldMk cId="556712404" sldId="325"/>
            <ac:spMk id="2" creationId="{789B33FD-B9FC-B946-91C6-4B416168D497}"/>
          </ac:spMkLst>
        </pc:spChg>
        <pc:spChg chg="mod">
          <ac:chgData name="Lei Song" userId="e77005fb-e6b4-4f46-8c86-95621a0ac549" providerId="ADAL" clId="{37475607-5D75-964D-BC2A-653F541FF1B2}" dt="2021-08-01T11:27:57.467" v="624" actId="20577"/>
          <ac:spMkLst>
            <pc:docMk/>
            <pc:sldMk cId="556712404" sldId="325"/>
            <ac:spMk id="3" creationId="{486BAF98-667E-DD42-9E21-B88B59EA0917}"/>
          </ac:spMkLst>
        </pc:spChg>
      </pc:sldChg>
      <pc:sldChg chg="modSp new mod">
        <pc:chgData name="Lei Song" userId="e77005fb-e6b4-4f46-8c86-95621a0ac549" providerId="ADAL" clId="{37475607-5D75-964D-BC2A-653F541FF1B2}" dt="2021-08-01T11:37:06.271" v="673" actId="20577"/>
        <pc:sldMkLst>
          <pc:docMk/>
          <pc:sldMk cId="2220554132" sldId="326"/>
        </pc:sldMkLst>
        <pc:spChg chg="mod">
          <ac:chgData name="Lei Song" userId="e77005fb-e6b4-4f46-8c86-95621a0ac549" providerId="ADAL" clId="{37475607-5D75-964D-BC2A-653F541FF1B2}" dt="2021-08-01T11:29:21.587" v="637" actId="20577"/>
          <ac:spMkLst>
            <pc:docMk/>
            <pc:sldMk cId="2220554132" sldId="326"/>
            <ac:spMk id="2" creationId="{3FA0C69A-3629-F54B-98A6-98CA749D22B1}"/>
          </ac:spMkLst>
        </pc:spChg>
        <pc:spChg chg="mod">
          <ac:chgData name="Lei Song" userId="e77005fb-e6b4-4f46-8c86-95621a0ac549" providerId="ADAL" clId="{37475607-5D75-964D-BC2A-653F541FF1B2}" dt="2021-08-01T11:37:06.271" v="673" actId="20577"/>
          <ac:spMkLst>
            <pc:docMk/>
            <pc:sldMk cId="2220554132" sldId="326"/>
            <ac:spMk id="3" creationId="{0A0770DE-2B8B-ED46-B62A-500E83ACD680}"/>
          </ac:spMkLst>
        </pc:spChg>
      </pc:sldChg>
      <pc:sldChg chg="modSp new mod">
        <pc:chgData name="Lei Song" userId="e77005fb-e6b4-4f46-8c86-95621a0ac549" providerId="ADAL" clId="{37475607-5D75-964D-BC2A-653F541FF1B2}" dt="2021-08-01T11:39:02.625" v="682"/>
        <pc:sldMkLst>
          <pc:docMk/>
          <pc:sldMk cId="3085675580" sldId="327"/>
        </pc:sldMkLst>
        <pc:spChg chg="mod">
          <ac:chgData name="Lei Song" userId="e77005fb-e6b4-4f46-8c86-95621a0ac549" providerId="ADAL" clId="{37475607-5D75-964D-BC2A-653F541FF1B2}" dt="2021-08-01T11:32:50.553" v="648" actId="20577"/>
          <ac:spMkLst>
            <pc:docMk/>
            <pc:sldMk cId="3085675580" sldId="327"/>
            <ac:spMk id="2" creationId="{AC4DDDB3-80AC-8048-BA2D-85F143D03DEE}"/>
          </ac:spMkLst>
        </pc:spChg>
        <pc:spChg chg="mod">
          <ac:chgData name="Lei Song" userId="e77005fb-e6b4-4f46-8c86-95621a0ac549" providerId="ADAL" clId="{37475607-5D75-964D-BC2A-653F541FF1B2}" dt="2021-08-01T11:39:02.625" v="682"/>
          <ac:spMkLst>
            <pc:docMk/>
            <pc:sldMk cId="3085675580" sldId="327"/>
            <ac:spMk id="3" creationId="{4B79D2DF-8475-3943-B324-F1B16546163D}"/>
          </ac:spMkLst>
        </pc:spChg>
      </pc:sldChg>
      <pc:sldChg chg="modSp new mod">
        <pc:chgData name="Lei Song" userId="e77005fb-e6b4-4f46-8c86-95621a0ac549" providerId="ADAL" clId="{37475607-5D75-964D-BC2A-653F541FF1B2}" dt="2021-08-01T11:39:48.183" v="689" actId="2710"/>
        <pc:sldMkLst>
          <pc:docMk/>
          <pc:sldMk cId="853778462" sldId="328"/>
        </pc:sldMkLst>
        <pc:spChg chg="mod">
          <ac:chgData name="Lei Song" userId="e77005fb-e6b4-4f46-8c86-95621a0ac549" providerId="ADAL" clId="{37475607-5D75-964D-BC2A-653F541FF1B2}" dt="2021-08-01T11:39:25.349" v="686" actId="20577"/>
          <ac:spMkLst>
            <pc:docMk/>
            <pc:sldMk cId="853778462" sldId="328"/>
            <ac:spMk id="2" creationId="{1E66BFB4-C2BB-EB49-9C7C-8DB5AB77755B}"/>
          </ac:spMkLst>
        </pc:spChg>
        <pc:spChg chg="mod">
          <ac:chgData name="Lei Song" userId="e77005fb-e6b4-4f46-8c86-95621a0ac549" providerId="ADAL" clId="{37475607-5D75-964D-BC2A-653F541FF1B2}" dt="2021-08-01T11:39:48.183" v="689" actId="2710"/>
          <ac:spMkLst>
            <pc:docMk/>
            <pc:sldMk cId="853778462" sldId="328"/>
            <ac:spMk id="3" creationId="{6F1039AF-5D31-414B-B768-FA23CEEBBAAB}"/>
          </ac:spMkLst>
        </pc:spChg>
      </pc:sldChg>
      <pc:sldChg chg="modSp new mod">
        <pc:chgData name="Lei Song" userId="e77005fb-e6b4-4f46-8c86-95621a0ac549" providerId="ADAL" clId="{37475607-5D75-964D-BC2A-653F541FF1B2}" dt="2021-08-01T11:43:45.092" v="698"/>
        <pc:sldMkLst>
          <pc:docMk/>
          <pc:sldMk cId="3275723116" sldId="329"/>
        </pc:sldMkLst>
        <pc:spChg chg="mod">
          <ac:chgData name="Lei Song" userId="e77005fb-e6b4-4f46-8c86-95621a0ac549" providerId="ADAL" clId="{37475607-5D75-964D-BC2A-653F541FF1B2}" dt="2021-08-01T11:42:31.673" v="696" actId="20577"/>
          <ac:spMkLst>
            <pc:docMk/>
            <pc:sldMk cId="3275723116" sldId="329"/>
            <ac:spMk id="2" creationId="{07922CE1-BBA1-464F-86AA-6E3A142CB029}"/>
          </ac:spMkLst>
        </pc:spChg>
        <pc:spChg chg="mod">
          <ac:chgData name="Lei Song" userId="e77005fb-e6b4-4f46-8c86-95621a0ac549" providerId="ADAL" clId="{37475607-5D75-964D-BC2A-653F541FF1B2}" dt="2021-08-01T11:43:45.092" v="698"/>
          <ac:spMkLst>
            <pc:docMk/>
            <pc:sldMk cId="3275723116" sldId="329"/>
            <ac:spMk id="3" creationId="{23051374-3320-F545-9DBB-D81E2B1CD9A7}"/>
          </ac:spMkLst>
        </pc:spChg>
      </pc:sldChg>
      <pc:sldChg chg="modSp new mod">
        <pc:chgData name="Lei Song" userId="e77005fb-e6b4-4f46-8c86-95621a0ac549" providerId="ADAL" clId="{37475607-5D75-964D-BC2A-653F541FF1B2}" dt="2021-08-01T11:44:51.265" v="717" actId="313"/>
        <pc:sldMkLst>
          <pc:docMk/>
          <pc:sldMk cId="2327090162" sldId="330"/>
        </pc:sldMkLst>
        <pc:spChg chg="mod">
          <ac:chgData name="Lei Song" userId="e77005fb-e6b4-4f46-8c86-95621a0ac549" providerId="ADAL" clId="{37475607-5D75-964D-BC2A-653F541FF1B2}" dt="2021-08-01T11:44:32.655" v="712"/>
          <ac:spMkLst>
            <pc:docMk/>
            <pc:sldMk cId="2327090162" sldId="330"/>
            <ac:spMk id="2" creationId="{BA40D739-DA31-2D40-BA77-60093656020E}"/>
          </ac:spMkLst>
        </pc:spChg>
        <pc:spChg chg="mod">
          <ac:chgData name="Lei Song" userId="e77005fb-e6b4-4f46-8c86-95621a0ac549" providerId="ADAL" clId="{37475607-5D75-964D-BC2A-653F541FF1B2}" dt="2021-08-01T11:44:51.265" v="717" actId="313"/>
          <ac:spMkLst>
            <pc:docMk/>
            <pc:sldMk cId="2327090162" sldId="330"/>
            <ac:spMk id="3" creationId="{6905F64B-6047-424B-B088-5CE27BE52D8E}"/>
          </ac:spMkLst>
        </pc:spChg>
      </pc:sldChg>
      <pc:sldChg chg="modSp new mod">
        <pc:chgData name="Lei Song" userId="e77005fb-e6b4-4f46-8c86-95621a0ac549" providerId="ADAL" clId="{37475607-5D75-964D-BC2A-653F541FF1B2}" dt="2021-08-01T11:45:58.374" v="725" actId="2710"/>
        <pc:sldMkLst>
          <pc:docMk/>
          <pc:sldMk cId="1802904151" sldId="331"/>
        </pc:sldMkLst>
        <pc:spChg chg="mod">
          <ac:chgData name="Lei Song" userId="e77005fb-e6b4-4f46-8c86-95621a0ac549" providerId="ADAL" clId="{37475607-5D75-964D-BC2A-653F541FF1B2}" dt="2021-08-01T11:45:38.631" v="721" actId="20577"/>
          <ac:spMkLst>
            <pc:docMk/>
            <pc:sldMk cId="1802904151" sldId="331"/>
            <ac:spMk id="2" creationId="{EEB428C8-5D5B-C742-825B-21593591A972}"/>
          </ac:spMkLst>
        </pc:spChg>
        <pc:spChg chg="mod">
          <ac:chgData name="Lei Song" userId="e77005fb-e6b4-4f46-8c86-95621a0ac549" providerId="ADAL" clId="{37475607-5D75-964D-BC2A-653F541FF1B2}" dt="2021-08-01T11:45:58.374" v="725" actId="2710"/>
          <ac:spMkLst>
            <pc:docMk/>
            <pc:sldMk cId="1802904151" sldId="331"/>
            <ac:spMk id="3" creationId="{8AF80E2E-4E00-7D41-9278-7F7C6F90BCBB}"/>
          </ac:spMkLst>
        </pc:spChg>
      </pc:sldChg>
      <pc:sldChg chg="modSp new mod">
        <pc:chgData name="Lei Song" userId="e77005fb-e6b4-4f46-8c86-95621a0ac549" providerId="ADAL" clId="{37475607-5D75-964D-BC2A-653F541FF1B2}" dt="2021-08-01T11:48:09.234" v="733" actId="2710"/>
        <pc:sldMkLst>
          <pc:docMk/>
          <pc:sldMk cId="3095600154" sldId="332"/>
        </pc:sldMkLst>
        <pc:spChg chg="mod">
          <ac:chgData name="Lei Song" userId="e77005fb-e6b4-4f46-8c86-95621a0ac549" providerId="ADAL" clId="{37475607-5D75-964D-BC2A-653F541FF1B2}" dt="2021-08-01T11:47:48.374" v="729" actId="20577"/>
          <ac:spMkLst>
            <pc:docMk/>
            <pc:sldMk cId="3095600154" sldId="332"/>
            <ac:spMk id="2" creationId="{291B3397-6511-7448-86E5-4D575D8CD502}"/>
          </ac:spMkLst>
        </pc:spChg>
        <pc:spChg chg="mod">
          <ac:chgData name="Lei Song" userId="e77005fb-e6b4-4f46-8c86-95621a0ac549" providerId="ADAL" clId="{37475607-5D75-964D-BC2A-653F541FF1B2}" dt="2021-08-01T11:48:09.234" v="733" actId="2710"/>
          <ac:spMkLst>
            <pc:docMk/>
            <pc:sldMk cId="3095600154" sldId="332"/>
            <ac:spMk id="3" creationId="{5FBA0885-9597-8245-8B1A-3C1C26A13889}"/>
          </ac:spMkLst>
        </pc:spChg>
      </pc:sldChg>
      <pc:sldChg chg="modSp new mod">
        <pc:chgData name="Lei Song" userId="e77005fb-e6b4-4f46-8c86-95621a0ac549" providerId="ADAL" clId="{37475607-5D75-964D-BC2A-653F541FF1B2}" dt="2021-08-01T11:49:43.810" v="741" actId="20577"/>
        <pc:sldMkLst>
          <pc:docMk/>
          <pc:sldMk cId="2391397873" sldId="333"/>
        </pc:sldMkLst>
        <pc:spChg chg="mod">
          <ac:chgData name="Lei Song" userId="e77005fb-e6b4-4f46-8c86-95621a0ac549" providerId="ADAL" clId="{37475607-5D75-964D-BC2A-653F541FF1B2}" dt="2021-08-01T11:49:01.677" v="737" actId="20577"/>
          <ac:spMkLst>
            <pc:docMk/>
            <pc:sldMk cId="2391397873" sldId="333"/>
            <ac:spMk id="2" creationId="{15731F6F-4428-AC48-B751-532C353E5AFC}"/>
          </ac:spMkLst>
        </pc:spChg>
        <pc:spChg chg="mod">
          <ac:chgData name="Lei Song" userId="e77005fb-e6b4-4f46-8c86-95621a0ac549" providerId="ADAL" clId="{37475607-5D75-964D-BC2A-653F541FF1B2}" dt="2021-08-01T11:49:43.810" v="741" actId="20577"/>
          <ac:spMkLst>
            <pc:docMk/>
            <pc:sldMk cId="2391397873" sldId="333"/>
            <ac:spMk id="3" creationId="{397FBE8B-CA78-8640-AEC4-CF7551277D87}"/>
          </ac:spMkLst>
        </pc:spChg>
      </pc:sldChg>
      <pc:sldChg chg="modSp new mod">
        <pc:chgData name="Lei Song" userId="e77005fb-e6b4-4f46-8c86-95621a0ac549" providerId="ADAL" clId="{37475607-5D75-964D-BC2A-653F541FF1B2}" dt="2021-08-01T11:50:37.246" v="764" actId="27636"/>
        <pc:sldMkLst>
          <pc:docMk/>
          <pc:sldMk cId="3178980291" sldId="334"/>
        </pc:sldMkLst>
        <pc:spChg chg="mod">
          <ac:chgData name="Lei Song" userId="e77005fb-e6b4-4f46-8c86-95621a0ac549" providerId="ADAL" clId="{37475607-5D75-964D-BC2A-653F541FF1B2}" dt="2021-08-01T11:50:12.202" v="759" actId="20577"/>
          <ac:spMkLst>
            <pc:docMk/>
            <pc:sldMk cId="3178980291" sldId="334"/>
            <ac:spMk id="2" creationId="{E3199CB5-F67B-1B4F-AD6F-F897961F86BF}"/>
          </ac:spMkLst>
        </pc:spChg>
        <pc:spChg chg="mod">
          <ac:chgData name="Lei Song" userId="e77005fb-e6b4-4f46-8c86-95621a0ac549" providerId="ADAL" clId="{37475607-5D75-964D-BC2A-653F541FF1B2}" dt="2021-08-01T11:50:37.246" v="764" actId="27636"/>
          <ac:spMkLst>
            <pc:docMk/>
            <pc:sldMk cId="3178980291" sldId="334"/>
            <ac:spMk id="3" creationId="{1AFB899C-BFE3-5B47-9112-3B779D2140DC}"/>
          </ac:spMkLst>
        </pc:spChg>
      </pc:sldChg>
      <pc:sldChg chg="modSp new mod">
        <pc:chgData name="Lei Song" userId="e77005fb-e6b4-4f46-8c86-95621a0ac549" providerId="ADAL" clId="{37475607-5D75-964D-BC2A-653F541FF1B2}" dt="2021-08-01T11:52:39.475" v="774" actId="27636"/>
        <pc:sldMkLst>
          <pc:docMk/>
          <pc:sldMk cId="2092286919" sldId="335"/>
        </pc:sldMkLst>
        <pc:spChg chg="mod">
          <ac:chgData name="Lei Song" userId="e77005fb-e6b4-4f46-8c86-95621a0ac549" providerId="ADAL" clId="{37475607-5D75-964D-BC2A-653F541FF1B2}" dt="2021-08-01T11:52:14.845" v="768" actId="20577"/>
          <ac:spMkLst>
            <pc:docMk/>
            <pc:sldMk cId="2092286919" sldId="335"/>
            <ac:spMk id="2" creationId="{70A9DCA0-95C3-D943-A72D-4A8FEAA86FDF}"/>
          </ac:spMkLst>
        </pc:spChg>
        <pc:spChg chg="mod">
          <ac:chgData name="Lei Song" userId="e77005fb-e6b4-4f46-8c86-95621a0ac549" providerId="ADAL" clId="{37475607-5D75-964D-BC2A-653F541FF1B2}" dt="2021-08-01T11:52:39.475" v="774" actId="27636"/>
          <ac:spMkLst>
            <pc:docMk/>
            <pc:sldMk cId="2092286919" sldId="335"/>
            <ac:spMk id="3" creationId="{F733CF35-6557-8F46-812F-ECEA2C4D51D3}"/>
          </ac:spMkLst>
        </pc:spChg>
      </pc:sldChg>
      <pc:sldChg chg="modSp new mod">
        <pc:chgData name="Lei Song" userId="e77005fb-e6b4-4f46-8c86-95621a0ac549" providerId="ADAL" clId="{37475607-5D75-964D-BC2A-653F541FF1B2}" dt="2021-08-01T11:54:08.189" v="782" actId="123"/>
        <pc:sldMkLst>
          <pc:docMk/>
          <pc:sldMk cId="2104174572" sldId="336"/>
        </pc:sldMkLst>
        <pc:spChg chg="mod">
          <ac:chgData name="Lei Song" userId="e77005fb-e6b4-4f46-8c86-95621a0ac549" providerId="ADAL" clId="{37475607-5D75-964D-BC2A-653F541FF1B2}" dt="2021-08-01T11:53:40.579" v="778" actId="20577"/>
          <ac:spMkLst>
            <pc:docMk/>
            <pc:sldMk cId="2104174572" sldId="336"/>
            <ac:spMk id="2" creationId="{B2A9A547-DE91-3445-89B8-15A1DEC3EEDE}"/>
          </ac:spMkLst>
        </pc:spChg>
        <pc:spChg chg="mod">
          <ac:chgData name="Lei Song" userId="e77005fb-e6b4-4f46-8c86-95621a0ac549" providerId="ADAL" clId="{37475607-5D75-964D-BC2A-653F541FF1B2}" dt="2021-08-01T11:54:08.189" v="782" actId="123"/>
          <ac:spMkLst>
            <pc:docMk/>
            <pc:sldMk cId="2104174572" sldId="336"/>
            <ac:spMk id="3" creationId="{1A3E6A09-7A6D-B041-B84F-D3291D521D10}"/>
          </ac:spMkLst>
        </pc:spChg>
      </pc:sldChg>
      <pc:sldChg chg="modSp new mod">
        <pc:chgData name="Lei Song" userId="e77005fb-e6b4-4f46-8c86-95621a0ac549" providerId="ADAL" clId="{37475607-5D75-964D-BC2A-653F541FF1B2}" dt="2021-08-01T11:55:54.106" v="791" actId="2710"/>
        <pc:sldMkLst>
          <pc:docMk/>
          <pc:sldMk cId="1314990804" sldId="337"/>
        </pc:sldMkLst>
        <pc:spChg chg="mod">
          <ac:chgData name="Lei Song" userId="e77005fb-e6b4-4f46-8c86-95621a0ac549" providerId="ADAL" clId="{37475607-5D75-964D-BC2A-653F541FF1B2}" dt="2021-08-01T11:55:04.814" v="786" actId="20577"/>
          <ac:spMkLst>
            <pc:docMk/>
            <pc:sldMk cId="1314990804" sldId="337"/>
            <ac:spMk id="2" creationId="{0C5EB7CC-F482-1C49-AF78-36963013E9EC}"/>
          </ac:spMkLst>
        </pc:spChg>
        <pc:spChg chg="mod">
          <ac:chgData name="Lei Song" userId="e77005fb-e6b4-4f46-8c86-95621a0ac549" providerId="ADAL" clId="{37475607-5D75-964D-BC2A-653F541FF1B2}" dt="2021-08-01T11:55:54.106" v="791" actId="2710"/>
          <ac:spMkLst>
            <pc:docMk/>
            <pc:sldMk cId="1314990804" sldId="337"/>
            <ac:spMk id="3" creationId="{A6B6E78C-9CCF-4040-A296-4EA1C6BBA401}"/>
          </ac:spMkLst>
        </pc:spChg>
      </pc:sldChg>
      <pc:sldChg chg="modSp new mod">
        <pc:chgData name="Lei Song" userId="e77005fb-e6b4-4f46-8c86-95621a0ac549" providerId="ADAL" clId="{37475607-5D75-964D-BC2A-653F541FF1B2}" dt="2021-08-01T11:58:44.593" v="805" actId="27636"/>
        <pc:sldMkLst>
          <pc:docMk/>
          <pc:sldMk cId="710083459" sldId="338"/>
        </pc:sldMkLst>
        <pc:spChg chg="mod">
          <ac:chgData name="Lei Song" userId="e77005fb-e6b4-4f46-8c86-95621a0ac549" providerId="ADAL" clId="{37475607-5D75-964D-BC2A-653F541FF1B2}" dt="2021-08-01T11:58:19.295" v="799" actId="20577"/>
          <ac:spMkLst>
            <pc:docMk/>
            <pc:sldMk cId="710083459" sldId="338"/>
            <ac:spMk id="2" creationId="{3B4CE278-7553-E547-833E-A27FCE4BADF2}"/>
          </ac:spMkLst>
        </pc:spChg>
        <pc:spChg chg="mod">
          <ac:chgData name="Lei Song" userId="e77005fb-e6b4-4f46-8c86-95621a0ac549" providerId="ADAL" clId="{37475607-5D75-964D-BC2A-653F541FF1B2}" dt="2021-08-01T11:58:44.593" v="805" actId="27636"/>
          <ac:spMkLst>
            <pc:docMk/>
            <pc:sldMk cId="710083459" sldId="338"/>
            <ac:spMk id="3" creationId="{5AA8B964-8B59-684E-A263-4AD5F001CCB1}"/>
          </ac:spMkLst>
        </pc:spChg>
      </pc:sldChg>
      <pc:sldChg chg="modSp new mod">
        <pc:chgData name="Lei Song" userId="e77005fb-e6b4-4f46-8c86-95621a0ac549" providerId="ADAL" clId="{37475607-5D75-964D-BC2A-653F541FF1B2}" dt="2021-08-01T11:59:46.698" v="815" actId="2710"/>
        <pc:sldMkLst>
          <pc:docMk/>
          <pc:sldMk cId="1720454019" sldId="339"/>
        </pc:sldMkLst>
        <pc:spChg chg="mod">
          <ac:chgData name="Lei Song" userId="e77005fb-e6b4-4f46-8c86-95621a0ac549" providerId="ADAL" clId="{37475607-5D75-964D-BC2A-653F541FF1B2}" dt="2021-08-01T11:59:23.126" v="809" actId="20577"/>
          <ac:spMkLst>
            <pc:docMk/>
            <pc:sldMk cId="1720454019" sldId="339"/>
            <ac:spMk id="2" creationId="{8D22B7BA-E673-6743-AEE1-4691649AA097}"/>
          </ac:spMkLst>
        </pc:spChg>
        <pc:spChg chg="mod">
          <ac:chgData name="Lei Song" userId="e77005fb-e6b4-4f46-8c86-95621a0ac549" providerId="ADAL" clId="{37475607-5D75-964D-BC2A-653F541FF1B2}" dt="2021-08-01T11:59:46.698" v="815" actId="2710"/>
          <ac:spMkLst>
            <pc:docMk/>
            <pc:sldMk cId="1720454019" sldId="339"/>
            <ac:spMk id="3" creationId="{11E88D40-551D-6344-8A99-BDBC17C1E255}"/>
          </ac:spMkLst>
        </pc:spChg>
      </pc:sldChg>
      <pc:sldChg chg="modSp new mod">
        <pc:chgData name="Lei Song" userId="e77005fb-e6b4-4f46-8c86-95621a0ac549" providerId="ADAL" clId="{37475607-5D75-964D-BC2A-653F541FF1B2}" dt="2021-08-01T12:00:49.561" v="825" actId="123"/>
        <pc:sldMkLst>
          <pc:docMk/>
          <pc:sldMk cId="1299052838" sldId="340"/>
        </pc:sldMkLst>
        <pc:spChg chg="mod">
          <ac:chgData name="Lei Song" userId="e77005fb-e6b4-4f46-8c86-95621a0ac549" providerId="ADAL" clId="{37475607-5D75-964D-BC2A-653F541FF1B2}" dt="2021-08-01T12:00:21.231" v="819" actId="20577"/>
          <ac:spMkLst>
            <pc:docMk/>
            <pc:sldMk cId="1299052838" sldId="340"/>
            <ac:spMk id="2" creationId="{896AC45C-581E-F644-A39B-FBF05E0CEDF3}"/>
          </ac:spMkLst>
        </pc:spChg>
        <pc:spChg chg="mod">
          <ac:chgData name="Lei Song" userId="e77005fb-e6b4-4f46-8c86-95621a0ac549" providerId="ADAL" clId="{37475607-5D75-964D-BC2A-653F541FF1B2}" dt="2021-08-01T12:00:49.561" v="825" actId="123"/>
          <ac:spMkLst>
            <pc:docMk/>
            <pc:sldMk cId="1299052838" sldId="340"/>
            <ac:spMk id="3" creationId="{2556614F-7482-B44A-8F75-7333683F9BAE}"/>
          </ac:spMkLst>
        </pc:spChg>
      </pc:sldChg>
      <pc:sldChg chg="modSp new mod">
        <pc:chgData name="Lei Song" userId="e77005fb-e6b4-4f46-8c86-95621a0ac549" providerId="ADAL" clId="{37475607-5D75-964D-BC2A-653F541FF1B2}" dt="2021-08-01T23:31:11.124" v="846" actId="207"/>
        <pc:sldMkLst>
          <pc:docMk/>
          <pc:sldMk cId="4087715330" sldId="345"/>
        </pc:sldMkLst>
        <pc:spChg chg="mod">
          <ac:chgData name="Lei Song" userId="e77005fb-e6b4-4f46-8c86-95621a0ac549" providerId="ADAL" clId="{37475607-5D75-964D-BC2A-653F541FF1B2}" dt="2021-08-01T23:10:32.143" v="832" actId="20577"/>
          <ac:spMkLst>
            <pc:docMk/>
            <pc:sldMk cId="4087715330" sldId="345"/>
            <ac:spMk id="2" creationId="{5EF204A2-A406-AA4C-8714-AB93AEED9DC6}"/>
          </ac:spMkLst>
        </pc:spChg>
        <pc:spChg chg="mod">
          <ac:chgData name="Lei Song" userId="e77005fb-e6b4-4f46-8c86-95621a0ac549" providerId="ADAL" clId="{37475607-5D75-964D-BC2A-653F541FF1B2}" dt="2021-08-01T23:31:11.124" v="846" actId="207"/>
          <ac:spMkLst>
            <pc:docMk/>
            <pc:sldMk cId="4087715330" sldId="345"/>
            <ac:spMk id="3" creationId="{5599A9A9-2183-684F-BA98-1288A5F0ED5A}"/>
          </ac:spMkLst>
        </pc:spChg>
      </pc:sldChg>
      <pc:sldChg chg="modSp new mod">
        <pc:chgData name="Lei Song" userId="e77005fb-e6b4-4f46-8c86-95621a0ac549" providerId="ADAL" clId="{37475607-5D75-964D-BC2A-653F541FF1B2}" dt="2021-08-01T23:31:58.502" v="860" actId="27636"/>
        <pc:sldMkLst>
          <pc:docMk/>
          <pc:sldMk cId="1826132681" sldId="346"/>
        </pc:sldMkLst>
        <pc:spChg chg="mod">
          <ac:chgData name="Lei Song" userId="e77005fb-e6b4-4f46-8c86-95621a0ac549" providerId="ADAL" clId="{37475607-5D75-964D-BC2A-653F541FF1B2}" dt="2021-08-01T23:31:39.538" v="855" actId="20577"/>
          <ac:spMkLst>
            <pc:docMk/>
            <pc:sldMk cId="1826132681" sldId="346"/>
            <ac:spMk id="2" creationId="{72223616-5500-AC42-A001-5A86DB9B4152}"/>
          </ac:spMkLst>
        </pc:spChg>
        <pc:spChg chg="mod">
          <ac:chgData name="Lei Song" userId="e77005fb-e6b4-4f46-8c86-95621a0ac549" providerId="ADAL" clId="{37475607-5D75-964D-BC2A-653F541FF1B2}" dt="2021-08-01T23:31:58.502" v="860" actId="27636"/>
          <ac:spMkLst>
            <pc:docMk/>
            <pc:sldMk cId="1826132681" sldId="346"/>
            <ac:spMk id="3" creationId="{0D7CEEAE-EEAA-024C-9FB0-96ECF8105BDE}"/>
          </ac:spMkLst>
        </pc:spChg>
      </pc:sldChg>
      <pc:sldChg chg="modSp new mod">
        <pc:chgData name="Lei Song" userId="e77005fb-e6b4-4f46-8c86-95621a0ac549" providerId="ADAL" clId="{37475607-5D75-964D-BC2A-653F541FF1B2}" dt="2021-08-01T23:34:48.803" v="869" actId="2710"/>
        <pc:sldMkLst>
          <pc:docMk/>
          <pc:sldMk cId="3271444164" sldId="347"/>
        </pc:sldMkLst>
        <pc:spChg chg="mod">
          <ac:chgData name="Lei Song" userId="e77005fb-e6b4-4f46-8c86-95621a0ac549" providerId="ADAL" clId="{37475607-5D75-964D-BC2A-653F541FF1B2}" dt="2021-08-01T23:34:37.062" v="864" actId="20577"/>
          <ac:spMkLst>
            <pc:docMk/>
            <pc:sldMk cId="3271444164" sldId="347"/>
            <ac:spMk id="2" creationId="{79870B03-FE43-E744-99A8-C0F736881620}"/>
          </ac:spMkLst>
        </pc:spChg>
        <pc:spChg chg="mod">
          <ac:chgData name="Lei Song" userId="e77005fb-e6b4-4f46-8c86-95621a0ac549" providerId="ADAL" clId="{37475607-5D75-964D-BC2A-653F541FF1B2}" dt="2021-08-01T23:34:48.803" v="869" actId="2710"/>
          <ac:spMkLst>
            <pc:docMk/>
            <pc:sldMk cId="3271444164" sldId="347"/>
            <ac:spMk id="3" creationId="{9FCA23E7-F807-8E4D-8120-DE973AE3CDF2}"/>
          </ac:spMkLst>
        </pc:spChg>
      </pc:sldChg>
      <pc:sldChg chg="modSp new mod">
        <pc:chgData name="Lei Song" userId="e77005fb-e6b4-4f46-8c86-95621a0ac549" providerId="ADAL" clId="{37475607-5D75-964D-BC2A-653F541FF1B2}" dt="2021-08-01T23:35:32.717" v="878" actId="2710"/>
        <pc:sldMkLst>
          <pc:docMk/>
          <pc:sldMk cId="662877822" sldId="348"/>
        </pc:sldMkLst>
        <pc:spChg chg="mod">
          <ac:chgData name="Lei Song" userId="e77005fb-e6b4-4f46-8c86-95621a0ac549" providerId="ADAL" clId="{37475607-5D75-964D-BC2A-653F541FF1B2}" dt="2021-08-01T23:35:19.185" v="873" actId="20577"/>
          <ac:spMkLst>
            <pc:docMk/>
            <pc:sldMk cId="662877822" sldId="348"/>
            <ac:spMk id="2" creationId="{56D5A6DC-5C90-3448-B8D8-799E51A7FA92}"/>
          </ac:spMkLst>
        </pc:spChg>
        <pc:spChg chg="mod">
          <ac:chgData name="Lei Song" userId="e77005fb-e6b4-4f46-8c86-95621a0ac549" providerId="ADAL" clId="{37475607-5D75-964D-BC2A-653F541FF1B2}" dt="2021-08-01T23:35:32.717" v="878" actId="2710"/>
          <ac:spMkLst>
            <pc:docMk/>
            <pc:sldMk cId="662877822" sldId="348"/>
            <ac:spMk id="3" creationId="{00EB66E5-B0E6-0948-BC0E-AF7ACF076BE4}"/>
          </ac:spMkLst>
        </pc:spChg>
      </pc:sldChg>
      <pc:sldChg chg="modSp new mod">
        <pc:chgData name="Lei Song" userId="e77005fb-e6b4-4f46-8c86-95621a0ac549" providerId="ADAL" clId="{37475607-5D75-964D-BC2A-653F541FF1B2}" dt="2021-08-01T23:38:14.702" v="894" actId="2710"/>
        <pc:sldMkLst>
          <pc:docMk/>
          <pc:sldMk cId="509660160" sldId="349"/>
        </pc:sldMkLst>
        <pc:spChg chg="mod">
          <ac:chgData name="Lei Song" userId="e77005fb-e6b4-4f46-8c86-95621a0ac549" providerId="ADAL" clId="{37475607-5D75-964D-BC2A-653F541FF1B2}" dt="2021-08-01T23:37:09.874" v="882" actId="20577"/>
          <ac:spMkLst>
            <pc:docMk/>
            <pc:sldMk cId="509660160" sldId="349"/>
            <ac:spMk id="2" creationId="{0EDE5D29-5E9D-684C-9FD8-3FFAE3B5623B}"/>
          </ac:spMkLst>
        </pc:spChg>
        <pc:spChg chg="mod">
          <ac:chgData name="Lei Song" userId="e77005fb-e6b4-4f46-8c86-95621a0ac549" providerId="ADAL" clId="{37475607-5D75-964D-BC2A-653F541FF1B2}" dt="2021-08-01T23:38:14.702" v="894" actId="2710"/>
          <ac:spMkLst>
            <pc:docMk/>
            <pc:sldMk cId="509660160" sldId="349"/>
            <ac:spMk id="3" creationId="{3FB53BE1-708A-F74B-8211-BE7C3D54DE70}"/>
          </ac:spMkLst>
        </pc:spChg>
      </pc:sldChg>
      <pc:sldChg chg="modSp new mod">
        <pc:chgData name="Lei Song" userId="e77005fb-e6b4-4f46-8c86-95621a0ac549" providerId="ADAL" clId="{37475607-5D75-964D-BC2A-653F541FF1B2}" dt="2021-08-01T23:39:09.084" v="919" actId="123"/>
        <pc:sldMkLst>
          <pc:docMk/>
          <pc:sldMk cId="953189533" sldId="350"/>
        </pc:sldMkLst>
        <pc:spChg chg="mod">
          <ac:chgData name="Lei Song" userId="e77005fb-e6b4-4f46-8c86-95621a0ac549" providerId="ADAL" clId="{37475607-5D75-964D-BC2A-653F541FF1B2}" dt="2021-08-01T23:38:41.238" v="912" actId="20577"/>
          <ac:spMkLst>
            <pc:docMk/>
            <pc:sldMk cId="953189533" sldId="350"/>
            <ac:spMk id="2" creationId="{C5222277-DAD3-4946-AF23-6FD10BAFBD6D}"/>
          </ac:spMkLst>
        </pc:spChg>
        <pc:spChg chg="mod">
          <ac:chgData name="Lei Song" userId="e77005fb-e6b4-4f46-8c86-95621a0ac549" providerId="ADAL" clId="{37475607-5D75-964D-BC2A-653F541FF1B2}" dt="2021-08-01T23:39:09.084" v="919" actId="123"/>
          <ac:spMkLst>
            <pc:docMk/>
            <pc:sldMk cId="953189533" sldId="350"/>
            <ac:spMk id="3" creationId="{1C62B8F4-AAC6-8645-B086-F48CE0FDBF9C}"/>
          </ac:spMkLst>
        </pc:spChg>
      </pc:sldChg>
      <pc:sldChg chg="modSp new mod">
        <pc:chgData name="Lei Song" userId="e77005fb-e6b4-4f46-8c86-95621a0ac549" providerId="ADAL" clId="{37475607-5D75-964D-BC2A-653F541FF1B2}" dt="2021-08-01T23:40:23.204" v="926" actId="2710"/>
        <pc:sldMkLst>
          <pc:docMk/>
          <pc:sldMk cId="881073340" sldId="351"/>
        </pc:sldMkLst>
        <pc:spChg chg="mod">
          <ac:chgData name="Lei Song" userId="e77005fb-e6b4-4f46-8c86-95621a0ac549" providerId="ADAL" clId="{37475607-5D75-964D-BC2A-653F541FF1B2}" dt="2021-08-01T23:40:11.450" v="923" actId="20577"/>
          <ac:spMkLst>
            <pc:docMk/>
            <pc:sldMk cId="881073340" sldId="351"/>
            <ac:spMk id="2" creationId="{C85AD142-3E73-7148-96EA-A35CED0F1E65}"/>
          </ac:spMkLst>
        </pc:spChg>
        <pc:spChg chg="mod">
          <ac:chgData name="Lei Song" userId="e77005fb-e6b4-4f46-8c86-95621a0ac549" providerId="ADAL" clId="{37475607-5D75-964D-BC2A-653F541FF1B2}" dt="2021-08-01T23:40:23.204" v="926" actId="2710"/>
          <ac:spMkLst>
            <pc:docMk/>
            <pc:sldMk cId="881073340" sldId="351"/>
            <ac:spMk id="3" creationId="{6E8AE2B5-7C4F-4147-8231-86617D3E2F8B}"/>
          </ac:spMkLst>
        </pc:spChg>
      </pc:sldChg>
      <pc:sldChg chg="modSp new mod">
        <pc:chgData name="Lei Song" userId="e77005fb-e6b4-4f46-8c86-95621a0ac549" providerId="ADAL" clId="{37475607-5D75-964D-BC2A-653F541FF1B2}" dt="2021-08-01T23:40:53.348" v="935" actId="2710"/>
        <pc:sldMkLst>
          <pc:docMk/>
          <pc:sldMk cId="2490902466" sldId="352"/>
        </pc:sldMkLst>
        <pc:spChg chg="mod">
          <ac:chgData name="Lei Song" userId="e77005fb-e6b4-4f46-8c86-95621a0ac549" providerId="ADAL" clId="{37475607-5D75-964D-BC2A-653F541FF1B2}" dt="2021-08-01T23:40:38.537" v="930" actId="20577"/>
          <ac:spMkLst>
            <pc:docMk/>
            <pc:sldMk cId="2490902466" sldId="352"/>
            <ac:spMk id="2" creationId="{1F523E87-E950-6249-86A4-BF5CE9E68C4D}"/>
          </ac:spMkLst>
        </pc:spChg>
        <pc:spChg chg="mod">
          <ac:chgData name="Lei Song" userId="e77005fb-e6b4-4f46-8c86-95621a0ac549" providerId="ADAL" clId="{37475607-5D75-964D-BC2A-653F541FF1B2}" dt="2021-08-01T23:40:53.348" v="935" actId="2710"/>
          <ac:spMkLst>
            <pc:docMk/>
            <pc:sldMk cId="2490902466" sldId="352"/>
            <ac:spMk id="3" creationId="{2120B38D-0E25-664C-83DD-E08A3C97AFAB}"/>
          </ac:spMkLst>
        </pc:spChg>
      </pc:sldChg>
      <pc:sldChg chg="modSp new mod">
        <pc:chgData name="Lei Song" userId="e77005fb-e6b4-4f46-8c86-95621a0ac549" providerId="ADAL" clId="{37475607-5D75-964D-BC2A-653F541FF1B2}" dt="2021-08-01T23:42:50.679" v="967" actId="20577"/>
        <pc:sldMkLst>
          <pc:docMk/>
          <pc:sldMk cId="1043394642" sldId="353"/>
        </pc:sldMkLst>
        <pc:spChg chg="mod">
          <ac:chgData name="Lei Song" userId="e77005fb-e6b4-4f46-8c86-95621a0ac549" providerId="ADAL" clId="{37475607-5D75-964D-BC2A-653F541FF1B2}" dt="2021-08-01T23:41:39.951" v="939" actId="20577"/>
          <ac:spMkLst>
            <pc:docMk/>
            <pc:sldMk cId="1043394642" sldId="353"/>
            <ac:spMk id="2" creationId="{71E4165D-389D-B645-9967-277ADE64C9E6}"/>
          </ac:spMkLst>
        </pc:spChg>
        <pc:spChg chg="mod">
          <ac:chgData name="Lei Song" userId="e77005fb-e6b4-4f46-8c86-95621a0ac549" providerId="ADAL" clId="{37475607-5D75-964D-BC2A-653F541FF1B2}" dt="2021-08-01T23:42:50.679" v="967" actId="20577"/>
          <ac:spMkLst>
            <pc:docMk/>
            <pc:sldMk cId="1043394642" sldId="353"/>
            <ac:spMk id="3" creationId="{9E296A4B-1C17-034A-ACDF-C4BEBC6D24CA}"/>
          </ac:spMkLst>
        </pc:spChg>
      </pc:sldChg>
      <pc:sldChg chg="modSp new mod">
        <pc:chgData name="Lei Song" userId="e77005fb-e6b4-4f46-8c86-95621a0ac549" providerId="ADAL" clId="{37475607-5D75-964D-BC2A-653F541FF1B2}" dt="2021-08-01T23:43:36.912" v="991" actId="27636"/>
        <pc:sldMkLst>
          <pc:docMk/>
          <pc:sldMk cId="1759565494" sldId="354"/>
        </pc:sldMkLst>
        <pc:spChg chg="mod">
          <ac:chgData name="Lei Song" userId="e77005fb-e6b4-4f46-8c86-95621a0ac549" providerId="ADAL" clId="{37475607-5D75-964D-BC2A-653F541FF1B2}" dt="2021-08-01T23:43:20.613" v="985" actId="20577"/>
          <ac:spMkLst>
            <pc:docMk/>
            <pc:sldMk cId="1759565494" sldId="354"/>
            <ac:spMk id="2" creationId="{7DC83A77-88D9-B147-B56E-D230AA527465}"/>
          </ac:spMkLst>
        </pc:spChg>
        <pc:spChg chg="mod">
          <ac:chgData name="Lei Song" userId="e77005fb-e6b4-4f46-8c86-95621a0ac549" providerId="ADAL" clId="{37475607-5D75-964D-BC2A-653F541FF1B2}" dt="2021-08-01T23:43:36.912" v="991" actId="27636"/>
          <ac:spMkLst>
            <pc:docMk/>
            <pc:sldMk cId="1759565494" sldId="354"/>
            <ac:spMk id="3" creationId="{97299787-3F44-E944-BC7F-CF6CC68DA969}"/>
          </ac:spMkLst>
        </pc:spChg>
      </pc:sldChg>
      <pc:sldChg chg="modSp new mod">
        <pc:chgData name="Lei Song" userId="e77005fb-e6b4-4f46-8c86-95621a0ac549" providerId="ADAL" clId="{37475607-5D75-964D-BC2A-653F541FF1B2}" dt="2021-08-01T23:44:30.977" v="998" actId="2710"/>
        <pc:sldMkLst>
          <pc:docMk/>
          <pc:sldMk cId="2956024473" sldId="355"/>
        </pc:sldMkLst>
        <pc:spChg chg="mod">
          <ac:chgData name="Lei Song" userId="e77005fb-e6b4-4f46-8c86-95621a0ac549" providerId="ADAL" clId="{37475607-5D75-964D-BC2A-653F541FF1B2}" dt="2021-08-01T23:44:19.238" v="995" actId="20577"/>
          <ac:spMkLst>
            <pc:docMk/>
            <pc:sldMk cId="2956024473" sldId="355"/>
            <ac:spMk id="2" creationId="{ADC12FE1-A7EE-2E46-BB89-9475AD0936DA}"/>
          </ac:spMkLst>
        </pc:spChg>
        <pc:spChg chg="mod">
          <ac:chgData name="Lei Song" userId="e77005fb-e6b4-4f46-8c86-95621a0ac549" providerId="ADAL" clId="{37475607-5D75-964D-BC2A-653F541FF1B2}" dt="2021-08-01T23:44:30.977" v="998" actId="2710"/>
          <ac:spMkLst>
            <pc:docMk/>
            <pc:sldMk cId="2956024473" sldId="355"/>
            <ac:spMk id="3" creationId="{D540D585-9CA9-7E49-8158-786A6E4D8818}"/>
          </ac:spMkLst>
        </pc:spChg>
      </pc:sldChg>
      <pc:sldChg chg="modSp new mod">
        <pc:chgData name="Lei Song" userId="e77005fb-e6b4-4f46-8c86-95621a0ac549" providerId="ADAL" clId="{37475607-5D75-964D-BC2A-653F541FF1B2}" dt="2021-08-01T23:44:58.045" v="1008" actId="27636"/>
        <pc:sldMkLst>
          <pc:docMk/>
          <pc:sldMk cId="1901668736" sldId="356"/>
        </pc:sldMkLst>
        <pc:spChg chg="mod">
          <ac:chgData name="Lei Song" userId="e77005fb-e6b4-4f46-8c86-95621a0ac549" providerId="ADAL" clId="{37475607-5D75-964D-BC2A-653F541FF1B2}" dt="2021-08-01T23:44:43.238" v="1002" actId="20577"/>
          <ac:spMkLst>
            <pc:docMk/>
            <pc:sldMk cId="1901668736" sldId="356"/>
            <ac:spMk id="2" creationId="{C8BB1D67-36A8-854D-A24D-B39335051A06}"/>
          </ac:spMkLst>
        </pc:spChg>
        <pc:spChg chg="mod">
          <ac:chgData name="Lei Song" userId="e77005fb-e6b4-4f46-8c86-95621a0ac549" providerId="ADAL" clId="{37475607-5D75-964D-BC2A-653F541FF1B2}" dt="2021-08-01T23:44:58.045" v="1008" actId="27636"/>
          <ac:spMkLst>
            <pc:docMk/>
            <pc:sldMk cId="1901668736" sldId="356"/>
            <ac:spMk id="3" creationId="{9756A984-4732-1C49-8812-A399E3098AB7}"/>
          </ac:spMkLst>
        </pc:spChg>
      </pc:sldChg>
      <pc:sldChg chg="modSp new mod">
        <pc:chgData name="Lei Song" userId="e77005fb-e6b4-4f46-8c86-95621a0ac549" providerId="ADAL" clId="{37475607-5D75-964D-BC2A-653F541FF1B2}" dt="2021-08-01T23:46:21.438" v="1015" actId="2710"/>
        <pc:sldMkLst>
          <pc:docMk/>
          <pc:sldMk cId="3955718292" sldId="357"/>
        </pc:sldMkLst>
        <pc:spChg chg="mod">
          <ac:chgData name="Lei Song" userId="e77005fb-e6b4-4f46-8c86-95621a0ac549" providerId="ADAL" clId="{37475607-5D75-964D-BC2A-653F541FF1B2}" dt="2021-08-01T23:45:43.552" v="1012" actId="20577"/>
          <ac:spMkLst>
            <pc:docMk/>
            <pc:sldMk cId="3955718292" sldId="357"/>
            <ac:spMk id="2" creationId="{11A8AC40-6C01-094E-A6D2-5D187584BF08}"/>
          </ac:spMkLst>
        </pc:spChg>
        <pc:spChg chg="mod">
          <ac:chgData name="Lei Song" userId="e77005fb-e6b4-4f46-8c86-95621a0ac549" providerId="ADAL" clId="{37475607-5D75-964D-BC2A-653F541FF1B2}" dt="2021-08-01T23:46:21.438" v="1015" actId="2710"/>
          <ac:spMkLst>
            <pc:docMk/>
            <pc:sldMk cId="3955718292" sldId="357"/>
            <ac:spMk id="3" creationId="{95FCB02F-3717-5D4F-AA3A-D1BE3E8687FF}"/>
          </ac:spMkLst>
        </pc:spChg>
      </pc:sldChg>
      <pc:sldChg chg="modSp new mod">
        <pc:chgData name="Lei Song" userId="e77005fb-e6b4-4f46-8c86-95621a0ac549" providerId="ADAL" clId="{37475607-5D75-964D-BC2A-653F541FF1B2}" dt="2021-08-01T23:47:04.679" v="1041" actId="27636"/>
        <pc:sldMkLst>
          <pc:docMk/>
          <pc:sldMk cId="177267050" sldId="358"/>
        </pc:sldMkLst>
        <pc:spChg chg="mod">
          <ac:chgData name="Lei Song" userId="e77005fb-e6b4-4f46-8c86-95621a0ac549" providerId="ADAL" clId="{37475607-5D75-964D-BC2A-653F541FF1B2}" dt="2021-08-01T23:46:49.420" v="1035" actId="20577"/>
          <ac:spMkLst>
            <pc:docMk/>
            <pc:sldMk cId="177267050" sldId="358"/>
            <ac:spMk id="2" creationId="{2D88254C-A8CD-3848-9955-585E161EB080}"/>
          </ac:spMkLst>
        </pc:spChg>
        <pc:spChg chg="mod">
          <ac:chgData name="Lei Song" userId="e77005fb-e6b4-4f46-8c86-95621a0ac549" providerId="ADAL" clId="{37475607-5D75-964D-BC2A-653F541FF1B2}" dt="2021-08-01T23:47:04.679" v="1041" actId="27636"/>
          <ac:spMkLst>
            <pc:docMk/>
            <pc:sldMk cId="177267050" sldId="358"/>
            <ac:spMk id="3" creationId="{C7A1D003-C35F-7B4F-9FCB-0DCA7C66CBB6}"/>
          </ac:spMkLst>
        </pc:spChg>
      </pc:sldChg>
      <pc:sldChg chg="modSp new mod">
        <pc:chgData name="Lei Song" userId="e77005fb-e6b4-4f46-8c86-95621a0ac549" providerId="ADAL" clId="{37475607-5D75-964D-BC2A-653F541FF1B2}" dt="2021-08-01T23:47:49.742" v="1049" actId="27636"/>
        <pc:sldMkLst>
          <pc:docMk/>
          <pc:sldMk cId="1385426763" sldId="359"/>
        </pc:sldMkLst>
        <pc:spChg chg="mod">
          <ac:chgData name="Lei Song" userId="e77005fb-e6b4-4f46-8c86-95621a0ac549" providerId="ADAL" clId="{37475607-5D75-964D-BC2A-653F541FF1B2}" dt="2021-08-01T23:47:32.765" v="1045" actId="20577"/>
          <ac:spMkLst>
            <pc:docMk/>
            <pc:sldMk cId="1385426763" sldId="359"/>
            <ac:spMk id="2" creationId="{B39194CA-75F8-E445-8F65-89FC5741A0B4}"/>
          </ac:spMkLst>
        </pc:spChg>
        <pc:spChg chg="mod">
          <ac:chgData name="Lei Song" userId="e77005fb-e6b4-4f46-8c86-95621a0ac549" providerId="ADAL" clId="{37475607-5D75-964D-BC2A-653F541FF1B2}" dt="2021-08-01T23:47:49.742" v="1049" actId="27636"/>
          <ac:spMkLst>
            <pc:docMk/>
            <pc:sldMk cId="1385426763" sldId="359"/>
            <ac:spMk id="3" creationId="{27855A2E-CD14-5A44-9257-03853C6CF7C0}"/>
          </ac:spMkLst>
        </pc:spChg>
      </pc:sldChg>
      <pc:sldChg chg="modSp new mod">
        <pc:chgData name="Lei Song" userId="e77005fb-e6b4-4f46-8c86-95621a0ac549" providerId="ADAL" clId="{37475607-5D75-964D-BC2A-653F541FF1B2}" dt="2021-08-01T23:48:19.599" v="1058" actId="2710"/>
        <pc:sldMkLst>
          <pc:docMk/>
          <pc:sldMk cId="2150734896" sldId="360"/>
        </pc:sldMkLst>
        <pc:spChg chg="mod">
          <ac:chgData name="Lei Song" userId="e77005fb-e6b4-4f46-8c86-95621a0ac549" providerId="ADAL" clId="{37475607-5D75-964D-BC2A-653F541FF1B2}" dt="2021-08-01T23:48:05.732" v="1053" actId="20577"/>
          <ac:spMkLst>
            <pc:docMk/>
            <pc:sldMk cId="2150734896" sldId="360"/>
            <ac:spMk id="2" creationId="{2B3DF974-B866-F445-AA4E-22E6634E55F0}"/>
          </ac:spMkLst>
        </pc:spChg>
        <pc:spChg chg="mod">
          <ac:chgData name="Lei Song" userId="e77005fb-e6b4-4f46-8c86-95621a0ac549" providerId="ADAL" clId="{37475607-5D75-964D-BC2A-653F541FF1B2}" dt="2021-08-01T23:48:19.599" v="1058" actId="2710"/>
          <ac:spMkLst>
            <pc:docMk/>
            <pc:sldMk cId="2150734896" sldId="360"/>
            <ac:spMk id="3" creationId="{515DFAE8-FBC7-C54A-B320-2ABC54497735}"/>
          </ac:spMkLst>
        </pc:spChg>
      </pc:sldChg>
      <pc:sldChg chg="modSp new mod">
        <pc:chgData name="Lei Song" userId="e77005fb-e6b4-4f46-8c86-95621a0ac549" providerId="ADAL" clId="{37475607-5D75-964D-BC2A-653F541FF1B2}" dt="2021-08-01T23:50:13.726" v="1068" actId="20577"/>
        <pc:sldMkLst>
          <pc:docMk/>
          <pc:sldMk cId="3320613240" sldId="361"/>
        </pc:sldMkLst>
        <pc:spChg chg="mod">
          <ac:chgData name="Lei Song" userId="e77005fb-e6b4-4f46-8c86-95621a0ac549" providerId="ADAL" clId="{37475607-5D75-964D-BC2A-653F541FF1B2}" dt="2021-08-01T23:49:03.908" v="1062" actId="20577"/>
          <ac:spMkLst>
            <pc:docMk/>
            <pc:sldMk cId="3320613240" sldId="361"/>
            <ac:spMk id="2" creationId="{EDB0F781-74E7-604F-A7B6-A3CBC2B9146A}"/>
          </ac:spMkLst>
        </pc:spChg>
        <pc:spChg chg="mod">
          <ac:chgData name="Lei Song" userId="e77005fb-e6b4-4f46-8c86-95621a0ac549" providerId="ADAL" clId="{37475607-5D75-964D-BC2A-653F541FF1B2}" dt="2021-08-01T23:50:13.726" v="1068" actId="20577"/>
          <ac:spMkLst>
            <pc:docMk/>
            <pc:sldMk cId="3320613240" sldId="361"/>
            <ac:spMk id="3" creationId="{710F2135-FD0B-B948-A2F6-08907C491A09}"/>
          </ac:spMkLst>
        </pc:spChg>
      </pc:sldChg>
      <pc:sldChg chg="modSp new mod">
        <pc:chgData name="Lei Song" userId="e77005fb-e6b4-4f46-8c86-95621a0ac549" providerId="ADAL" clId="{37475607-5D75-964D-BC2A-653F541FF1B2}" dt="2021-08-01T23:50:48.091" v="1096" actId="27636"/>
        <pc:sldMkLst>
          <pc:docMk/>
          <pc:sldMk cId="2696775537" sldId="362"/>
        </pc:sldMkLst>
        <pc:spChg chg="mod">
          <ac:chgData name="Lei Song" userId="e77005fb-e6b4-4f46-8c86-95621a0ac549" providerId="ADAL" clId="{37475607-5D75-964D-BC2A-653F541FF1B2}" dt="2021-08-01T23:50:33.541" v="1090" actId="20577"/>
          <ac:spMkLst>
            <pc:docMk/>
            <pc:sldMk cId="2696775537" sldId="362"/>
            <ac:spMk id="2" creationId="{F2DDEFF4-A1BE-9A4F-8CBB-5B2C66B262F3}"/>
          </ac:spMkLst>
        </pc:spChg>
        <pc:spChg chg="mod">
          <ac:chgData name="Lei Song" userId="e77005fb-e6b4-4f46-8c86-95621a0ac549" providerId="ADAL" clId="{37475607-5D75-964D-BC2A-653F541FF1B2}" dt="2021-08-01T23:50:48.091" v="1096" actId="27636"/>
          <ac:spMkLst>
            <pc:docMk/>
            <pc:sldMk cId="2696775537" sldId="362"/>
            <ac:spMk id="3" creationId="{51F29D91-8A9A-1B40-8BAA-4701029C207C}"/>
          </ac:spMkLst>
        </pc:spChg>
      </pc:sldChg>
      <pc:sldChg chg="modSp new mod">
        <pc:chgData name="Lei Song" userId="e77005fb-e6b4-4f46-8c86-95621a0ac549" providerId="ADAL" clId="{37475607-5D75-964D-BC2A-653F541FF1B2}" dt="2021-08-01T23:51:28.176" v="1104" actId="27636"/>
        <pc:sldMkLst>
          <pc:docMk/>
          <pc:sldMk cId="2724297838" sldId="363"/>
        </pc:sldMkLst>
        <pc:spChg chg="mod">
          <ac:chgData name="Lei Song" userId="e77005fb-e6b4-4f46-8c86-95621a0ac549" providerId="ADAL" clId="{37475607-5D75-964D-BC2A-653F541FF1B2}" dt="2021-08-01T23:51:15.579" v="1100" actId="20577"/>
          <ac:spMkLst>
            <pc:docMk/>
            <pc:sldMk cId="2724297838" sldId="363"/>
            <ac:spMk id="2" creationId="{13D373A1-7B4D-E14C-8CD6-6F490C3BB9C5}"/>
          </ac:spMkLst>
        </pc:spChg>
        <pc:spChg chg="mod">
          <ac:chgData name="Lei Song" userId="e77005fb-e6b4-4f46-8c86-95621a0ac549" providerId="ADAL" clId="{37475607-5D75-964D-BC2A-653F541FF1B2}" dt="2021-08-01T23:51:28.176" v="1104" actId="27636"/>
          <ac:spMkLst>
            <pc:docMk/>
            <pc:sldMk cId="2724297838" sldId="363"/>
            <ac:spMk id="3" creationId="{AC93229D-CC6D-B84A-848A-6AE8C38B6281}"/>
          </ac:spMkLst>
        </pc:spChg>
      </pc:sldChg>
      <pc:sldChg chg="modSp new mod">
        <pc:chgData name="Lei Song" userId="e77005fb-e6b4-4f46-8c86-95621a0ac549" providerId="ADAL" clId="{37475607-5D75-964D-BC2A-653F541FF1B2}" dt="2021-08-01T23:51:59.496" v="1114" actId="2710"/>
        <pc:sldMkLst>
          <pc:docMk/>
          <pc:sldMk cId="3303579704" sldId="364"/>
        </pc:sldMkLst>
        <pc:spChg chg="mod">
          <ac:chgData name="Lei Song" userId="e77005fb-e6b4-4f46-8c86-95621a0ac549" providerId="ADAL" clId="{37475607-5D75-964D-BC2A-653F541FF1B2}" dt="2021-08-01T23:51:45.595" v="1108" actId="20577"/>
          <ac:spMkLst>
            <pc:docMk/>
            <pc:sldMk cId="3303579704" sldId="364"/>
            <ac:spMk id="2" creationId="{878CD891-0417-5940-98B9-18D9A49BA6F1}"/>
          </ac:spMkLst>
        </pc:spChg>
        <pc:spChg chg="mod">
          <ac:chgData name="Lei Song" userId="e77005fb-e6b4-4f46-8c86-95621a0ac549" providerId="ADAL" clId="{37475607-5D75-964D-BC2A-653F541FF1B2}" dt="2021-08-01T23:51:59.496" v="1114" actId="2710"/>
          <ac:spMkLst>
            <pc:docMk/>
            <pc:sldMk cId="3303579704" sldId="364"/>
            <ac:spMk id="3" creationId="{67CC23B0-9AB1-5C43-A18E-D151397ECF7F}"/>
          </ac:spMkLst>
        </pc:spChg>
      </pc:sldChg>
      <pc:sldChg chg="addSp delSp modSp new mod">
        <pc:chgData name="Lei Song" userId="e77005fb-e6b4-4f46-8c86-95621a0ac549" providerId="ADAL" clId="{37475607-5D75-964D-BC2A-653F541FF1B2}" dt="2021-08-02T04:42:01.605" v="1197" actId="20577"/>
        <pc:sldMkLst>
          <pc:docMk/>
          <pc:sldMk cId="465172991" sldId="365"/>
        </pc:sldMkLst>
        <pc:spChg chg="mod">
          <ac:chgData name="Lei Song" userId="e77005fb-e6b4-4f46-8c86-95621a0ac549" providerId="ADAL" clId="{37475607-5D75-964D-BC2A-653F541FF1B2}" dt="2021-08-01T23:52:51.457" v="1122" actId="20577"/>
          <ac:spMkLst>
            <pc:docMk/>
            <pc:sldMk cId="465172991" sldId="365"/>
            <ac:spMk id="2" creationId="{1A67F750-216D-884C-9AFF-84BCE0CB3FD1}"/>
          </ac:spMkLst>
        </pc:spChg>
        <pc:spChg chg="del">
          <ac:chgData name="Lei Song" userId="e77005fb-e6b4-4f46-8c86-95621a0ac549" providerId="ADAL" clId="{37475607-5D75-964D-BC2A-653F541FF1B2}" dt="2021-08-01T23:53:19.947" v="1123" actId="3680"/>
          <ac:spMkLst>
            <pc:docMk/>
            <pc:sldMk cId="465172991" sldId="365"/>
            <ac:spMk id="3" creationId="{EEC03C69-3384-E349-9B61-7F2EFAF359A9}"/>
          </ac:spMkLst>
        </pc:spChg>
        <pc:graphicFrameChg chg="add mod ord modGraphic">
          <ac:chgData name="Lei Song" userId="e77005fb-e6b4-4f46-8c86-95621a0ac549" providerId="ADAL" clId="{37475607-5D75-964D-BC2A-653F541FF1B2}" dt="2021-08-02T04:42:01.605" v="1197" actId="20577"/>
          <ac:graphicFrameMkLst>
            <pc:docMk/>
            <pc:sldMk cId="465172991" sldId="365"/>
            <ac:graphicFrameMk id="4" creationId="{650F12C4-AA63-394B-84E2-6780AB09F678}"/>
          </ac:graphicFrameMkLst>
        </pc:graphicFrameChg>
      </pc:sldChg>
      <pc:sldChg chg="modSp new mod">
        <pc:chgData name="Lei Song" userId="e77005fb-e6b4-4f46-8c86-95621a0ac549" providerId="ADAL" clId="{37475607-5D75-964D-BC2A-653F541FF1B2}" dt="2021-08-02T04:48:35.091" v="1259" actId="27636"/>
        <pc:sldMkLst>
          <pc:docMk/>
          <pc:sldMk cId="2693875143" sldId="366"/>
        </pc:sldMkLst>
        <pc:spChg chg="mod">
          <ac:chgData name="Lei Song" userId="e77005fb-e6b4-4f46-8c86-95621a0ac549" providerId="ADAL" clId="{37475607-5D75-964D-BC2A-653F541FF1B2}" dt="2021-08-02T04:45:28.492" v="1215" actId="20577"/>
          <ac:spMkLst>
            <pc:docMk/>
            <pc:sldMk cId="2693875143" sldId="366"/>
            <ac:spMk id="2" creationId="{EC31BBE2-544B-8A49-844B-26C0C6423085}"/>
          </ac:spMkLst>
        </pc:spChg>
        <pc:spChg chg="mod">
          <ac:chgData name="Lei Song" userId="e77005fb-e6b4-4f46-8c86-95621a0ac549" providerId="ADAL" clId="{37475607-5D75-964D-BC2A-653F541FF1B2}" dt="2021-08-02T04:48:35.091" v="1259" actId="27636"/>
          <ac:spMkLst>
            <pc:docMk/>
            <pc:sldMk cId="2693875143" sldId="366"/>
            <ac:spMk id="3" creationId="{BDF14097-5853-6B40-ADF3-49C66C67BA9D}"/>
          </ac:spMkLst>
        </pc:spChg>
      </pc:sldChg>
      <pc:sldChg chg="modSp add mod">
        <pc:chgData name="Lei Song" userId="e77005fb-e6b4-4f46-8c86-95621a0ac549" providerId="ADAL" clId="{37475607-5D75-964D-BC2A-653F541FF1B2}" dt="2021-08-02T04:51:51.205" v="1308" actId="15"/>
        <pc:sldMkLst>
          <pc:docMk/>
          <pc:sldMk cId="4121129766" sldId="367"/>
        </pc:sldMkLst>
        <pc:spChg chg="mod">
          <ac:chgData name="Lei Song" userId="e77005fb-e6b4-4f46-8c86-95621a0ac549" providerId="ADAL" clId="{37475607-5D75-964D-BC2A-653F541FF1B2}" dt="2021-08-02T04:48:54.626" v="1270" actId="313"/>
          <ac:spMkLst>
            <pc:docMk/>
            <pc:sldMk cId="4121129766" sldId="367"/>
            <ac:spMk id="2" creationId="{EC31BBE2-544B-8A49-844B-26C0C6423085}"/>
          </ac:spMkLst>
        </pc:spChg>
        <pc:spChg chg="mod">
          <ac:chgData name="Lei Song" userId="e77005fb-e6b4-4f46-8c86-95621a0ac549" providerId="ADAL" clId="{37475607-5D75-964D-BC2A-653F541FF1B2}" dt="2021-08-02T04:51:51.205" v="1308" actId="15"/>
          <ac:spMkLst>
            <pc:docMk/>
            <pc:sldMk cId="4121129766" sldId="367"/>
            <ac:spMk id="3" creationId="{BDF14097-5853-6B40-ADF3-49C66C67BA9D}"/>
          </ac:spMkLst>
        </pc:spChg>
      </pc:sldChg>
    </pc:docChg>
  </pc:docChgLst>
  <pc:docChgLst>
    <pc:chgData name="Lei Song" userId="e77005fb-e6b4-4f46-8c86-95621a0ac549" providerId="ADAL" clId="{AF2F3E99-90C8-A14D-AA81-17E7B016EB73}"/>
    <pc:docChg chg="undo custSel addSld delSld modSld addSection modSection">
      <pc:chgData name="Lei Song" userId="e77005fb-e6b4-4f46-8c86-95621a0ac549" providerId="ADAL" clId="{AF2F3E99-90C8-A14D-AA81-17E7B016EB73}" dt="2021-08-06T09:59:16.122" v="1918" actId="692"/>
      <pc:docMkLst>
        <pc:docMk/>
      </pc:docMkLst>
      <pc:sldChg chg="modSp mod">
        <pc:chgData name="Lei Song" userId="e77005fb-e6b4-4f46-8c86-95621a0ac549" providerId="ADAL" clId="{AF2F3E99-90C8-A14D-AA81-17E7B016EB73}" dt="2021-08-06T09:17:51.926" v="1636" actId="20577"/>
        <pc:sldMkLst>
          <pc:docMk/>
          <pc:sldMk cId="4138580771" sldId="290"/>
        </pc:sldMkLst>
        <pc:spChg chg="mod">
          <ac:chgData name="Lei Song" userId="e77005fb-e6b4-4f46-8c86-95621a0ac549" providerId="ADAL" clId="{AF2F3E99-90C8-A14D-AA81-17E7B016EB73}" dt="2021-08-06T09:17:51.926" v="1636" actId="20577"/>
          <ac:spMkLst>
            <pc:docMk/>
            <pc:sldMk cId="4138580771" sldId="290"/>
            <ac:spMk id="3" creationId="{8C653FEF-4CE0-5F46-B9F5-4BE53F186478}"/>
          </ac:spMkLst>
        </pc:spChg>
      </pc:sldChg>
      <pc:sldChg chg="addSp delSp modSp new mod">
        <pc:chgData name="Lei Song" userId="e77005fb-e6b4-4f46-8c86-95621a0ac549" providerId="ADAL" clId="{AF2F3E99-90C8-A14D-AA81-17E7B016EB73}" dt="2021-08-06T00:03:29.523" v="84" actId="1076"/>
        <pc:sldMkLst>
          <pc:docMk/>
          <pc:sldMk cId="3430378923" sldId="291"/>
        </pc:sldMkLst>
        <pc:spChg chg="mod">
          <ac:chgData name="Lei Song" userId="e77005fb-e6b4-4f46-8c86-95621a0ac549" providerId="ADAL" clId="{AF2F3E99-90C8-A14D-AA81-17E7B016EB73}" dt="2021-08-06T00:03:07.587" v="80" actId="20577"/>
          <ac:spMkLst>
            <pc:docMk/>
            <pc:sldMk cId="3430378923" sldId="291"/>
            <ac:spMk id="2" creationId="{477430B3-0796-564A-BE22-70569353419C}"/>
          </ac:spMkLst>
        </pc:spChg>
        <pc:spChg chg="del">
          <ac:chgData name="Lei Song" userId="e77005fb-e6b4-4f46-8c86-95621a0ac549" providerId="ADAL" clId="{AF2F3E99-90C8-A14D-AA81-17E7B016EB73}" dt="2021-08-06T00:03:20.524" v="82"/>
          <ac:spMkLst>
            <pc:docMk/>
            <pc:sldMk cId="3430378923" sldId="291"/>
            <ac:spMk id="3" creationId="{36163DB0-0CCE-8248-ADE6-F1A794BA8943}"/>
          </ac:spMkLst>
        </pc:spChg>
        <pc:picChg chg="add mod ord">
          <ac:chgData name="Lei Song" userId="e77005fb-e6b4-4f46-8c86-95621a0ac549" providerId="ADAL" clId="{AF2F3E99-90C8-A14D-AA81-17E7B016EB73}" dt="2021-08-06T00:03:29.523" v="84" actId="1076"/>
          <ac:picMkLst>
            <pc:docMk/>
            <pc:sldMk cId="3430378923" sldId="291"/>
            <ac:picMk id="5" creationId="{40C10FD9-1FD9-0A45-8743-578452BC2621}"/>
          </ac:picMkLst>
        </pc:picChg>
      </pc:sldChg>
      <pc:sldChg chg="del">
        <pc:chgData name="Lei Song" userId="e77005fb-e6b4-4f46-8c86-95621a0ac549" providerId="ADAL" clId="{AF2F3E99-90C8-A14D-AA81-17E7B016EB73}" dt="2021-08-06T00:00:57.336" v="63" actId="2696"/>
        <pc:sldMkLst>
          <pc:docMk/>
          <pc:sldMk cId="3545827169" sldId="291"/>
        </pc:sldMkLst>
      </pc:sldChg>
      <pc:sldChg chg="del">
        <pc:chgData name="Lei Song" userId="e77005fb-e6b4-4f46-8c86-95621a0ac549" providerId="ADAL" clId="{AF2F3E99-90C8-A14D-AA81-17E7B016EB73}" dt="2021-08-06T00:00:57.336" v="63" actId="2696"/>
        <pc:sldMkLst>
          <pc:docMk/>
          <pc:sldMk cId="1192220123" sldId="292"/>
        </pc:sldMkLst>
      </pc:sldChg>
      <pc:sldChg chg="modSp new mod">
        <pc:chgData name="Lei Song" userId="e77005fb-e6b4-4f46-8c86-95621a0ac549" providerId="ADAL" clId="{AF2F3E99-90C8-A14D-AA81-17E7B016EB73}" dt="2021-08-06T00:52:11.466" v="877" actId="5793"/>
        <pc:sldMkLst>
          <pc:docMk/>
          <pc:sldMk cId="2019525623" sldId="292"/>
        </pc:sldMkLst>
        <pc:spChg chg="mod">
          <ac:chgData name="Lei Song" userId="e77005fb-e6b4-4f46-8c86-95621a0ac549" providerId="ADAL" clId="{AF2F3E99-90C8-A14D-AA81-17E7B016EB73}" dt="2021-08-06T00:05:48.629" v="91"/>
          <ac:spMkLst>
            <pc:docMk/>
            <pc:sldMk cId="2019525623" sldId="292"/>
            <ac:spMk id="2" creationId="{F767850D-5997-8142-A977-877625278658}"/>
          </ac:spMkLst>
        </pc:spChg>
        <pc:spChg chg="mod">
          <ac:chgData name="Lei Song" userId="e77005fb-e6b4-4f46-8c86-95621a0ac549" providerId="ADAL" clId="{AF2F3E99-90C8-A14D-AA81-17E7B016EB73}" dt="2021-08-06T00:52:11.466" v="877" actId="5793"/>
          <ac:spMkLst>
            <pc:docMk/>
            <pc:sldMk cId="2019525623" sldId="292"/>
            <ac:spMk id="3" creationId="{64613410-A7B1-DB4E-96BB-D4F849D55A72}"/>
          </ac:spMkLst>
        </pc:spChg>
      </pc:sldChg>
      <pc:sldChg chg="new del">
        <pc:chgData name="Lei Song" userId="e77005fb-e6b4-4f46-8c86-95621a0ac549" providerId="ADAL" clId="{AF2F3E99-90C8-A14D-AA81-17E7B016EB73}" dt="2021-08-06T00:05:19.219" v="86" actId="2696"/>
        <pc:sldMkLst>
          <pc:docMk/>
          <pc:sldMk cId="3190872228" sldId="292"/>
        </pc:sldMkLst>
      </pc:sldChg>
      <pc:sldChg chg="addSp delSp modSp new mod">
        <pc:chgData name="Lei Song" userId="e77005fb-e6b4-4f46-8c86-95621a0ac549" providerId="ADAL" clId="{AF2F3E99-90C8-A14D-AA81-17E7B016EB73}" dt="2021-08-06T00:18:35.914" v="198" actId="1076"/>
        <pc:sldMkLst>
          <pc:docMk/>
          <pc:sldMk cId="2810713365" sldId="293"/>
        </pc:sldMkLst>
        <pc:spChg chg="mod">
          <ac:chgData name="Lei Song" userId="e77005fb-e6b4-4f46-8c86-95621a0ac549" providerId="ADAL" clId="{AF2F3E99-90C8-A14D-AA81-17E7B016EB73}" dt="2021-08-06T00:13:29.184" v="177" actId="20577"/>
          <ac:spMkLst>
            <pc:docMk/>
            <pc:sldMk cId="2810713365" sldId="293"/>
            <ac:spMk id="2" creationId="{9E992180-AAAE-FF41-96D3-8C531BA1D08B}"/>
          </ac:spMkLst>
        </pc:spChg>
        <pc:spChg chg="del mod">
          <ac:chgData name="Lei Song" userId="e77005fb-e6b4-4f46-8c86-95621a0ac549" providerId="ADAL" clId="{AF2F3E99-90C8-A14D-AA81-17E7B016EB73}" dt="2021-08-06T00:17:14.534" v="185"/>
          <ac:spMkLst>
            <pc:docMk/>
            <pc:sldMk cId="2810713365" sldId="293"/>
            <ac:spMk id="3" creationId="{B08DEFA2-E588-424C-9F95-E6C7E1F6A1F1}"/>
          </ac:spMkLst>
        </pc:spChg>
        <pc:spChg chg="add del mod">
          <ac:chgData name="Lei Song" userId="e77005fb-e6b4-4f46-8c86-95621a0ac549" providerId="ADAL" clId="{AF2F3E99-90C8-A14D-AA81-17E7B016EB73}" dt="2021-08-06T00:17:06.168" v="183"/>
          <ac:spMkLst>
            <pc:docMk/>
            <pc:sldMk cId="2810713365" sldId="293"/>
            <ac:spMk id="4" creationId="{83C68B27-9A82-3E46-B902-6417C323A55B}"/>
          </ac:spMkLst>
        </pc:spChg>
        <pc:spChg chg="add del mod">
          <ac:chgData name="Lei Song" userId="e77005fb-e6b4-4f46-8c86-95621a0ac549" providerId="ADAL" clId="{AF2F3E99-90C8-A14D-AA81-17E7B016EB73}" dt="2021-08-06T00:18:13.708" v="192"/>
          <ac:spMkLst>
            <pc:docMk/>
            <pc:sldMk cId="2810713365" sldId="293"/>
            <ac:spMk id="9" creationId="{9B8C773C-BC3B-4842-A8B8-1698E605C6E9}"/>
          </ac:spMkLst>
        </pc:spChg>
        <pc:picChg chg="add mod ord">
          <ac:chgData name="Lei Song" userId="e77005fb-e6b4-4f46-8c86-95621a0ac549" providerId="ADAL" clId="{AF2F3E99-90C8-A14D-AA81-17E7B016EB73}" dt="2021-08-06T00:17:20.379" v="187" actId="14100"/>
          <ac:picMkLst>
            <pc:docMk/>
            <pc:sldMk cId="2810713365" sldId="293"/>
            <ac:picMk id="6" creationId="{9FC04CF2-A47E-0D47-A3F4-CA75FD48CCBC}"/>
          </ac:picMkLst>
        </pc:picChg>
        <pc:picChg chg="add mod">
          <ac:chgData name="Lei Song" userId="e77005fb-e6b4-4f46-8c86-95621a0ac549" providerId="ADAL" clId="{AF2F3E99-90C8-A14D-AA81-17E7B016EB73}" dt="2021-08-06T00:17:49.107" v="190" actId="1076"/>
          <ac:picMkLst>
            <pc:docMk/>
            <pc:sldMk cId="2810713365" sldId="293"/>
            <ac:picMk id="8" creationId="{86B73A84-6B7B-FD4E-96D6-ABCB619139A1}"/>
          </ac:picMkLst>
        </pc:picChg>
        <pc:picChg chg="add mod">
          <ac:chgData name="Lei Song" userId="e77005fb-e6b4-4f46-8c86-95621a0ac549" providerId="ADAL" clId="{AF2F3E99-90C8-A14D-AA81-17E7B016EB73}" dt="2021-08-06T00:18:35.914" v="198" actId="1076"/>
          <ac:picMkLst>
            <pc:docMk/>
            <pc:sldMk cId="2810713365" sldId="293"/>
            <ac:picMk id="11" creationId="{29DF9DD4-45D1-EA43-9B80-4EA2B53A2D6F}"/>
          </ac:picMkLst>
        </pc:picChg>
      </pc:sldChg>
      <pc:sldChg chg="del">
        <pc:chgData name="Lei Song" userId="e77005fb-e6b4-4f46-8c86-95621a0ac549" providerId="ADAL" clId="{AF2F3E99-90C8-A14D-AA81-17E7B016EB73}" dt="2021-08-06T00:00:57.336" v="63" actId="2696"/>
        <pc:sldMkLst>
          <pc:docMk/>
          <pc:sldMk cId="3402795537" sldId="293"/>
        </pc:sldMkLst>
      </pc:sldChg>
      <pc:sldChg chg="del">
        <pc:chgData name="Lei Song" userId="e77005fb-e6b4-4f46-8c86-95621a0ac549" providerId="ADAL" clId="{AF2F3E99-90C8-A14D-AA81-17E7B016EB73}" dt="2021-08-06T00:00:57.336" v="63" actId="2696"/>
        <pc:sldMkLst>
          <pc:docMk/>
          <pc:sldMk cId="3020072658" sldId="294"/>
        </pc:sldMkLst>
      </pc:sldChg>
      <pc:sldChg chg="modSp new mod">
        <pc:chgData name="Lei Song" userId="e77005fb-e6b4-4f46-8c86-95621a0ac549" providerId="ADAL" clId="{AF2F3E99-90C8-A14D-AA81-17E7B016EB73}" dt="2021-08-06T00:30:40.443" v="207" actId="3626"/>
        <pc:sldMkLst>
          <pc:docMk/>
          <pc:sldMk cId="3858207221" sldId="294"/>
        </pc:sldMkLst>
        <pc:spChg chg="mod">
          <ac:chgData name="Lei Song" userId="e77005fb-e6b4-4f46-8c86-95621a0ac549" providerId="ADAL" clId="{AF2F3E99-90C8-A14D-AA81-17E7B016EB73}" dt="2021-08-06T00:29:32.781" v="201"/>
          <ac:spMkLst>
            <pc:docMk/>
            <pc:sldMk cId="3858207221" sldId="294"/>
            <ac:spMk id="2" creationId="{F57FE377-E0F4-434C-ADEB-E33D667150E9}"/>
          </ac:spMkLst>
        </pc:spChg>
        <pc:spChg chg="mod">
          <ac:chgData name="Lei Song" userId="e77005fb-e6b4-4f46-8c86-95621a0ac549" providerId="ADAL" clId="{AF2F3E99-90C8-A14D-AA81-17E7B016EB73}" dt="2021-08-06T00:30:40.443" v="207" actId="3626"/>
          <ac:spMkLst>
            <pc:docMk/>
            <pc:sldMk cId="3858207221" sldId="294"/>
            <ac:spMk id="3" creationId="{59B1CD0E-4979-5A4E-87DE-5526AFE2B628}"/>
          </ac:spMkLst>
        </pc:spChg>
      </pc:sldChg>
      <pc:sldChg chg="del">
        <pc:chgData name="Lei Song" userId="e77005fb-e6b4-4f46-8c86-95621a0ac549" providerId="ADAL" clId="{AF2F3E99-90C8-A14D-AA81-17E7B016EB73}" dt="2021-08-06T00:00:57.336" v="63" actId="2696"/>
        <pc:sldMkLst>
          <pc:docMk/>
          <pc:sldMk cId="1883520066" sldId="295"/>
        </pc:sldMkLst>
      </pc:sldChg>
      <pc:sldChg chg="modSp new mod">
        <pc:chgData name="Lei Song" userId="e77005fb-e6b4-4f46-8c86-95621a0ac549" providerId="ADAL" clId="{AF2F3E99-90C8-A14D-AA81-17E7B016EB73}" dt="2021-08-06T00:36:19.882" v="215" actId="20577"/>
        <pc:sldMkLst>
          <pc:docMk/>
          <pc:sldMk cId="2481269169" sldId="295"/>
        </pc:sldMkLst>
        <pc:spChg chg="mod">
          <ac:chgData name="Lei Song" userId="e77005fb-e6b4-4f46-8c86-95621a0ac549" providerId="ADAL" clId="{AF2F3E99-90C8-A14D-AA81-17E7B016EB73}" dt="2021-08-06T00:31:09.539" v="210"/>
          <ac:spMkLst>
            <pc:docMk/>
            <pc:sldMk cId="2481269169" sldId="295"/>
            <ac:spMk id="2" creationId="{F2CC6B30-FFD1-8E41-A65D-6C3BA7AFE4C8}"/>
          </ac:spMkLst>
        </pc:spChg>
        <pc:spChg chg="mod">
          <ac:chgData name="Lei Song" userId="e77005fb-e6b4-4f46-8c86-95621a0ac549" providerId="ADAL" clId="{AF2F3E99-90C8-A14D-AA81-17E7B016EB73}" dt="2021-08-06T00:36:19.882" v="215" actId="20577"/>
          <ac:spMkLst>
            <pc:docMk/>
            <pc:sldMk cId="2481269169" sldId="295"/>
            <ac:spMk id="3" creationId="{A71C8A64-FC40-134D-8697-CDF7A3162A56}"/>
          </ac:spMkLst>
        </pc:spChg>
      </pc:sldChg>
      <pc:sldChg chg="del">
        <pc:chgData name="Lei Song" userId="e77005fb-e6b4-4f46-8c86-95621a0ac549" providerId="ADAL" clId="{AF2F3E99-90C8-A14D-AA81-17E7B016EB73}" dt="2021-08-06T00:00:57.336" v="63" actId="2696"/>
        <pc:sldMkLst>
          <pc:docMk/>
          <pc:sldMk cId="2279065743" sldId="296"/>
        </pc:sldMkLst>
      </pc:sldChg>
      <pc:sldChg chg="addSp delSp modSp new mod">
        <pc:chgData name="Lei Song" userId="e77005fb-e6b4-4f46-8c86-95621a0ac549" providerId="ADAL" clId="{AF2F3E99-90C8-A14D-AA81-17E7B016EB73}" dt="2021-08-06T00:47:13.185" v="775" actId="1035"/>
        <pc:sldMkLst>
          <pc:docMk/>
          <pc:sldMk cId="2613878774" sldId="296"/>
        </pc:sldMkLst>
        <pc:spChg chg="mod">
          <ac:chgData name="Lei Song" userId="e77005fb-e6b4-4f46-8c86-95621a0ac549" providerId="ADAL" clId="{AF2F3E99-90C8-A14D-AA81-17E7B016EB73}" dt="2021-08-06T00:41:42.127" v="223"/>
          <ac:spMkLst>
            <pc:docMk/>
            <pc:sldMk cId="2613878774" sldId="296"/>
            <ac:spMk id="2" creationId="{8DF3C0CB-107A-E442-9BD1-DCD20DD55F6F}"/>
          </ac:spMkLst>
        </pc:spChg>
        <pc:spChg chg="del">
          <ac:chgData name="Lei Song" userId="e77005fb-e6b4-4f46-8c86-95621a0ac549" providerId="ADAL" clId="{AF2F3E99-90C8-A14D-AA81-17E7B016EB73}" dt="2021-08-06T00:41:30.107" v="220"/>
          <ac:spMkLst>
            <pc:docMk/>
            <pc:sldMk cId="2613878774" sldId="296"/>
            <ac:spMk id="3" creationId="{AAFF4AAB-3025-4A41-8BEF-3EE5AF6731EC}"/>
          </ac:spMkLst>
        </pc:spChg>
        <pc:spChg chg="add del mod">
          <ac:chgData name="Lei Song" userId="e77005fb-e6b4-4f46-8c86-95621a0ac549" providerId="ADAL" clId="{AF2F3E99-90C8-A14D-AA81-17E7B016EB73}" dt="2021-08-06T00:41:22.862" v="218"/>
          <ac:spMkLst>
            <pc:docMk/>
            <pc:sldMk cId="2613878774" sldId="296"/>
            <ac:spMk id="4" creationId="{51CE2FCE-03C2-EB46-9D73-F63EEF1F9CCB}"/>
          </ac:spMkLst>
        </pc:spChg>
        <pc:spChg chg="add mod">
          <ac:chgData name="Lei Song" userId="e77005fb-e6b4-4f46-8c86-95621a0ac549" providerId="ADAL" clId="{AF2F3E99-90C8-A14D-AA81-17E7B016EB73}" dt="2021-08-06T00:42:10.228" v="244" actId="20577"/>
          <ac:spMkLst>
            <pc:docMk/>
            <pc:sldMk cId="2613878774" sldId="296"/>
            <ac:spMk id="7" creationId="{26A61DCE-7592-B04F-8089-27067A40D257}"/>
          </ac:spMkLst>
        </pc:spChg>
        <pc:spChg chg="add mod">
          <ac:chgData name="Lei Song" userId="e77005fb-e6b4-4f46-8c86-95621a0ac549" providerId="ADAL" clId="{AF2F3E99-90C8-A14D-AA81-17E7B016EB73}" dt="2021-08-06T00:42:59.781" v="326" actId="1037"/>
          <ac:spMkLst>
            <pc:docMk/>
            <pc:sldMk cId="2613878774" sldId="296"/>
            <ac:spMk id="10" creationId="{FDA71908-D478-DD41-B216-6AA2FBB46560}"/>
          </ac:spMkLst>
        </pc:spChg>
        <pc:spChg chg="add mod">
          <ac:chgData name="Lei Song" userId="e77005fb-e6b4-4f46-8c86-95621a0ac549" providerId="ADAL" clId="{AF2F3E99-90C8-A14D-AA81-17E7B016EB73}" dt="2021-08-06T00:43:46.369" v="421" actId="1038"/>
          <ac:spMkLst>
            <pc:docMk/>
            <pc:sldMk cId="2613878774" sldId="296"/>
            <ac:spMk id="14" creationId="{7192360E-B1DA-F74D-A751-B042910DA9B0}"/>
          </ac:spMkLst>
        </pc:spChg>
        <pc:spChg chg="add mod">
          <ac:chgData name="Lei Song" userId="e77005fb-e6b4-4f46-8c86-95621a0ac549" providerId="ADAL" clId="{AF2F3E99-90C8-A14D-AA81-17E7B016EB73}" dt="2021-08-06T00:44:49.372" v="475" actId="20577"/>
          <ac:spMkLst>
            <pc:docMk/>
            <pc:sldMk cId="2613878774" sldId="296"/>
            <ac:spMk id="18" creationId="{F9A73AA3-234E-DC4C-8C1C-4E22CD600C82}"/>
          </ac:spMkLst>
        </pc:spChg>
        <pc:spChg chg="add mod">
          <ac:chgData name="Lei Song" userId="e77005fb-e6b4-4f46-8c86-95621a0ac549" providerId="ADAL" clId="{AF2F3E99-90C8-A14D-AA81-17E7B016EB73}" dt="2021-08-06T00:45:32.714" v="548" actId="1037"/>
          <ac:spMkLst>
            <pc:docMk/>
            <pc:sldMk cId="2613878774" sldId="296"/>
            <ac:spMk id="22" creationId="{2687BB13-A50A-CF42-AF37-D39BF7A21035}"/>
          </ac:spMkLst>
        </pc:spChg>
        <pc:spChg chg="add mod">
          <ac:chgData name="Lei Song" userId="e77005fb-e6b4-4f46-8c86-95621a0ac549" providerId="ADAL" clId="{AF2F3E99-90C8-A14D-AA81-17E7B016EB73}" dt="2021-08-06T00:46:13.265" v="643" actId="1035"/>
          <ac:spMkLst>
            <pc:docMk/>
            <pc:sldMk cId="2613878774" sldId="296"/>
            <ac:spMk id="24" creationId="{457F516E-6564-5241-99AD-AF7858F5720D}"/>
          </ac:spMkLst>
        </pc:spChg>
        <pc:spChg chg="add mod">
          <ac:chgData name="Lei Song" userId="e77005fb-e6b4-4f46-8c86-95621a0ac549" providerId="ADAL" clId="{AF2F3E99-90C8-A14D-AA81-17E7B016EB73}" dt="2021-08-06T00:46:57.825" v="718" actId="1038"/>
          <ac:spMkLst>
            <pc:docMk/>
            <pc:sldMk cId="2613878774" sldId="296"/>
            <ac:spMk id="26" creationId="{8BAA3F60-C09B-8340-B5F6-463AA8B08773}"/>
          </ac:spMkLst>
        </pc:spChg>
        <pc:picChg chg="add mod ord">
          <ac:chgData name="Lei Song" userId="e77005fb-e6b4-4f46-8c86-95621a0ac549" providerId="ADAL" clId="{AF2F3E99-90C8-A14D-AA81-17E7B016EB73}" dt="2021-08-06T00:41:53.290" v="226" actId="14100"/>
          <ac:picMkLst>
            <pc:docMk/>
            <pc:sldMk cId="2613878774" sldId="296"/>
            <ac:picMk id="6" creationId="{69913644-E564-3241-847F-F2399BB22BEC}"/>
          </ac:picMkLst>
        </pc:picChg>
        <pc:cxnChg chg="add">
          <ac:chgData name="Lei Song" userId="e77005fb-e6b4-4f46-8c86-95621a0ac549" providerId="ADAL" clId="{AF2F3E99-90C8-A14D-AA81-17E7B016EB73}" dt="2021-08-06T00:42:31.250" v="245" actId="11529"/>
          <ac:cxnSpMkLst>
            <pc:docMk/>
            <pc:sldMk cId="2613878774" sldId="296"/>
            <ac:cxnSpMk id="9" creationId="{5AAE9831-BF18-2C4C-91E0-13D22252843F}"/>
          </ac:cxnSpMkLst>
        </pc:cxnChg>
        <pc:cxnChg chg="add mod">
          <ac:chgData name="Lei Song" userId="e77005fb-e6b4-4f46-8c86-95621a0ac549" providerId="ADAL" clId="{AF2F3E99-90C8-A14D-AA81-17E7B016EB73}" dt="2021-08-06T00:43:12.677" v="330" actId="14100"/>
          <ac:cxnSpMkLst>
            <pc:docMk/>
            <pc:sldMk cId="2613878774" sldId="296"/>
            <ac:cxnSpMk id="11" creationId="{28F1A730-57B0-1C4B-ADDC-9D7FE2328DFD}"/>
          </ac:cxnSpMkLst>
        </pc:cxnChg>
        <pc:cxnChg chg="add mod">
          <ac:chgData name="Lei Song" userId="e77005fb-e6b4-4f46-8c86-95621a0ac549" providerId="ADAL" clId="{AF2F3E99-90C8-A14D-AA81-17E7B016EB73}" dt="2021-08-06T00:43:56.376" v="424" actId="14100"/>
          <ac:cxnSpMkLst>
            <pc:docMk/>
            <pc:sldMk cId="2613878774" sldId="296"/>
            <ac:cxnSpMk id="15" creationId="{6B8E0E18-5F5E-1146-B280-DF9E13D91454}"/>
          </ac:cxnSpMkLst>
        </pc:cxnChg>
        <pc:cxnChg chg="add mod">
          <ac:chgData name="Lei Song" userId="e77005fb-e6b4-4f46-8c86-95621a0ac549" providerId="ADAL" clId="{AF2F3E99-90C8-A14D-AA81-17E7B016EB73}" dt="2021-08-06T00:45:00.885" v="479" actId="14100"/>
          <ac:cxnSpMkLst>
            <pc:docMk/>
            <pc:sldMk cId="2613878774" sldId="296"/>
            <ac:cxnSpMk id="19" creationId="{16CB19FF-4236-534D-B76A-6CB6394126DA}"/>
          </ac:cxnSpMkLst>
        </pc:cxnChg>
        <pc:cxnChg chg="add mod">
          <ac:chgData name="Lei Song" userId="e77005fb-e6b4-4f46-8c86-95621a0ac549" providerId="ADAL" clId="{AF2F3E99-90C8-A14D-AA81-17E7B016EB73}" dt="2021-08-06T00:45:47.690" v="576" actId="1037"/>
          <ac:cxnSpMkLst>
            <pc:docMk/>
            <pc:sldMk cId="2613878774" sldId="296"/>
            <ac:cxnSpMk id="23" creationId="{F0AEC5FA-25A1-3A4E-9DD8-715499CFC67F}"/>
          </ac:cxnSpMkLst>
        </pc:cxnChg>
        <pc:cxnChg chg="add mod">
          <ac:chgData name="Lei Song" userId="e77005fb-e6b4-4f46-8c86-95621a0ac549" providerId="ADAL" clId="{AF2F3E99-90C8-A14D-AA81-17E7B016EB73}" dt="2021-08-06T00:46:21.360" v="645" actId="1076"/>
          <ac:cxnSpMkLst>
            <pc:docMk/>
            <pc:sldMk cId="2613878774" sldId="296"/>
            <ac:cxnSpMk id="25" creationId="{909AB90C-ACB0-B945-A9D0-7B75A9B161D5}"/>
          </ac:cxnSpMkLst>
        </pc:cxnChg>
        <pc:cxnChg chg="add mod">
          <ac:chgData name="Lei Song" userId="e77005fb-e6b4-4f46-8c86-95621a0ac549" providerId="ADAL" clId="{AF2F3E99-90C8-A14D-AA81-17E7B016EB73}" dt="2021-08-06T00:47:13.185" v="775" actId="1035"/>
          <ac:cxnSpMkLst>
            <pc:docMk/>
            <pc:sldMk cId="2613878774" sldId="296"/>
            <ac:cxnSpMk id="27" creationId="{E21B639A-AD56-D24A-A5DA-3F11F7905D8A}"/>
          </ac:cxnSpMkLst>
        </pc:cxnChg>
      </pc:sldChg>
      <pc:sldChg chg="del">
        <pc:chgData name="Lei Song" userId="e77005fb-e6b4-4f46-8c86-95621a0ac549" providerId="ADAL" clId="{AF2F3E99-90C8-A14D-AA81-17E7B016EB73}" dt="2021-08-06T00:00:57.336" v="63" actId="2696"/>
        <pc:sldMkLst>
          <pc:docMk/>
          <pc:sldMk cId="932345436" sldId="297"/>
        </pc:sldMkLst>
      </pc:sldChg>
      <pc:sldChg chg="addSp modSp new mod">
        <pc:chgData name="Lei Song" userId="e77005fb-e6b4-4f46-8c86-95621a0ac549" providerId="ADAL" clId="{AF2F3E99-90C8-A14D-AA81-17E7B016EB73}" dt="2021-08-06T00:49:07.046" v="783" actId="1076"/>
        <pc:sldMkLst>
          <pc:docMk/>
          <pc:sldMk cId="2277150191" sldId="297"/>
        </pc:sldMkLst>
        <pc:spChg chg="mod">
          <ac:chgData name="Lei Song" userId="e77005fb-e6b4-4f46-8c86-95621a0ac549" providerId="ADAL" clId="{AF2F3E99-90C8-A14D-AA81-17E7B016EB73}" dt="2021-08-06T00:47:45.999" v="778"/>
          <ac:spMkLst>
            <pc:docMk/>
            <pc:sldMk cId="2277150191" sldId="297"/>
            <ac:spMk id="2" creationId="{7BD256DB-B7AC-FD41-9F38-C91972D16B44}"/>
          </ac:spMkLst>
        </pc:spChg>
        <pc:spChg chg="mod">
          <ac:chgData name="Lei Song" userId="e77005fb-e6b4-4f46-8c86-95621a0ac549" providerId="ADAL" clId="{AF2F3E99-90C8-A14D-AA81-17E7B016EB73}" dt="2021-08-06T00:48:15.114" v="780"/>
          <ac:spMkLst>
            <pc:docMk/>
            <pc:sldMk cId="2277150191" sldId="297"/>
            <ac:spMk id="3" creationId="{4369A688-3C8A-6446-B236-2358AECD99D9}"/>
          </ac:spMkLst>
        </pc:spChg>
        <pc:picChg chg="add mod">
          <ac:chgData name="Lei Song" userId="e77005fb-e6b4-4f46-8c86-95621a0ac549" providerId="ADAL" clId="{AF2F3E99-90C8-A14D-AA81-17E7B016EB73}" dt="2021-08-06T00:49:07.046" v="783" actId="1076"/>
          <ac:picMkLst>
            <pc:docMk/>
            <pc:sldMk cId="2277150191" sldId="297"/>
            <ac:picMk id="5" creationId="{DC98FF3F-1C4E-884F-AF6E-142F97C46A10}"/>
          </ac:picMkLst>
        </pc:picChg>
      </pc:sldChg>
      <pc:sldChg chg="del">
        <pc:chgData name="Lei Song" userId="e77005fb-e6b4-4f46-8c86-95621a0ac549" providerId="ADAL" clId="{AF2F3E99-90C8-A14D-AA81-17E7B016EB73}" dt="2021-08-06T00:00:57.336" v="63" actId="2696"/>
        <pc:sldMkLst>
          <pc:docMk/>
          <pc:sldMk cId="313340059" sldId="298"/>
        </pc:sldMkLst>
      </pc:sldChg>
      <pc:sldChg chg="modSp new">
        <pc:chgData name="Lei Song" userId="e77005fb-e6b4-4f46-8c86-95621a0ac549" providerId="ADAL" clId="{AF2F3E99-90C8-A14D-AA81-17E7B016EB73}" dt="2021-08-06T00:50:18.880" v="788"/>
        <pc:sldMkLst>
          <pc:docMk/>
          <pc:sldMk cId="2019134395" sldId="298"/>
        </pc:sldMkLst>
        <pc:spChg chg="mod">
          <ac:chgData name="Lei Song" userId="e77005fb-e6b4-4f46-8c86-95621a0ac549" providerId="ADAL" clId="{AF2F3E99-90C8-A14D-AA81-17E7B016EB73}" dt="2021-08-06T00:50:09.139" v="786"/>
          <ac:spMkLst>
            <pc:docMk/>
            <pc:sldMk cId="2019134395" sldId="298"/>
            <ac:spMk id="2" creationId="{417153C7-EE4B-2748-85E9-98D53D6025BC}"/>
          </ac:spMkLst>
        </pc:spChg>
        <pc:spChg chg="mod">
          <ac:chgData name="Lei Song" userId="e77005fb-e6b4-4f46-8c86-95621a0ac549" providerId="ADAL" clId="{AF2F3E99-90C8-A14D-AA81-17E7B016EB73}" dt="2021-08-06T00:50:18.880" v="788"/>
          <ac:spMkLst>
            <pc:docMk/>
            <pc:sldMk cId="2019134395" sldId="298"/>
            <ac:spMk id="3" creationId="{26676BCC-9EF0-6A48-8A00-A5E76DF92224}"/>
          </ac:spMkLst>
        </pc:spChg>
      </pc:sldChg>
      <pc:sldChg chg="modSp new mod">
        <pc:chgData name="Lei Song" userId="e77005fb-e6b4-4f46-8c86-95621a0ac549" providerId="ADAL" clId="{AF2F3E99-90C8-A14D-AA81-17E7B016EB73}" dt="2021-08-06T00:51:13.846" v="873" actId="20577"/>
        <pc:sldMkLst>
          <pc:docMk/>
          <pc:sldMk cId="2880942374" sldId="299"/>
        </pc:sldMkLst>
        <pc:spChg chg="mod">
          <ac:chgData name="Lei Song" userId="e77005fb-e6b4-4f46-8c86-95621a0ac549" providerId="ADAL" clId="{AF2F3E99-90C8-A14D-AA81-17E7B016EB73}" dt="2021-08-06T00:50:30.904" v="791"/>
          <ac:spMkLst>
            <pc:docMk/>
            <pc:sldMk cId="2880942374" sldId="299"/>
            <ac:spMk id="2" creationId="{11B82F56-44FA-B641-8DB5-094EC97CD2D1}"/>
          </ac:spMkLst>
        </pc:spChg>
        <pc:spChg chg="mod">
          <ac:chgData name="Lei Song" userId="e77005fb-e6b4-4f46-8c86-95621a0ac549" providerId="ADAL" clId="{AF2F3E99-90C8-A14D-AA81-17E7B016EB73}" dt="2021-08-06T00:51:13.846" v="873" actId="20577"/>
          <ac:spMkLst>
            <pc:docMk/>
            <pc:sldMk cId="2880942374" sldId="299"/>
            <ac:spMk id="3" creationId="{E88A469D-6F4D-E445-A903-27541106E1D1}"/>
          </ac:spMkLst>
        </pc:spChg>
      </pc:sldChg>
      <pc:sldChg chg="addSp modSp new mod">
        <pc:chgData name="Lei Song" userId="e77005fb-e6b4-4f46-8c86-95621a0ac549" providerId="ADAL" clId="{AF2F3E99-90C8-A14D-AA81-17E7B016EB73}" dt="2021-08-06T01:11:08.689" v="887" actId="1076"/>
        <pc:sldMkLst>
          <pc:docMk/>
          <pc:sldMk cId="3044926531" sldId="300"/>
        </pc:sldMkLst>
        <pc:spChg chg="mod">
          <ac:chgData name="Lei Song" userId="e77005fb-e6b4-4f46-8c86-95621a0ac549" providerId="ADAL" clId="{AF2F3E99-90C8-A14D-AA81-17E7B016EB73}" dt="2021-08-06T01:10:04.165" v="882" actId="20577"/>
          <ac:spMkLst>
            <pc:docMk/>
            <pc:sldMk cId="3044926531" sldId="300"/>
            <ac:spMk id="2" creationId="{C17763F7-2A68-CC40-913A-A5E920863A80}"/>
          </ac:spMkLst>
        </pc:spChg>
        <pc:spChg chg="mod">
          <ac:chgData name="Lei Song" userId="e77005fb-e6b4-4f46-8c86-95621a0ac549" providerId="ADAL" clId="{AF2F3E99-90C8-A14D-AA81-17E7B016EB73}" dt="2021-08-06T01:10:18.931" v="884"/>
          <ac:spMkLst>
            <pc:docMk/>
            <pc:sldMk cId="3044926531" sldId="300"/>
            <ac:spMk id="3" creationId="{9C5BF25B-C1A3-BC41-95B8-83A31FEE2F4A}"/>
          </ac:spMkLst>
        </pc:spChg>
        <pc:picChg chg="add mod">
          <ac:chgData name="Lei Song" userId="e77005fb-e6b4-4f46-8c86-95621a0ac549" providerId="ADAL" clId="{AF2F3E99-90C8-A14D-AA81-17E7B016EB73}" dt="2021-08-06T01:11:08.689" v="887" actId="1076"/>
          <ac:picMkLst>
            <pc:docMk/>
            <pc:sldMk cId="3044926531" sldId="300"/>
            <ac:picMk id="5" creationId="{32F67589-FEDC-C246-AF46-372BE189BF39}"/>
          </ac:picMkLst>
        </pc:picChg>
      </pc:sldChg>
      <pc:sldChg chg="addSp modSp new mod">
        <pc:chgData name="Lei Song" userId="e77005fb-e6b4-4f46-8c86-95621a0ac549" providerId="ADAL" clId="{AF2F3E99-90C8-A14D-AA81-17E7B016EB73}" dt="2021-08-06T01:13:23.423" v="920" actId="14100"/>
        <pc:sldMkLst>
          <pc:docMk/>
          <pc:sldMk cId="503939191" sldId="301"/>
        </pc:sldMkLst>
        <pc:spChg chg="mod">
          <ac:chgData name="Lei Song" userId="e77005fb-e6b4-4f46-8c86-95621a0ac549" providerId="ADAL" clId="{AF2F3E99-90C8-A14D-AA81-17E7B016EB73}" dt="2021-08-06T01:11:57.634" v="910" actId="20577"/>
          <ac:spMkLst>
            <pc:docMk/>
            <pc:sldMk cId="503939191" sldId="301"/>
            <ac:spMk id="2" creationId="{171B3512-0052-3541-851E-C32C351B9458}"/>
          </ac:spMkLst>
        </pc:spChg>
        <pc:spChg chg="mod">
          <ac:chgData name="Lei Song" userId="e77005fb-e6b4-4f46-8c86-95621a0ac549" providerId="ADAL" clId="{AF2F3E99-90C8-A14D-AA81-17E7B016EB73}" dt="2021-08-06T01:12:16.867" v="914" actId="20577"/>
          <ac:spMkLst>
            <pc:docMk/>
            <pc:sldMk cId="503939191" sldId="301"/>
            <ac:spMk id="3" creationId="{7F90EDFC-8306-5240-9215-299DB40BD1C9}"/>
          </ac:spMkLst>
        </pc:spChg>
        <pc:picChg chg="add mod">
          <ac:chgData name="Lei Song" userId="e77005fb-e6b4-4f46-8c86-95621a0ac549" providerId="ADAL" clId="{AF2F3E99-90C8-A14D-AA81-17E7B016EB73}" dt="2021-08-06T01:13:23.423" v="920" actId="14100"/>
          <ac:picMkLst>
            <pc:docMk/>
            <pc:sldMk cId="503939191" sldId="301"/>
            <ac:picMk id="5" creationId="{E7CB2908-D5F5-AF44-A4E5-690BE10135B9}"/>
          </ac:picMkLst>
        </pc:picChg>
      </pc:sldChg>
      <pc:sldChg chg="addSp modSp new mod">
        <pc:chgData name="Lei Song" userId="e77005fb-e6b4-4f46-8c86-95621a0ac549" providerId="ADAL" clId="{AF2F3E99-90C8-A14D-AA81-17E7B016EB73}" dt="2021-08-06T01:17:29.876" v="1014" actId="1076"/>
        <pc:sldMkLst>
          <pc:docMk/>
          <pc:sldMk cId="1351190895" sldId="302"/>
        </pc:sldMkLst>
        <pc:spChg chg="mod">
          <ac:chgData name="Lei Song" userId="e77005fb-e6b4-4f46-8c86-95621a0ac549" providerId="ADAL" clId="{AF2F3E99-90C8-A14D-AA81-17E7B016EB73}" dt="2021-08-06T01:14:07.817" v="952" actId="20577"/>
          <ac:spMkLst>
            <pc:docMk/>
            <pc:sldMk cId="1351190895" sldId="302"/>
            <ac:spMk id="2" creationId="{41339BC5-4B97-4248-A81D-92C11FDD441E}"/>
          </ac:spMkLst>
        </pc:spChg>
        <pc:spChg chg="mod">
          <ac:chgData name="Lei Song" userId="e77005fb-e6b4-4f46-8c86-95621a0ac549" providerId="ADAL" clId="{AF2F3E99-90C8-A14D-AA81-17E7B016EB73}" dt="2021-08-06T01:15:07.120" v="1011" actId="20577"/>
          <ac:spMkLst>
            <pc:docMk/>
            <pc:sldMk cId="1351190895" sldId="302"/>
            <ac:spMk id="3" creationId="{A5E22AAE-AC68-FD42-BFCF-DFC3345690CE}"/>
          </ac:spMkLst>
        </pc:spChg>
        <pc:picChg chg="add mod">
          <ac:chgData name="Lei Song" userId="e77005fb-e6b4-4f46-8c86-95621a0ac549" providerId="ADAL" clId="{AF2F3E99-90C8-A14D-AA81-17E7B016EB73}" dt="2021-08-06T01:17:29.876" v="1014" actId="1076"/>
          <ac:picMkLst>
            <pc:docMk/>
            <pc:sldMk cId="1351190895" sldId="302"/>
            <ac:picMk id="5" creationId="{AAEE7675-C3C8-CA46-B2A3-09D1E222EEB9}"/>
          </ac:picMkLst>
        </pc:picChg>
      </pc:sldChg>
      <pc:sldChg chg="addSp modSp new mod">
        <pc:chgData name="Lei Song" userId="e77005fb-e6b4-4f46-8c86-95621a0ac549" providerId="ADAL" clId="{AF2F3E99-90C8-A14D-AA81-17E7B016EB73}" dt="2021-08-06T01:19:19.379" v="1062" actId="1076"/>
        <pc:sldMkLst>
          <pc:docMk/>
          <pc:sldMk cId="997794045" sldId="303"/>
        </pc:sldMkLst>
        <pc:spChg chg="mod">
          <ac:chgData name="Lei Song" userId="e77005fb-e6b4-4f46-8c86-95621a0ac549" providerId="ADAL" clId="{AF2F3E99-90C8-A14D-AA81-17E7B016EB73}" dt="2021-08-06T01:17:56.960" v="1048" actId="20577"/>
          <ac:spMkLst>
            <pc:docMk/>
            <pc:sldMk cId="997794045" sldId="303"/>
            <ac:spMk id="2" creationId="{EF5CFE81-30EA-1241-9AD2-9F7E769867F1}"/>
          </ac:spMkLst>
        </pc:spChg>
        <pc:spChg chg="mod">
          <ac:chgData name="Lei Song" userId="e77005fb-e6b4-4f46-8c86-95621a0ac549" providerId="ADAL" clId="{AF2F3E99-90C8-A14D-AA81-17E7B016EB73}" dt="2021-08-06T01:18:22.494" v="1059" actId="20577"/>
          <ac:spMkLst>
            <pc:docMk/>
            <pc:sldMk cId="997794045" sldId="303"/>
            <ac:spMk id="3" creationId="{C9CA2F08-7587-CD48-8483-0C54E32F240D}"/>
          </ac:spMkLst>
        </pc:spChg>
        <pc:picChg chg="add mod">
          <ac:chgData name="Lei Song" userId="e77005fb-e6b4-4f46-8c86-95621a0ac549" providerId="ADAL" clId="{AF2F3E99-90C8-A14D-AA81-17E7B016EB73}" dt="2021-08-06T01:19:19.379" v="1062" actId="1076"/>
          <ac:picMkLst>
            <pc:docMk/>
            <pc:sldMk cId="997794045" sldId="303"/>
            <ac:picMk id="5" creationId="{93A942FB-ECDB-8A4F-AB9C-D197E77E5C0F}"/>
          </ac:picMkLst>
        </pc:picChg>
      </pc:sldChg>
      <pc:sldChg chg="addSp delSp modSp new mod">
        <pc:chgData name="Lei Song" userId="e77005fb-e6b4-4f46-8c86-95621a0ac549" providerId="ADAL" clId="{AF2F3E99-90C8-A14D-AA81-17E7B016EB73}" dt="2021-08-06T01:43:36.005" v="1125" actId="692"/>
        <pc:sldMkLst>
          <pc:docMk/>
          <pc:sldMk cId="270224853" sldId="304"/>
        </pc:sldMkLst>
        <pc:spChg chg="mod">
          <ac:chgData name="Lei Song" userId="e77005fb-e6b4-4f46-8c86-95621a0ac549" providerId="ADAL" clId="{AF2F3E99-90C8-A14D-AA81-17E7B016EB73}" dt="2021-08-06T01:27:19.238" v="1096" actId="20577"/>
          <ac:spMkLst>
            <pc:docMk/>
            <pc:sldMk cId="270224853" sldId="304"/>
            <ac:spMk id="2" creationId="{DE707685-C6A9-D64B-95C5-50BA73342E1E}"/>
          </ac:spMkLst>
        </pc:spChg>
        <pc:spChg chg="del">
          <ac:chgData name="Lei Song" userId="e77005fb-e6b4-4f46-8c86-95621a0ac549" providerId="ADAL" clId="{AF2F3E99-90C8-A14D-AA81-17E7B016EB73}" dt="2021-08-06T01:27:28.188" v="1098"/>
          <ac:spMkLst>
            <pc:docMk/>
            <pc:sldMk cId="270224853" sldId="304"/>
            <ac:spMk id="3" creationId="{4101E162-E788-7A49-9E90-BCF8B05CE49D}"/>
          </ac:spMkLst>
        </pc:spChg>
        <pc:spChg chg="add mod">
          <ac:chgData name="Lei Song" userId="e77005fb-e6b4-4f46-8c86-95621a0ac549" providerId="ADAL" clId="{AF2F3E99-90C8-A14D-AA81-17E7B016EB73}" dt="2021-08-06T01:43:36.005" v="1125" actId="692"/>
          <ac:spMkLst>
            <pc:docMk/>
            <pc:sldMk cId="270224853" sldId="304"/>
            <ac:spMk id="8" creationId="{4B584FE8-492A-C14A-B707-825C7093A2AA}"/>
          </ac:spMkLst>
        </pc:spChg>
        <pc:picChg chg="add mod ord">
          <ac:chgData name="Lei Song" userId="e77005fb-e6b4-4f46-8c86-95621a0ac549" providerId="ADAL" clId="{AF2F3E99-90C8-A14D-AA81-17E7B016EB73}" dt="2021-08-06T01:27:35.549" v="1100" actId="14100"/>
          <ac:picMkLst>
            <pc:docMk/>
            <pc:sldMk cId="270224853" sldId="304"/>
            <ac:picMk id="5" creationId="{7BF6E4F8-261A-7E48-BD83-93257B5BEC48}"/>
          </ac:picMkLst>
        </pc:picChg>
        <pc:picChg chg="add mod">
          <ac:chgData name="Lei Song" userId="e77005fb-e6b4-4f46-8c86-95621a0ac549" providerId="ADAL" clId="{AF2F3E99-90C8-A14D-AA81-17E7B016EB73}" dt="2021-08-06T01:42:52.374" v="1118" actId="1038"/>
          <ac:picMkLst>
            <pc:docMk/>
            <pc:sldMk cId="270224853" sldId="304"/>
            <ac:picMk id="7" creationId="{3322C1E5-3C02-954B-ACF2-D0EDCE8F7205}"/>
          </ac:picMkLst>
        </pc:picChg>
      </pc:sldChg>
      <pc:sldChg chg="addSp modSp new mod">
        <pc:chgData name="Lei Song" userId="e77005fb-e6b4-4f46-8c86-95621a0ac549" providerId="ADAL" clId="{AF2F3E99-90C8-A14D-AA81-17E7B016EB73}" dt="2021-08-06T01:46:49.081" v="1179" actId="1076"/>
        <pc:sldMkLst>
          <pc:docMk/>
          <pc:sldMk cId="929758210" sldId="305"/>
        </pc:sldMkLst>
        <pc:spChg chg="mod">
          <ac:chgData name="Lei Song" userId="e77005fb-e6b4-4f46-8c86-95621a0ac549" providerId="ADAL" clId="{AF2F3E99-90C8-A14D-AA81-17E7B016EB73}" dt="2021-08-06T01:45:49.300" v="1171" actId="20577"/>
          <ac:spMkLst>
            <pc:docMk/>
            <pc:sldMk cId="929758210" sldId="305"/>
            <ac:spMk id="2" creationId="{A349FB7A-701F-3F49-AB72-76ABA6330E07}"/>
          </ac:spMkLst>
        </pc:spChg>
        <pc:spChg chg="mod">
          <ac:chgData name="Lei Song" userId="e77005fb-e6b4-4f46-8c86-95621a0ac549" providerId="ADAL" clId="{AF2F3E99-90C8-A14D-AA81-17E7B016EB73}" dt="2021-08-06T01:45:56.461" v="1175" actId="20577"/>
          <ac:spMkLst>
            <pc:docMk/>
            <pc:sldMk cId="929758210" sldId="305"/>
            <ac:spMk id="3" creationId="{DE139FF3-5DC4-A344-A764-2514CFAFAD67}"/>
          </ac:spMkLst>
        </pc:spChg>
        <pc:picChg chg="add mod">
          <ac:chgData name="Lei Song" userId="e77005fb-e6b4-4f46-8c86-95621a0ac549" providerId="ADAL" clId="{AF2F3E99-90C8-A14D-AA81-17E7B016EB73}" dt="2021-08-06T01:46:49.081" v="1179" actId="1076"/>
          <ac:picMkLst>
            <pc:docMk/>
            <pc:sldMk cId="929758210" sldId="305"/>
            <ac:picMk id="5" creationId="{58A0723A-E4B9-254B-9C74-2D986E7DA992}"/>
          </ac:picMkLst>
        </pc:picChg>
      </pc:sldChg>
      <pc:sldChg chg="addSp modSp new mod">
        <pc:chgData name="Lei Song" userId="e77005fb-e6b4-4f46-8c86-95621a0ac549" providerId="ADAL" clId="{AF2F3E99-90C8-A14D-AA81-17E7B016EB73}" dt="2021-08-06T01:53:46.140" v="1243" actId="1076"/>
        <pc:sldMkLst>
          <pc:docMk/>
          <pc:sldMk cId="1413555454" sldId="306"/>
        </pc:sldMkLst>
        <pc:spChg chg="mod">
          <ac:chgData name="Lei Song" userId="e77005fb-e6b4-4f46-8c86-95621a0ac549" providerId="ADAL" clId="{AF2F3E99-90C8-A14D-AA81-17E7B016EB73}" dt="2021-08-06T01:51:14.337" v="1183" actId="20577"/>
          <ac:spMkLst>
            <pc:docMk/>
            <pc:sldMk cId="1413555454" sldId="306"/>
            <ac:spMk id="2" creationId="{7AC2E94B-E08D-DB48-B2CD-B9F4ABB3333D}"/>
          </ac:spMkLst>
        </pc:spChg>
        <pc:spChg chg="mod">
          <ac:chgData name="Lei Song" userId="e77005fb-e6b4-4f46-8c86-95621a0ac549" providerId="ADAL" clId="{AF2F3E99-90C8-A14D-AA81-17E7B016EB73}" dt="2021-08-06T01:51:47.488" v="1238" actId="20577"/>
          <ac:spMkLst>
            <pc:docMk/>
            <pc:sldMk cId="1413555454" sldId="306"/>
            <ac:spMk id="3" creationId="{DA145C86-AAD0-C048-B2E3-CDFB1881FD62}"/>
          </ac:spMkLst>
        </pc:spChg>
        <pc:picChg chg="add mod">
          <ac:chgData name="Lei Song" userId="e77005fb-e6b4-4f46-8c86-95621a0ac549" providerId="ADAL" clId="{AF2F3E99-90C8-A14D-AA81-17E7B016EB73}" dt="2021-08-06T01:53:46.140" v="1243" actId="1076"/>
          <ac:picMkLst>
            <pc:docMk/>
            <pc:sldMk cId="1413555454" sldId="306"/>
            <ac:picMk id="5" creationId="{D6C7F3C0-E47B-2B49-8F42-530B40F34B75}"/>
          </ac:picMkLst>
        </pc:picChg>
      </pc:sldChg>
      <pc:sldChg chg="addSp modSp new mod">
        <pc:chgData name="Lei Song" userId="e77005fb-e6b4-4f46-8c86-95621a0ac549" providerId="ADAL" clId="{AF2F3E99-90C8-A14D-AA81-17E7B016EB73}" dt="2021-08-06T01:55:46.276" v="1257" actId="692"/>
        <pc:sldMkLst>
          <pc:docMk/>
          <pc:sldMk cId="2056343996" sldId="307"/>
        </pc:sldMkLst>
        <pc:spChg chg="mod">
          <ac:chgData name="Lei Song" userId="e77005fb-e6b4-4f46-8c86-95621a0ac549" providerId="ADAL" clId="{AF2F3E99-90C8-A14D-AA81-17E7B016EB73}" dt="2021-08-06T01:54:06.973" v="1246"/>
          <ac:spMkLst>
            <pc:docMk/>
            <pc:sldMk cId="2056343996" sldId="307"/>
            <ac:spMk id="2" creationId="{01280AD4-F647-A545-B453-4DE4B790255E}"/>
          </ac:spMkLst>
        </pc:spChg>
        <pc:spChg chg="mod">
          <ac:chgData name="Lei Song" userId="e77005fb-e6b4-4f46-8c86-95621a0ac549" providerId="ADAL" clId="{AF2F3E99-90C8-A14D-AA81-17E7B016EB73}" dt="2021-08-06T01:54:12.810" v="1247"/>
          <ac:spMkLst>
            <pc:docMk/>
            <pc:sldMk cId="2056343996" sldId="307"/>
            <ac:spMk id="3" creationId="{089DAC70-6799-3A4F-A7B5-3CE85AFD5B5B}"/>
          </ac:spMkLst>
        </pc:spChg>
        <pc:spChg chg="add mod">
          <ac:chgData name="Lei Song" userId="e77005fb-e6b4-4f46-8c86-95621a0ac549" providerId="ADAL" clId="{AF2F3E99-90C8-A14D-AA81-17E7B016EB73}" dt="2021-08-06T01:55:46.276" v="1257" actId="692"/>
          <ac:spMkLst>
            <pc:docMk/>
            <pc:sldMk cId="2056343996" sldId="307"/>
            <ac:spMk id="6" creationId="{6C2B0FDA-3A43-C046-B8CD-3D3335C42229}"/>
          </ac:spMkLst>
        </pc:spChg>
        <pc:picChg chg="add mod">
          <ac:chgData name="Lei Song" userId="e77005fb-e6b4-4f46-8c86-95621a0ac549" providerId="ADAL" clId="{AF2F3E99-90C8-A14D-AA81-17E7B016EB73}" dt="2021-08-06T01:55:22.043" v="1250" actId="1076"/>
          <ac:picMkLst>
            <pc:docMk/>
            <pc:sldMk cId="2056343996" sldId="307"/>
            <ac:picMk id="5" creationId="{682B83AA-E131-AB42-ADB7-1D510CB4E1B7}"/>
          </ac:picMkLst>
        </pc:picChg>
      </pc:sldChg>
      <pc:sldChg chg="modSp new mod">
        <pc:chgData name="Lei Song" userId="e77005fb-e6b4-4f46-8c86-95621a0ac549" providerId="ADAL" clId="{AF2F3E99-90C8-A14D-AA81-17E7B016EB73}" dt="2021-08-06T01:57:15.310" v="1282"/>
        <pc:sldMkLst>
          <pc:docMk/>
          <pc:sldMk cId="2972001678" sldId="308"/>
        </pc:sldMkLst>
        <pc:spChg chg="mod">
          <ac:chgData name="Lei Song" userId="e77005fb-e6b4-4f46-8c86-95621a0ac549" providerId="ADAL" clId="{AF2F3E99-90C8-A14D-AA81-17E7B016EB73}" dt="2021-08-06T01:56:54.587" v="1280" actId="20577"/>
          <ac:spMkLst>
            <pc:docMk/>
            <pc:sldMk cId="2972001678" sldId="308"/>
            <ac:spMk id="2" creationId="{933F320C-3829-664F-8197-EEB507DAFC7E}"/>
          </ac:spMkLst>
        </pc:spChg>
        <pc:spChg chg="mod">
          <ac:chgData name="Lei Song" userId="e77005fb-e6b4-4f46-8c86-95621a0ac549" providerId="ADAL" clId="{AF2F3E99-90C8-A14D-AA81-17E7B016EB73}" dt="2021-08-06T01:57:15.310" v="1282"/>
          <ac:spMkLst>
            <pc:docMk/>
            <pc:sldMk cId="2972001678" sldId="308"/>
            <ac:spMk id="3" creationId="{95AEFA35-0115-E942-B1C7-D94ECA9D32C6}"/>
          </ac:spMkLst>
        </pc:spChg>
      </pc:sldChg>
      <pc:sldChg chg="addSp delSp modSp new mod">
        <pc:chgData name="Lei Song" userId="e77005fb-e6b4-4f46-8c86-95621a0ac549" providerId="ADAL" clId="{AF2F3E99-90C8-A14D-AA81-17E7B016EB73}" dt="2021-08-06T01:59:34.457" v="1334" actId="20577"/>
        <pc:sldMkLst>
          <pc:docMk/>
          <pc:sldMk cId="2251083215" sldId="309"/>
        </pc:sldMkLst>
        <pc:spChg chg="mod">
          <ac:chgData name="Lei Song" userId="e77005fb-e6b4-4f46-8c86-95621a0ac549" providerId="ADAL" clId="{AF2F3E99-90C8-A14D-AA81-17E7B016EB73}" dt="2021-08-06T01:59:34.457" v="1334" actId="20577"/>
          <ac:spMkLst>
            <pc:docMk/>
            <pc:sldMk cId="2251083215" sldId="309"/>
            <ac:spMk id="2" creationId="{7D0DD9C2-429F-CA49-AF83-17CC39A0CAE0}"/>
          </ac:spMkLst>
        </pc:spChg>
        <pc:spChg chg="del">
          <ac:chgData name="Lei Song" userId="e77005fb-e6b4-4f46-8c86-95621a0ac549" providerId="ADAL" clId="{AF2F3E99-90C8-A14D-AA81-17E7B016EB73}" dt="2021-08-06T01:59:05.597" v="1304"/>
          <ac:spMkLst>
            <pc:docMk/>
            <pc:sldMk cId="2251083215" sldId="309"/>
            <ac:spMk id="3" creationId="{43ED7799-5700-E940-AB39-EF842C2097BE}"/>
          </ac:spMkLst>
        </pc:spChg>
        <pc:picChg chg="add mod ord">
          <ac:chgData name="Lei Song" userId="e77005fb-e6b4-4f46-8c86-95621a0ac549" providerId="ADAL" clId="{AF2F3E99-90C8-A14D-AA81-17E7B016EB73}" dt="2021-08-06T01:59:10.768" v="1307" actId="1076"/>
          <ac:picMkLst>
            <pc:docMk/>
            <pc:sldMk cId="2251083215" sldId="309"/>
            <ac:picMk id="5" creationId="{A16B708D-84DE-F646-BD67-3F15E4DCE3A7}"/>
          </ac:picMkLst>
        </pc:picChg>
      </pc:sldChg>
      <pc:sldChg chg="addSp delSp modSp new mod">
        <pc:chgData name="Lei Song" userId="e77005fb-e6b4-4f46-8c86-95621a0ac549" providerId="ADAL" clId="{AF2F3E99-90C8-A14D-AA81-17E7B016EB73}" dt="2021-08-06T02:00:59.967" v="1358" actId="20577"/>
        <pc:sldMkLst>
          <pc:docMk/>
          <pc:sldMk cId="2407096554" sldId="310"/>
        </pc:sldMkLst>
        <pc:spChg chg="mod">
          <ac:chgData name="Lei Song" userId="e77005fb-e6b4-4f46-8c86-95621a0ac549" providerId="ADAL" clId="{AF2F3E99-90C8-A14D-AA81-17E7B016EB73}" dt="2021-08-06T02:00:59.967" v="1358" actId="20577"/>
          <ac:spMkLst>
            <pc:docMk/>
            <pc:sldMk cId="2407096554" sldId="310"/>
            <ac:spMk id="2" creationId="{04726CAF-78F1-7D41-8AC4-FE64C482A933}"/>
          </ac:spMkLst>
        </pc:spChg>
        <pc:spChg chg="del">
          <ac:chgData name="Lei Song" userId="e77005fb-e6b4-4f46-8c86-95621a0ac549" providerId="ADAL" clId="{AF2F3E99-90C8-A14D-AA81-17E7B016EB73}" dt="2021-08-06T02:00:44.389" v="1336"/>
          <ac:spMkLst>
            <pc:docMk/>
            <pc:sldMk cId="2407096554" sldId="310"/>
            <ac:spMk id="3" creationId="{BADD6D88-1021-6743-91D8-7CCF28EA8BCC}"/>
          </ac:spMkLst>
        </pc:spChg>
        <pc:picChg chg="add mod ord">
          <ac:chgData name="Lei Song" userId="e77005fb-e6b4-4f46-8c86-95621a0ac549" providerId="ADAL" clId="{AF2F3E99-90C8-A14D-AA81-17E7B016EB73}" dt="2021-08-06T02:00:52.719" v="1339" actId="1076"/>
          <ac:picMkLst>
            <pc:docMk/>
            <pc:sldMk cId="2407096554" sldId="310"/>
            <ac:picMk id="5" creationId="{E773EA96-B335-4243-94CE-1F84824C4112}"/>
          </ac:picMkLst>
        </pc:picChg>
      </pc:sldChg>
      <pc:sldChg chg="addSp delSp modSp new mod">
        <pc:chgData name="Lei Song" userId="e77005fb-e6b4-4f46-8c86-95621a0ac549" providerId="ADAL" clId="{AF2F3E99-90C8-A14D-AA81-17E7B016EB73}" dt="2021-08-06T08:46:34.148" v="1455" actId="14100"/>
        <pc:sldMkLst>
          <pc:docMk/>
          <pc:sldMk cId="1916259436" sldId="311"/>
        </pc:sldMkLst>
        <pc:spChg chg="mod">
          <ac:chgData name="Lei Song" userId="e77005fb-e6b4-4f46-8c86-95621a0ac549" providerId="ADAL" clId="{AF2F3E99-90C8-A14D-AA81-17E7B016EB73}" dt="2021-08-06T08:44:13.892" v="1391" actId="20577"/>
          <ac:spMkLst>
            <pc:docMk/>
            <pc:sldMk cId="1916259436" sldId="311"/>
            <ac:spMk id="2" creationId="{66A60C02-521B-F14D-B78E-8838EC5016D8}"/>
          </ac:spMkLst>
        </pc:spChg>
        <pc:spChg chg="del">
          <ac:chgData name="Lei Song" userId="e77005fb-e6b4-4f46-8c86-95621a0ac549" providerId="ADAL" clId="{AF2F3E99-90C8-A14D-AA81-17E7B016EB73}" dt="2021-08-06T08:45:19.597" v="1393"/>
          <ac:spMkLst>
            <pc:docMk/>
            <pc:sldMk cId="1916259436" sldId="311"/>
            <ac:spMk id="3" creationId="{0BB761B2-C372-A843-B5D8-8B578622E434}"/>
          </ac:spMkLst>
        </pc:spChg>
        <pc:spChg chg="add mod">
          <ac:chgData name="Lei Song" userId="e77005fb-e6b4-4f46-8c86-95621a0ac549" providerId="ADAL" clId="{AF2F3E99-90C8-A14D-AA81-17E7B016EB73}" dt="2021-08-06T08:46:34.148" v="1455" actId="14100"/>
          <ac:spMkLst>
            <pc:docMk/>
            <pc:sldMk cId="1916259436" sldId="311"/>
            <ac:spMk id="6" creationId="{B8A6AFE0-672F-B147-9BD1-34216FD81400}"/>
          </ac:spMkLst>
        </pc:spChg>
        <pc:spChg chg="add del mod">
          <ac:chgData name="Lei Song" userId="e77005fb-e6b4-4f46-8c86-95621a0ac549" providerId="ADAL" clId="{AF2F3E99-90C8-A14D-AA81-17E7B016EB73}" dt="2021-08-06T08:46:26.295" v="1454" actId="478"/>
          <ac:spMkLst>
            <pc:docMk/>
            <pc:sldMk cId="1916259436" sldId="311"/>
            <ac:spMk id="7" creationId="{32F57C3A-26A1-AE47-9D8D-3270D83FD32A}"/>
          </ac:spMkLst>
        </pc:spChg>
        <pc:picChg chg="add mod ord">
          <ac:chgData name="Lei Song" userId="e77005fb-e6b4-4f46-8c86-95621a0ac549" providerId="ADAL" clId="{AF2F3E99-90C8-A14D-AA81-17E7B016EB73}" dt="2021-08-06T08:45:26.163" v="1394" actId="1076"/>
          <ac:picMkLst>
            <pc:docMk/>
            <pc:sldMk cId="1916259436" sldId="311"/>
            <ac:picMk id="5" creationId="{E6387BE4-5CD1-9E46-8C24-180419B695A4}"/>
          </ac:picMkLst>
        </pc:picChg>
      </pc:sldChg>
      <pc:sldChg chg="modSp new mod">
        <pc:chgData name="Lei Song" userId="e77005fb-e6b4-4f46-8c86-95621a0ac549" providerId="ADAL" clId="{AF2F3E99-90C8-A14D-AA81-17E7B016EB73}" dt="2021-08-06T08:51:31.262" v="1460"/>
        <pc:sldMkLst>
          <pc:docMk/>
          <pc:sldMk cId="800387893" sldId="312"/>
        </pc:sldMkLst>
        <pc:spChg chg="mod">
          <ac:chgData name="Lei Song" userId="e77005fb-e6b4-4f46-8c86-95621a0ac549" providerId="ADAL" clId="{AF2F3E99-90C8-A14D-AA81-17E7B016EB73}" dt="2021-08-06T08:48:34.949" v="1459" actId="20577"/>
          <ac:spMkLst>
            <pc:docMk/>
            <pc:sldMk cId="800387893" sldId="312"/>
            <ac:spMk id="2" creationId="{7FD1A076-377B-9949-ADAB-C03AAF84FBCC}"/>
          </ac:spMkLst>
        </pc:spChg>
        <pc:spChg chg="mod">
          <ac:chgData name="Lei Song" userId="e77005fb-e6b4-4f46-8c86-95621a0ac549" providerId="ADAL" clId="{AF2F3E99-90C8-A14D-AA81-17E7B016EB73}" dt="2021-08-06T08:51:31.262" v="1460"/>
          <ac:spMkLst>
            <pc:docMk/>
            <pc:sldMk cId="800387893" sldId="312"/>
            <ac:spMk id="3" creationId="{EC1C8DCD-09E8-E848-B095-747425E21C32}"/>
          </ac:spMkLst>
        </pc:spChg>
      </pc:sldChg>
      <pc:sldChg chg="addSp modSp new mod">
        <pc:chgData name="Lei Song" userId="e77005fb-e6b4-4f46-8c86-95621a0ac549" providerId="ADAL" clId="{AF2F3E99-90C8-A14D-AA81-17E7B016EB73}" dt="2021-08-06T08:53:46.499" v="1484"/>
        <pc:sldMkLst>
          <pc:docMk/>
          <pc:sldMk cId="1860341700" sldId="313"/>
        </pc:sldMkLst>
        <pc:spChg chg="mod">
          <ac:chgData name="Lei Song" userId="e77005fb-e6b4-4f46-8c86-95621a0ac549" providerId="ADAL" clId="{AF2F3E99-90C8-A14D-AA81-17E7B016EB73}" dt="2021-08-06T08:51:46.158" v="1479" actId="20577"/>
          <ac:spMkLst>
            <pc:docMk/>
            <pc:sldMk cId="1860341700" sldId="313"/>
            <ac:spMk id="2" creationId="{072647B1-B483-A746-82A6-DC269E8ABEFA}"/>
          </ac:spMkLst>
        </pc:spChg>
        <pc:spChg chg="mod">
          <ac:chgData name="Lei Song" userId="e77005fb-e6b4-4f46-8c86-95621a0ac549" providerId="ADAL" clId="{AF2F3E99-90C8-A14D-AA81-17E7B016EB73}" dt="2021-08-06T08:52:05.174" v="1482" actId="20577"/>
          <ac:spMkLst>
            <pc:docMk/>
            <pc:sldMk cId="1860341700" sldId="313"/>
            <ac:spMk id="3" creationId="{69138BC6-39E5-A54D-8CAF-3EE2D1404C07}"/>
          </ac:spMkLst>
        </pc:spChg>
        <pc:picChg chg="add mod">
          <ac:chgData name="Lei Song" userId="e77005fb-e6b4-4f46-8c86-95621a0ac549" providerId="ADAL" clId="{AF2F3E99-90C8-A14D-AA81-17E7B016EB73}" dt="2021-08-06T08:53:46.499" v="1484"/>
          <ac:picMkLst>
            <pc:docMk/>
            <pc:sldMk cId="1860341700" sldId="313"/>
            <ac:picMk id="5" creationId="{BDD00C8A-D33A-444F-AE98-8869EBA743C1}"/>
          </ac:picMkLst>
        </pc:picChg>
      </pc:sldChg>
      <pc:sldChg chg="addSp delSp modSp new mod">
        <pc:chgData name="Lei Song" userId="e77005fb-e6b4-4f46-8c86-95621a0ac549" providerId="ADAL" clId="{AF2F3E99-90C8-A14D-AA81-17E7B016EB73}" dt="2021-08-06T09:06:03.131" v="1513" actId="1076"/>
        <pc:sldMkLst>
          <pc:docMk/>
          <pc:sldMk cId="3624062749" sldId="314"/>
        </pc:sldMkLst>
        <pc:spChg chg="mod">
          <ac:chgData name="Lei Song" userId="e77005fb-e6b4-4f46-8c86-95621a0ac549" providerId="ADAL" clId="{AF2F3E99-90C8-A14D-AA81-17E7B016EB73}" dt="2021-08-06T09:02:09.128" v="1502" actId="20577"/>
          <ac:spMkLst>
            <pc:docMk/>
            <pc:sldMk cId="3624062749" sldId="314"/>
            <ac:spMk id="2" creationId="{85681F37-2565-8C45-9E0B-8F2004E39D30}"/>
          </ac:spMkLst>
        </pc:spChg>
        <pc:spChg chg="mod">
          <ac:chgData name="Lei Song" userId="e77005fb-e6b4-4f46-8c86-95621a0ac549" providerId="ADAL" clId="{AF2F3E99-90C8-A14D-AA81-17E7B016EB73}" dt="2021-08-06T09:02:33.107" v="1504"/>
          <ac:spMkLst>
            <pc:docMk/>
            <pc:sldMk cId="3624062749" sldId="314"/>
            <ac:spMk id="3" creationId="{C27A2FB3-DCB7-464A-8054-8350DA4EC703}"/>
          </ac:spMkLst>
        </pc:spChg>
        <pc:picChg chg="add del mod">
          <ac:chgData name="Lei Song" userId="e77005fb-e6b4-4f46-8c86-95621a0ac549" providerId="ADAL" clId="{AF2F3E99-90C8-A14D-AA81-17E7B016EB73}" dt="2021-08-06T09:05:37.229" v="1507" actId="478"/>
          <ac:picMkLst>
            <pc:docMk/>
            <pc:sldMk cId="3624062749" sldId="314"/>
            <ac:picMk id="5" creationId="{CBF729B2-0ADB-294E-A8BF-111C87A80ADA}"/>
          </ac:picMkLst>
        </pc:picChg>
        <pc:picChg chg="add mod">
          <ac:chgData name="Lei Song" userId="e77005fb-e6b4-4f46-8c86-95621a0ac549" providerId="ADAL" clId="{AF2F3E99-90C8-A14D-AA81-17E7B016EB73}" dt="2021-08-06T09:06:03.131" v="1513" actId="1076"/>
          <ac:picMkLst>
            <pc:docMk/>
            <pc:sldMk cId="3624062749" sldId="314"/>
            <ac:picMk id="7" creationId="{970E611A-D573-7F4E-A349-5A8C22802709}"/>
          </ac:picMkLst>
        </pc:picChg>
      </pc:sldChg>
      <pc:sldChg chg="addSp modSp new mod">
        <pc:chgData name="Lei Song" userId="e77005fb-e6b4-4f46-8c86-95621a0ac549" providerId="ADAL" clId="{AF2F3E99-90C8-A14D-AA81-17E7B016EB73}" dt="2021-08-06T09:07:42.068" v="1545" actId="1076"/>
        <pc:sldMkLst>
          <pc:docMk/>
          <pc:sldMk cId="2262617669" sldId="315"/>
        </pc:sldMkLst>
        <pc:spChg chg="mod">
          <ac:chgData name="Lei Song" userId="e77005fb-e6b4-4f46-8c86-95621a0ac549" providerId="ADAL" clId="{AF2F3E99-90C8-A14D-AA81-17E7B016EB73}" dt="2021-08-06T09:06:19.861" v="1535" actId="20577"/>
          <ac:spMkLst>
            <pc:docMk/>
            <pc:sldMk cId="2262617669" sldId="315"/>
            <ac:spMk id="2" creationId="{B7FDC83E-5AA0-F144-B7ED-9475A419ECB4}"/>
          </ac:spMkLst>
        </pc:spChg>
        <pc:spChg chg="mod">
          <ac:chgData name="Lei Song" userId="e77005fb-e6b4-4f46-8c86-95621a0ac549" providerId="ADAL" clId="{AF2F3E99-90C8-A14D-AA81-17E7B016EB73}" dt="2021-08-06T09:07:02.537" v="1542" actId="20577"/>
          <ac:spMkLst>
            <pc:docMk/>
            <pc:sldMk cId="2262617669" sldId="315"/>
            <ac:spMk id="3" creationId="{B36150FC-A77C-4546-A669-0F3B082A6C4C}"/>
          </ac:spMkLst>
        </pc:spChg>
        <pc:picChg chg="add mod">
          <ac:chgData name="Lei Song" userId="e77005fb-e6b4-4f46-8c86-95621a0ac549" providerId="ADAL" clId="{AF2F3E99-90C8-A14D-AA81-17E7B016EB73}" dt="2021-08-06T09:07:42.068" v="1545" actId="1076"/>
          <ac:picMkLst>
            <pc:docMk/>
            <pc:sldMk cId="2262617669" sldId="315"/>
            <ac:picMk id="5" creationId="{7659CA8E-281B-0142-929C-152FC0A55B5B}"/>
          </ac:picMkLst>
        </pc:picChg>
      </pc:sldChg>
      <pc:sldChg chg="addSp delSp modSp new mod">
        <pc:chgData name="Lei Song" userId="e77005fb-e6b4-4f46-8c86-95621a0ac549" providerId="ADAL" clId="{AF2F3E99-90C8-A14D-AA81-17E7B016EB73}" dt="2021-08-06T09:13:23.576" v="1620"/>
        <pc:sldMkLst>
          <pc:docMk/>
          <pc:sldMk cId="467688167" sldId="316"/>
        </pc:sldMkLst>
        <pc:spChg chg="mod">
          <ac:chgData name="Lei Song" userId="e77005fb-e6b4-4f46-8c86-95621a0ac549" providerId="ADAL" clId="{AF2F3E99-90C8-A14D-AA81-17E7B016EB73}" dt="2021-08-06T09:12:17.092" v="1607" actId="20577"/>
          <ac:spMkLst>
            <pc:docMk/>
            <pc:sldMk cId="467688167" sldId="316"/>
            <ac:spMk id="2" creationId="{33C99DCB-8D22-3B4C-8A7F-F669D71EDA5B}"/>
          </ac:spMkLst>
        </pc:spChg>
        <pc:spChg chg="add del mod">
          <ac:chgData name="Lei Song" userId="e77005fb-e6b4-4f46-8c86-95621a0ac549" providerId="ADAL" clId="{AF2F3E99-90C8-A14D-AA81-17E7B016EB73}" dt="2021-08-06T09:13:16.193" v="1618"/>
          <ac:spMkLst>
            <pc:docMk/>
            <pc:sldMk cId="467688167" sldId="316"/>
            <ac:spMk id="3" creationId="{026AEED9-CC2D-1F49-A91A-697C492738D6}"/>
          </ac:spMkLst>
        </pc:spChg>
        <pc:picChg chg="add del mod ord">
          <ac:chgData name="Lei Song" userId="e77005fb-e6b4-4f46-8c86-95621a0ac549" providerId="ADAL" clId="{AF2F3E99-90C8-A14D-AA81-17E7B016EB73}" dt="2021-08-06T09:13:00.593" v="1610" actId="931"/>
          <ac:picMkLst>
            <pc:docMk/>
            <pc:sldMk cId="467688167" sldId="316"/>
            <ac:picMk id="5" creationId="{D2293EFB-EB67-3B4E-8440-C4C80BE83C57}"/>
          </ac:picMkLst>
        </pc:picChg>
        <pc:picChg chg="add mod">
          <ac:chgData name="Lei Song" userId="e77005fb-e6b4-4f46-8c86-95621a0ac549" providerId="ADAL" clId="{AF2F3E99-90C8-A14D-AA81-17E7B016EB73}" dt="2021-08-06T09:13:23.576" v="1620"/>
          <ac:picMkLst>
            <pc:docMk/>
            <pc:sldMk cId="467688167" sldId="316"/>
            <ac:picMk id="7" creationId="{B03ABBEF-2A42-2C45-BDDF-495BF6A915DA}"/>
          </ac:picMkLst>
        </pc:picChg>
      </pc:sldChg>
      <pc:sldChg chg="addSp modSp new mod">
        <pc:chgData name="Lei Song" userId="e77005fb-e6b4-4f46-8c86-95621a0ac549" providerId="ADAL" clId="{AF2F3E99-90C8-A14D-AA81-17E7B016EB73}" dt="2021-08-06T09:21:57.138" v="1725" actId="692"/>
        <pc:sldMkLst>
          <pc:docMk/>
          <pc:sldMk cId="1248136299" sldId="317"/>
        </pc:sldMkLst>
        <pc:spChg chg="mod">
          <ac:chgData name="Lei Song" userId="e77005fb-e6b4-4f46-8c86-95621a0ac549" providerId="ADAL" clId="{AF2F3E99-90C8-A14D-AA81-17E7B016EB73}" dt="2021-08-06T09:18:21.738" v="1648" actId="20577"/>
          <ac:spMkLst>
            <pc:docMk/>
            <pc:sldMk cId="1248136299" sldId="317"/>
            <ac:spMk id="2" creationId="{29778B1E-1313-BC4B-952C-648BD57C40F0}"/>
          </ac:spMkLst>
        </pc:spChg>
        <pc:spChg chg="mod">
          <ac:chgData name="Lei Song" userId="e77005fb-e6b4-4f46-8c86-95621a0ac549" providerId="ADAL" clId="{AF2F3E99-90C8-A14D-AA81-17E7B016EB73}" dt="2021-08-06T09:20:31.366" v="1706" actId="20577"/>
          <ac:spMkLst>
            <pc:docMk/>
            <pc:sldMk cId="1248136299" sldId="317"/>
            <ac:spMk id="3" creationId="{D1CE4EB9-A91F-A345-B31E-5A8E5F255CAE}"/>
          </ac:spMkLst>
        </pc:spChg>
        <pc:spChg chg="add mod">
          <ac:chgData name="Lei Song" userId="e77005fb-e6b4-4f46-8c86-95621a0ac549" providerId="ADAL" clId="{AF2F3E99-90C8-A14D-AA81-17E7B016EB73}" dt="2021-08-06T09:21:57.138" v="1725" actId="692"/>
          <ac:spMkLst>
            <pc:docMk/>
            <pc:sldMk cId="1248136299" sldId="317"/>
            <ac:spMk id="6" creationId="{A9607BB8-D377-2344-84BB-4761E0F1ED66}"/>
          </ac:spMkLst>
        </pc:spChg>
        <pc:picChg chg="add mod">
          <ac:chgData name="Lei Song" userId="e77005fb-e6b4-4f46-8c86-95621a0ac549" providerId="ADAL" clId="{AF2F3E99-90C8-A14D-AA81-17E7B016EB73}" dt="2021-08-06T09:21:17.219" v="1710" actId="14100"/>
          <ac:picMkLst>
            <pc:docMk/>
            <pc:sldMk cId="1248136299" sldId="317"/>
            <ac:picMk id="5" creationId="{A70ED03D-99AE-2E4D-847E-574DF57F7E46}"/>
          </ac:picMkLst>
        </pc:picChg>
      </pc:sldChg>
      <pc:sldChg chg="addSp delSp modSp new mod">
        <pc:chgData name="Lei Song" userId="e77005fb-e6b4-4f46-8c86-95621a0ac549" providerId="ADAL" clId="{AF2F3E99-90C8-A14D-AA81-17E7B016EB73}" dt="2021-08-06T09:29:33.617" v="1786" actId="255"/>
        <pc:sldMkLst>
          <pc:docMk/>
          <pc:sldMk cId="4274623190" sldId="318"/>
        </pc:sldMkLst>
        <pc:spChg chg="mod">
          <ac:chgData name="Lei Song" userId="e77005fb-e6b4-4f46-8c86-95621a0ac549" providerId="ADAL" clId="{AF2F3E99-90C8-A14D-AA81-17E7B016EB73}" dt="2021-08-06T09:23:44.950" v="1762" actId="20577"/>
          <ac:spMkLst>
            <pc:docMk/>
            <pc:sldMk cId="4274623190" sldId="318"/>
            <ac:spMk id="2" creationId="{2E8D8790-7825-AA48-9837-94E2F3A5B89E}"/>
          </ac:spMkLst>
        </pc:spChg>
        <pc:spChg chg="del">
          <ac:chgData name="Lei Song" userId="e77005fb-e6b4-4f46-8c86-95621a0ac549" providerId="ADAL" clId="{AF2F3E99-90C8-A14D-AA81-17E7B016EB73}" dt="2021-08-06T09:28:57.576" v="1782"/>
          <ac:spMkLst>
            <pc:docMk/>
            <pc:sldMk cId="4274623190" sldId="318"/>
            <ac:spMk id="3" creationId="{B596A89D-B484-DA49-B4CC-6C42C6C229B9}"/>
          </ac:spMkLst>
        </pc:spChg>
        <pc:spChg chg="add mod">
          <ac:chgData name="Lei Song" userId="e77005fb-e6b4-4f46-8c86-95621a0ac549" providerId="ADAL" clId="{AF2F3E99-90C8-A14D-AA81-17E7B016EB73}" dt="2021-08-06T09:29:33.617" v="1786" actId="255"/>
          <ac:spMkLst>
            <pc:docMk/>
            <pc:sldMk cId="4274623190" sldId="318"/>
            <ac:spMk id="6" creationId="{562AA986-829C-F545-AB44-B32A4B659164}"/>
          </ac:spMkLst>
        </pc:spChg>
        <pc:picChg chg="add mod ord">
          <ac:chgData name="Lei Song" userId="e77005fb-e6b4-4f46-8c86-95621a0ac549" providerId="ADAL" clId="{AF2F3E99-90C8-A14D-AA81-17E7B016EB73}" dt="2021-08-06T09:28:57.576" v="1782"/>
          <ac:picMkLst>
            <pc:docMk/>
            <pc:sldMk cId="4274623190" sldId="318"/>
            <ac:picMk id="5" creationId="{07D2AFF8-9726-4342-86E0-B18A61EEDAED}"/>
          </ac:picMkLst>
        </pc:picChg>
      </pc:sldChg>
      <pc:sldChg chg="addSp delSp modSp new mod">
        <pc:chgData name="Lei Song" userId="e77005fb-e6b4-4f46-8c86-95621a0ac549" providerId="ADAL" clId="{AF2F3E99-90C8-A14D-AA81-17E7B016EB73}" dt="2021-08-06T09:28:18.454" v="1780"/>
        <pc:sldMkLst>
          <pc:docMk/>
          <pc:sldMk cId="416752736" sldId="319"/>
        </pc:sldMkLst>
        <pc:spChg chg="mod">
          <ac:chgData name="Lei Song" userId="e77005fb-e6b4-4f46-8c86-95621a0ac549" providerId="ADAL" clId="{AF2F3E99-90C8-A14D-AA81-17E7B016EB73}" dt="2021-08-06T09:28:07.017" v="1778" actId="20577"/>
          <ac:spMkLst>
            <pc:docMk/>
            <pc:sldMk cId="416752736" sldId="319"/>
            <ac:spMk id="2" creationId="{9A294543-9760-2C44-9ABC-CCE534529C3D}"/>
          </ac:spMkLst>
        </pc:spChg>
        <pc:spChg chg="del">
          <ac:chgData name="Lei Song" userId="e77005fb-e6b4-4f46-8c86-95621a0ac549" providerId="ADAL" clId="{AF2F3E99-90C8-A14D-AA81-17E7B016EB73}" dt="2021-08-06T09:28:18.454" v="1780"/>
          <ac:spMkLst>
            <pc:docMk/>
            <pc:sldMk cId="416752736" sldId="319"/>
            <ac:spMk id="3" creationId="{E5E74A69-57FC-8A46-88B8-76CC589F5E45}"/>
          </ac:spMkLst>
        </pc:spChg>
        <pc:picChg chg="add mod ord">
          <ac:chgData name="Lei Song" userId="e77005fb-e6b4-4f46-8c86-95621a0ac549" providerId="ADAL" clId="{AF2F3E99-90C8-A14D-AA81-17E7B016EB73}" dt="2021-08-06T09:28:18.454" v="1780"/>
          <ac:picMkLst>
            <pc:docMk/>
            <pc:sldMk cId="416752736" sldId="319"/>
            <ac:picMk id="5" creationId="{7391DC86-676B-2B4D-82F5-E48582E7256B}"/>
          </ac:picMkLst>
        </pc:picChg>
      </pc:sldChg>
      <pc:sldChg chg="addSp delSp modSp new mod">
        <pc:chgData name="Lei Song" userId="e77005fb-e6b4-4f46-8c86-95621a0ac549" providerId="ADAL" clId="{AF2F3E99-90C8-A14D-AA81-17E7B016EB73}" dt="2021-08-06T09:42:10.253" v="1826" actId="1036"/>
        <pc:sldMkLst>
          <pc:docMk/>
          <pc:sldMk cId="1562236393" sldId="320"/>
        </pc:sldMkLst>
        <pc:spChg chg="mod">
          <ac:chgData name="Lei Song" userId="e77005fb-e6b4-4f46-8c86-95621a0ac549" providerId="ADAL" clId="{AF2F3E99-90C8-A14D-AA81-17E7B016EB73}" dt="2021-08-06T09:29:49.912" v="1807" actId="20577"/>
          <ac:spMkLst>
            <pc:docMk/>
            <pc:sldMk cId="1562236393" sldId="320"/>
            <ac:spMk id="2" creationId="{4E2B3DDA-1EA4-7F46-A155-1315489723F9}"/>
          </ac:spMkLst>
        </pc:spChg>
        <pc:spChg chg="del">
          <ac:chgData name="Lei Song" userId="e77005fb-e6b4-4f46-8c86-95621a0ac549" providerId="ADAL" clId="{AF2F3E99-90C8-A14D-AA81-17E7B016EB73}" dt="2021-08-06T09:32:17.630" v="1809"/>
          <ac:spMkLst>
            <pc:docMk/>
            <pc:sldMk cId="1562236393" sldId="320"/>
            <ac:spMk id="3" creationId="{A1DD1BD2-1BEF-AA4F-91AF-E683FBB6530E}"/>
          </ac:spMkLst>
        </pc:spChg>
        <pc:spChg chg="add mod">
          <ac:chgData name="Lei Song" userId="e77005fb-e6b4-4f46-8c86-95621a0ac549" providerId="ADAL" clId="{AF2F3E99-90C8-A14D-AA81-17E7B016EB73}" dt="2021-08-06T09:42:10.253" v="1826" actId="1036"/>
          <ac:spMkLst>
            <pc:docMk/>
            <pc:sldMk cId="1562236393" sldId="320"/>
            <ac:spMk id="6" creationId="{EAD0562E-49A2-6244-B7F6-1066DBF0CDD8}"/>
          </ac:spMkLst>
        </pc:spChg>
        <pc:picChg chg="add mod ord">
          <ac:chgData name="Lei Song" userId="e77005fb-e6b4-4f46-8c86-95621a0ac549" providerId="ADAL" clId="{AF2F3E99-90C8-A14D-AA81-17E7B016EB73}" dt="2021-08-06T09:32:17.630" v="1809"/>
          <ac:picMkLst>
            <pc:docMk/>
            <pc:sldMk cId="1562236393" sldId="320"/>
            <ac:picMk id="5" creationId="{A484EC91-9E11-F247-B20D-B0F23AE3E64E}"/>
          </ac:picMkLst>
        </pc:picChg>
      </pc:sldChg>
      <pc:sldChg chg="addSp delSp modSp new mod">
        <pc:chgData name="Lei Song" userId="e77005fb-e6b4-4f46-8c86-95621a0ac549" providerId="ADAL" clId="{AF2F3E99-90C8-A14D-AA81-17E7B016EB73}" dt="2021-08-06T09:42:44.096" v="1833"/>
        <pc:sldMkLst>
          <pc:docMk/>
          <pc:sldMk cId="3199786319" sldId="321"/>
        </pc:sldMkLst>
        <pc:spChg chg="mod">
          <ac:chgData name="Lei Song" userId="e77005fb-e6b4-4f46-8c86-95621a0ac549" providerId="ADAL" clId="{AF2F3E99-90C8-A14D-AA81-17E7B016EB73}" dt="2021-08-06T09:36:17.334" v="1812" actId="20577"/>
          <ac:spMkLst>
            <pc:docMk/>
            <pc:sldMk cId="3199786319" sldId="321"/>
            <ac:spMk id="2" creationId="{35FE51EB-5E09-934D-B61C-7B1B13FA3463}"/>
          </ac:spMkLst>
        </pc:spChg>
        <pc:spChg chg="mod">
          <ac:chgData name="Lei Song" userId="e77005fb-e6b4-4f46-8c86-95621a0ac549" providerId="ADAL" clId="{AF2F3E99-90C8-A14D-AA81-17E7B016EB73}" dt="2021-08-06T09:42:26.024" v="1829"/>
          <ac:spMkLst>
            <pc:docMk/>
            <pc:sldMk cId="3199786319" sldId="321"/>
            <ac:spMk id="3" creationId="{FBF14C7D-4471-6247-B514-41F0BE713738}"/>
          </ac:spMkLst>
        </pc:spChg>
        <pc:spChg chg="add del mod">
          <ac:chgData name="Lei Song" userId="e77005fb-e6b4-4f46-8c86-95621a0ac549" providerId="ADAL" clId="{AF2F3E99-90C8-A14D-AA81-17E7B016EB73}" dt="2021-08-06T09:42:30.531" v="1831"/>
          <ac:spMkLst>
            <pc:docMk/>
            <pc:sldMk cId="3199786319" sldId="321"/>
            <ac:spMk id="4" creationId="{41454C43-4A6F-3945-8D62-D2DC842F1017}"/>
          </ac:spMkLst>
        </pc:spChg>
        <pc:picChg chg="add mod">
          <ac:chgData name="Lei Song" userId="e77005fb-e6b4-4f46-8c86-95621a0ac549" providerId="ADAL" clId="{AF2F3E99-90C8-A14D-AA81-17E7B016EB73}" dt="2021-08-06T09:42:44.096" v="1833"/>
          <ac:picMkLst>
            <pc:docMk/>
            <pc:sldMk cId="3199786319" sldId="321"/>
            <ac:picMk id="6" creationId="{F0243F87-6CB5-DC4D-9A3F-B271C6F9172C}"/>
          </ac:picMkLst>
        </pc:picChg>
      </pc:sldChg>
      <pc:sldChg chg="addSp delSp modSp new mod">
        <pc:chgData name="Lei Song" userId="e77005fb-e6b4-4f46-8c86-95621a0ac549" providerId="ADAL" clId="{AF2F3E99-90C8-A14D-AA81-17E7B016EB73}" dt="2021-08-06T09:45:24.991" v="1861"/>
        <pc:sldMkLst>
          <pc:docMk/>
          <pc:sldMk cId="283703414" sldId="322"/>
        </pc:sldMkLst>
        <pc:spChg chg="mod">
          <ac:chgData name="Lei Song" userId="e77005fb-e6b4-4f46-8c86-95621a0ac549" providerId="ADAL" clId="{AF2F3E99-90C8-A14D-AA81-17E7B016EB73}" dt="2021-08-06T09:43:06.894" v="1858" actId="20577"/>
          <ac:spMkLst>
            <pc:docMk/>
            <pc:sldMk cId="283703414" sldId="322"/>
            <ac:spMk id="2" creationId="{41086CA1-DA27-6646-B4D2-AA0639259A4E}"/>
          </ac:spMkLst>
        </pc:spChg>
        <pc:spChg chg="del">
          <ac:chgData name="Lei Song" userId="e77005fb-e6b4-4f46-8c86-95621a0ac549" providerId="ADAL" clId="{AF2F3E99-90C8-A14D-AA81-17E7B016EB73}" dt="2021-08-06T09:45:13.019" v="1860"/>
          <ac:spMkLst>
            <pc:docMk/>
            <pc:sldMk cId="283703414" sldId="322"/>
            <ac:spMk id="3" creationId="{3D81C847-8BAD-2F40-99A9-D830F4053BF1}"/>
          </ac:spMkLst>
        </pc:spChg>
        <pc:spChg chg="add mod">
          <ac:chgData name="Lei Song" userId="e77005fb-e6b4-4f46-8c86-95621a0ac549" providerId="ADAL" clId="{AF2F3E99-90C8-A14D-AA81-17E7B016EB73}" dt="2021-08-06T09:45:24.991" v="1861"/>
          <ac:spMkLst>
            <pc:docMk/>
            <pc:sldMk cId="283703414" sldId="322"/>
            <ac:spMk id="6" creationId="{82C50B8E-6DE3-5142-869D-54082B42A7F9}"/>
          </ac:spMkLst>
        </pc:spChg>
        <pc:picChg chg="add mod ord">
          <ac:chgData name="Lei Song" userId="e77005fb-e6b4-4f46-8c86-95621a0ac549" providerId="ADAL" clId="{AF2F3E99-90C8-A14D-AA81-17E7B016EB73}" dt="2021-08-06T09:45:13.019" v="1860"/>
          <ac:picMkLst>
            <pc:docMk/>
            <pc:sldMk cId="283703414" sldId="322"/>
            <ac:picMk id="5" creationId="{9D79A2B1-B0D2-4640-B90C-DEA3176EE8D7}"/>
          </ac:picMkLst>
        </pc:picChg>
      </pc:sldChg>
      <pc:sldChg chg="addSp modSp new mod">
        <pc:chgData name="Lei Song" userId="e77005fb-e6b4-4f46-8c86-95621a0ac549" providerId="ADAL" clId="{AF2F3E99-90C8-A14D-AA81-17E7B016EB73}" dt="2021-08-06T09:47:19.194" v="1905"/>
        <pc:sldMkLst>
          <pc:docMk/>
          <pc:sldMk cId="3884681447" sldId="323"/>
        </pc:sldMkLst>
        <pc:spChg chg="mod">
          <ac:chgData name="Lei Song" userId="e77005fb-e6b4-4f46-8c86-95621a0ac549" providerId="ADAL" clId="{AF2F3E99-90C8-A14D-AA81-17E7B016EB73}" dt="2021-08-06T09:45:45.702" v="1884" actId="20577"/>
          <ac:spMkLst>
            <pc:docMk/>
            <pc:sldMk cId="3884681447" sldId="323"/>
            <ac:spMk id="2" creationId="{E733F723-E59D-CE4A-B1C1-58B185ADF397}"/>
          </ac:spMkLst>
        </pc:spChg>
        <pc:spChg chg="mod">
          <ac:chgData name="Lei Song" userId="e77005fb-e6b4-4f46-8c86-95621a0ac549" providerId="ADAL" clId="{AF2F3E99-90C8-A14D-AA81-17E7B016EB73}" dt="2021-08-06T09:46:37.985" v="1903"/>
          <ac:spMkLst>
            <pc:docMk/>
            <pc:sldMk cId="3884681447" sldId="323"/>
            <ac:spMk id="3" creationId="{5544391F-D50A-954E-9811-000B52380669}"/>
          </ac:spMkLst>
        </pc:spChg>
        <pc:picChg chg="add mod">
          <ac:chgData name="Lei Song" userId="e77005fb-e6b4-4f46-8c86-95621a0ac549" providerId="ADAL" clId="{AF2F3E99-90C8-A14D-AA81-17E7B016EB73}" dt="2021-08-06T09:47:19.194" v="1905"/>
          <ac:picMkLst>
            <pc:docMk/>
            <pc:sldMk cId="3884681447" sldId="323"/>
            <ac:picMk id="5" creationId="{BF5E5A6B-9E58-4E4B-AA11-390D1C071DE9}"/>
          </ac:picMkLst>
        </pc:picChg>
      </pc:sldChg>
      <pc:sldChg chg="addSp delSp modSp new mod">
        <pc:chgData name="Lei Song" userId="e77005fb-e6b4-4f46-8c86-95621a0ac549" providerId="ADAL" clId="{AF2F3E99-90C8-A14D-AA81-17E7B016EB73}" dt="2021-08-06T09:59:16.122" v="1918" actId="692"/>
        <pc:sldMkLst>
          <pc:docMk/>
          <pc:sldMk cId="3067827007" sldId="324"/>
        </pc:sldMkLst>
        <pc:spChg chg="mod">
          <ac:chgData name="Lei Song" userId="e77005fb-e6b4-4f46-8c86-95621a0ac549" providerId="ADAL" clId="{AF2F3E99-90C8-A14D-AA81-17E7B016EB73}" dt="2021-08-06T09:56:51.280" v="1909" actId="20577"/>
          <ac:spMkLst>
            <pc:docMk/>
            <pc:sldMk cId="3067827007" sldId="324"/>
            <ac:spMk id="2" creationId="{E3F46B7B-410E-044E-8329-FB2EB2B56E03}"/>
          </ac:spMkLst>
        </pc:spChg>
        <pc:spChg chg="del">
          <ac:chgData name="Lei Song" userId="e77005fb-e6b4-4f46-8c86-95621a0ac549" providerId="ADAL" clId="{AF2F3E99-90C8-A14D-AA81-17E7B016EB73}" dt="2021-08-06T09:58:45.165" v="1911"/>
          <ac:spMkLst>
            <pc:docMk/>
            <pc:sldMk cId="3067827007" sldId="324"/>
            <ac:spMk id="3" creationId="{428B280F-C9E7-6648-AA33-C17015418408}"/>
          </ac:spMkLst>
        </pc:spChg>
        <pc:spChg chg="add mod">
          <ac:chgData name="Lei Song" userId="e77005fb-e6b4-4f46-8c86-95621a0ac549" providerId="ADAL" clId="{AF2F3E99-90C8-A14D-AA81-17E7B016EB73}" dt="2021-08-06T09:59:16.122" v="1918" actId="692"/>
          <ac:spMkLst>
            <pc:docMk/>
            <pc:sldMk cId="3067827007" sldId="324"/>
            <ac:spMk id="6" creationId="{A8105FB1-92EA-6545-A952-6B1E5CB9E47A}"/>
          </ac:spMkLst>
        </pc:spChg>
        <pc:picChg chg="add mod ord">
          <ac:chgData name="Lei Song" userId="e77005fb-e6b4-4f46-8c86-95621a0ac549" providerId="ADAL" clId="{AF2F3E99-90C8-A14D-AA81-17E7B016EB73}" dt="2021-08-06T09:58:45.165" v="1911"/>
          <ac:picMkLst>
            <pc:docMk/>
            <pc:sldMk cId="3067827007" sldId="324"/>
            <ac:picMk id="5" creationId="{78A4B5F7-EE8F-BF4F-8B06-4F8B0EAAB87B}"/>
          </ac:picMkLst>
        </pc:picChg>
      </pc:sldChg>
    </pc:docChg>
  </pc:docChgLst>
  <pc:docChgLst>
    <pc:chgData name="Lei Song" userId="e77005fb-e6b4-4f46-8c86-95621a0ac549" providerId="ADAL" clId="{315D3297-2B1C-884D-B421-E8A78CE75E33}"/>
    <pc:docChg chg="undo custSel addSld delSld modSld addSection delSection modSection">
      <pc:chgData name="Lei Song" userId="e77005fb-e6b4-4f46-8c86-95621a0ac549" providerId="ADAL" clId="{315D3297-2B1C-884D-B421-E8A78CE75E33}" dt="2021-07-26T00:34:07.821" v="913" actId="20577"/>
      <pc:docMkLst>
        <pc:docMk/>
      </pc:docMkLst>
      <pc:sldChg chg="modSp mod">
        <pc:chgData name="Lei Song" userId="e77005fb-e6b4-4f46-8c86-95621a0ac549" providerId="ADAL" clId="{315D3297-2B1C-884D-B421-E8A78CE75E33}" dt="2021-07-23T04:28:29.225" v="21" actId="20577"/>
        <pc:sldMkLst>
          <pc:docMk/>
          <pc:sldMk cId="1173771776" sldId="257"/>
        </pc:sldMkLst>
        <pc:spChg chg="mod">
          <ac:chgData name="Lei Song" userId="e77005fb-e6b4-4f46-8c86-95621a0ac549" providerId="ADAL" clId="{315D3297-2B1C-884D-B421-E8A78CE75E33}" dt="2021-07-23T04:28:29.225" v="21" actId="20577"/>
          <ac:spMkLst>
            <pc:docMk/>
            <pc:sldMk cId="1173771776" sldId="257"/>
            <ac:spMk id="2" creationId="{00000000-0000-0000-0000-000000000000}"/>
          </ac:spMkLst>
        </pc:spChg>
      </pc:sldChg>
      <pc:sldChg chg="modSp mod">
        <pc:chgData name="Lei Song" userId="e77005fb-e6b4-4f46-8c86-95621a0ac549" providerId="ADAL" clId="{315D3297-2B1C-884D-B421-E8A78CE75E33}" dt="2021-07-23T04:42:32.424" v="180" actId="27636"/>
        <pc:sldMkLst>
          <pc:docMk/>
          <pc:sldMk cId="2121534248" sldId="258"/>
        </pc:sldMkLst>
        <pc:spChg chg="mod">
          <ac:chgData name="Lei Song" userId="e77005fb-e6b4-4f46-8c86-95621a0ac549" providerId="ADAL" clId="{315D3297-2B1C-884D-B421-E8A78CE75E33}" dt="2021-07-23T04:29:54.889" v="25"/>
          <ac:spMkLst>
            <pc:docMk/>
            <pc:sldMk cId="2121534248" sldId="258"/>
            <ac:spMk id="2" creationId="{00000000-0000-0000-0000-000000000000}"/>
          </ac:spMkLst>
        </pc:spChg>
        <pc:spChg chg="mod">
          <ac:chgData name="Lei Song" userId="e77005fb-e6b4-4f46-8c86-95621a0ac549" providerId="ADAL" clId="{315D3297-2B1C-884D-B421-E8A78CE75E33}" dt="2021-07-23T04:42:32.424" v="180" actId="27636"/>
          <ac:spMkLst>
            <pc:docMk/>
            <pc:sldMk cId="2121534248" sldId="258"/>
            <ac:spMk id="3" creationId="{00000000-0000-0000-0000-000000000000}"/>
          </ac:spMkLst>
        </pc:spChg>
      </pc:sldChg>
      <pc:sldChg chg="del">
        <pc:chgData name="Lei Song" userId="e77005fb-e6b4-4f46-8c86-95621a0ac549" providerId="ADAL" clId="{315D3297-2B1C-884D-B421-E8A78CE75E33}" dt="2021-07-23T04:38:41.966" v="137" actId="2696"/>
        <pc:sldMkLst>
          <pc:docMk/>
          <pc:sldMk cId="2624766043" sldId="259"/>
        </pc:sldMkLst>
      </pc:sldChg>
      <pc:sldChg chg="del">
        <pc:chgData name="Lei Song" userId="e77005fb-e6b4-4f46-8c86-95621a0ac549" providerId="ADAL" clId="{315D3297-2B1C-884D-B421-E8A78CE75E33}" dt="2021-07-23T04:44:54.190" v="201" actId="2696"/>
        <pc:sldMkLst>
          <pc:docMk/>
          <pc:sldMk cId="356993113" sldId="260"/>
        </pc:sldMkLst>
      </pc:sldChg>
      <pc:sldChg chg="del">
        <pc:chgData name="Lei Song" userId="e77005fb-e6b4-4f46-8c86-95621a0ac549" providerId="ADAL" clId="{315D3297-2B1C-884D-B421-E8A78CE75E33}" dt="2021-07-23T04:44:54.190" v="201" actId="2696"/>
        <pc:sldMkLst>
          <pc:docMk/>
          <pc:sldMk cId="823687816" sldId="261"/>
        </pc:sldMkLst>
      </pc:sldChg>
      <pc:sldChg chg="del">
        <pc:chgData name="Lei Song" userId="e77005fb-e6b4-4f46-8c86-95621a0ac549" providerId="ADAL" clId="{315D3297-2B1C-884D-B421-E8A78CE75E33}" dt="2021-07-23T04:44:54.190" v="201" actId="2696"/>
        <pc:sldMkLst>
          <pc:docMk/>
          <pc:sldMk cId="533343257" sldId="262"/>
        </pc:sldMkLst>
      </pc:sldChg>
      <pc:sldChg chg="del">
        <pc:chgData name="Lei Song" userId="e77005fb-e6b4-4f46-8c86-95621a0ac549" providerId="ADAL" clId="{315D3297-2B1C-884D-B421-E8A78CE75E33}" dt="2021-07-23T04:44:54.190" v="201" actId="2696"/>
        <pc:sldMkLst>
          <pc:docMk/>
          <pc:sldMk cId="1884183367" sldId="263"/>
        </pc:sldMkLst>
      </pc:sldChg>
      <pc:sldChg chg="del">
        <pc:chgData name="Lei Song" userId="e77005fb-e6b4-4f46-8c86-95621a0ac549" providerId="ADAL" clId="{315D3297-2B1C-884D-B421-E8A78CE75E33}" dt="2021-07-23T04:44:54.190" v="201" actId="2696"/>
        <pc:sldMkLst>
          <pc:docMk/>
          <pc:sldMk cId="902723751" sldId="264"/>
        </pc:sldMkLst>
      </pc:sldChg>
      <pc:sldChg chg="modSp new mod">
        <pc:chgData name="Lei Song" userId="e77005fb-e6b4-4f46-8c86-95621a0ac549" providerId="ADAL" clId="{315D3297-2B1C-884D-B421-E8A78CE75E33}" dt="2021-07-23T04:44:10.240" v="194" actId="27636"/>
        <pc:sldMkLst>
          <pc:docMk/>
          <pc:sldMk cId="489575769" sldId="265"/>
        </pc:sldMkLst>
        <pc:spChg chg="mod">
          <ac:chgData name="Lei Song" userId="e77005fb-e6b4-4f46-8c86-95621a0ac549" providerId="ADAL" clId="{315D3297-2B1C-884D-B421-E8A78CE75E33}" dt="2021-07-23T04:34:13.292" v="77" actId="20577"/>
          <ac:spMkLst>
            <pc:docMk/>
            <pc:sldMk cId="489575769" sldId="265"/>
            <ac:spMk id="2" creationId="{E14D1FEE-7FC0-0749-90CD-D647FC0C1BEC}"/>
          </ac:spMkLst>
        </pc:spChg>
        <pc:spChg chg="mod">
          <ac:chgData name="Lei Song" userId="e77005fb-e6b4-4f46-8c86-95621a0ac549" providerId="ADAL" clId="{315D3297-2B1C-884D-B421-E8A78CE75E33}" dt="2021-07-23T04:44:10.240" v="194" actId="27636"/>
          <ac:spMkLst>
            <pc:docMk/>
            <pc:sldMk cId="489575769" sldId="265"/>
            <ac:spMk id="3" creationId="{A747B6ED-C1C9-6947-8A1D-F7ABE97D0BC7}"/>
          </ac:spMkLst>
        </pc:spChg>
      </pc:sldChg>
      <pc:sldChg chg="modSp add mod">
        <pc:chgData name="Lei Song" userId="e77005fb-e6b4-4f46-8c86-95621a0ac549" providerId="ADAL" clId="{315D3297-2B1C-884D-B421-E8A78CE75E33}" dt="2021-07-23T04:43:49.062" v="190" actId="27636"/>
        <pc:sldMkLst>
          <pc:docMk/>
          <pc:sldMk cId="1616971484" sldId="266"/>
        </pc:sldMkLst>
        <pc:spChg chg="mod">
          <ac:chgData name="Lei Song" userId="e77005fb-e6b4-4f46-8c86-95621a0ac549" providerId="ADAL" clId="{315D3297-2B1C-884D-B421-E8A78CE75E33}" dt="2021-07-23T04:38:51.864" v="149" actId="27636"/>
          <ac:spMkLst>
            <pc:docMk/>
            <pc:sldMk cId="1616971484" sldId="266"/>
            <ac:spMk id="2" creationId="{E14D1FEE-7FC0-0749-90CD-D647FC0C1BEC}"/>
          </ac:spMkLst>
        </pc:spChg>
        <pc:spChg chg="mod">
          <ac:chgData name="Lei Song" userId="e77005fb-e6b4-4f46-8c86-95621a0ac549" providerId="ADAL" clId="{315D3297-2B1C-884D-B421-E8A78CE75E33}" dt="2021-07-23T04:43:49.062" v="190" actId="27636"/>
          <ac:spMkLst>
            <pc:docMk/>
            <pc:sldMk cId="1616971484" sldId="266"/>
            <ac:spMk id="3" creationId="{A747B6ED-C1C9-6947-8A1D-F7ABE97D0BC7}"/>
          </ac:spMkLst>
        </pc:spChg>
      </pc:sldChg>
      <pc:sldChg chg="modSp add mod">
        <pc:chgData name="Lei Song" userId="e77005fb-e6b4-4f46-8c86-95621a0ac549" providerId="ADAL" clId="{315D3297-2B1C-884D-B421-E8A78CE75E33}" dt="2021-07-23T04:44:40.296" v="200" actId="27636"/>
        <pc:sldMkLst>
          <pc:docMk/>
          <pc:sldMk cId="2768781098" sldId="267"/>
        </pc:sldMkLst>
        <pc:spChg chg="mod">
          <ac:chgData name="Lei Song" userId="e77005fb-e6b4-4f46-8c86-95621a0ac549" providerId="ADAL" clId="{315D3297-2B1C-884D-B421-E8A78CE75E33}" dt="2021-07-23T04:44:40.296" v="200" actId="27636"/>
          <ac:spMkLst>
            <pc:docMk/>
            <pc:sldMk cId="2768781098" sldId="267"/>
            <ac:spMk id="3" creationId="{A747B6ED-C1C9-6947-8A1D-F7ABE97D0BC7}"/>
          </ac:spMkLst>
        </pc:spChg>
      </pc:sldChg>
      <pc:sldChg chg="modSp add mod">
        <pc:chgData name="Lei Song" userId="e77005fb-e6b4-4f46-8c86-95621a0ac549" providerId="ADAL" clId="{315D3297-2B1C-884D-B421-E8A78CE75E33}" dt="2021-07-23T04:44:23.255" v="198" actId="27636"/>
        <pc:sldMkLst>
          <pc:docMk/>
          <pc:sldMk cId="145576227" sldId="268"/>
        </pc:sldMkLst>
        <pc:spChg chg="mod">
          <ac:chgData name="Lei Song" userId="e77005fb-e6b4-4f46-8c86-95621a0ac549" providerId="ADAL" clId="{315D3297-2B1C-884D-B421-E8A78CE75E33}" dt="2021-07-23T04:44:23.255" v="198" actId="27636"/>
          <ac:spMkLst>
            <pc:docMk/>
            <pc:sldMk cId="145576227" sldId="268"/>
            <ac:spMk id="3" creationId="{A747B6ED-C1C9-6947-8A1D-F7ABE97D0BC7}"/>
          </ac:spMkLst>
        </pc:spChg>
      </pc:sldChg>
      <pc:sldChg chg="modSp new mod">
        <pc:chgData name="Lei Song" userId="e77005fb-e6b4-4f46-8c86-95621a0ac549" providerId="ADAL" clId="{315D3297-2B1C-884D-B421-E8A78CE75E33}" dt="2021-07-23T04:50:09.363" v="265" actId="2710"/>
        <pc:sldMkLst>
          <pc:docMk/>
          <pc:sldMk cId="813352697" sldId="269"/>
        </pc:sldMkLst>
        <pc:spChg chg="mod">
          <ac:chgData name="Lei Song" userId="e77005fb-e6b4-4f46-8c86-95621a0ac549" providerId="ADAL" clId="{315D3297-2B1C-884D-B421-E8A78CE75E33}" dt="2021-07-23T04:47:41.154" v="237" actId="108"/>
          <ac:spMkLst>
            <pc:docMk/>
            <pc:sldMk cId="813352697" sldId="269"/>
            <ac:spMk id="2" creationId="{3FA0DF83-478E-C241-B773-AB02508CF67B}"/>
          </ac:spMkLst>
        </pc:spChg>
        <pc:spChg chg="mod">
          <ac:chgData name="Lei Song" userId="e77005fb-e6b4-4f46-8c86-95621a0ac549" providerId="ADAL" clId="{315D3297-2B1C-884D-B421-E8A78CE75E33}" dt="2021-07-23T04:50:09.363" v="265" actId="2710"/>
          <ac:spMkLst>
            <pc:docMk/>
            <pc:sldMk cId="813352697" sldId="269"/>
            <ac:spMk id="3" creationId="{43BCCBD7-55F9-AB4C-B2AE-CD3D4BD38B99}"/>
          </ac:spMkLst>
        </pc:spChg>
      </pc:sldChg>
      <pc:sldChg chg="modSp new mod">
        <pc:chgData name="Lei Song" userId="e77005fb-e6b4-4f46-8c86-95621a0ac549" providerId="ADAL" clId="{315D3297-2B1C-884D-B421-E8A78CE75E33}" dt="2021-07-23T04:49:55.511" v="264" actId="2710"/>
        <pc:sldMkLst>
          <pc:docMk/>
          <pc:sldMk cId="3203191465" sldId="270"/>
        </pc:sldMkLst>
        <pc:spChg chg="mod">
          <ac:chgData name="Lei Song" userId="e77005fb-e6b4-4f46-8c86-95621a0ac549" providerId="ADAL" clId="{315D3297-2B1C-884D-B421-E8A78CE75E33}" dt="2021-07-23T04:47:53.443" v="238" actId="108"/>
          <ac:spMkLst>
            <pc:docMk/>
            <pc:sldMk cId="3203191465" sldId="270"/>
            <ac:spMk id="2" creationId="{D2D2C4FC-4919-4547-A9F5-97BB5EDFCC6C}"/>
          </ac:spMkLst>
        </pc:spChg>
        <pc:spChg chg="mod">
          <ac:chgData name="Lei Song" userId="e77005fb-e6b4-4f46-8c86-95621a0ac549" providerId="ADAL" clId="{315D3297-2B1C-884D-B421-E8A78CE75E33}" dt="2021-07-23T04:49:55.511" v="264" actId="2710"/>
          <ac:spMkLst>
            <pc:docMk/>
            <pc:sldMk cId="3203191465" sldId="270"/>
            <ac:spMk id="3" creationId="{B31858CE-153C-D64A-8DEB-B4E8085AC4A2}"/>
          </ac:spMkLst>
        </pc:spChg>
      </pc:sldChg>
      <pc:sldChg chg="modSp new mod">
        <pc:chgData name="Lei Song" userId="e77005fb-e6b4-4f46-8c86-95621a0ac549" providerId="ADAL" clId="{315D3297-2B1C-884D-B421-E8A78CE75E33}" dt="2021-07-23T04:52:40.071" v="287" actId="20577"/>
        <pc:sldMkLst>
          <pc:docMk/>
          <pc:sldMk cId="523141123" sldId="271"/>
        </pc:sldMkLst>
        <pc:spChg chg="mod">
          <ac:chgData name="Lei Song" userId="e77005fb-e6b4-4f46-8c86-95621a0ac549" providerId="ADAL" clId="{315D3297-2B1C-884D-B421-E8A78CE75E33}" dt="2021-07-23T04:50:45.647" v="272" actId="108"/>
          <ac:spMkLst>
            <pc:docMk/>
            <pc:sldMk cId="523141123" sldId="271"/>
            <ac:spMk id="2" creationId="{FCE00DC2-DEC3-CD4C-8CE5-D9BA4A3C7BCB}"/>
          </ac:spMkLst>
        </pc:spChg>
        <pc:spChg chg="mod">
          <ac:chgData name="Lei Song" userId="e77005fb-e6b4-4f46-8c86-95621a0ac549" providerId="ADAL" clId="{315D3297-2B1C-884D-B421-E8A78CE75E33}" dt="2021-07-23T04:52:40.071" v="287" actId="20577"/>
          <ac:spMkLst>
            <pc:docMk/>
            <pc:sldMk cId="523141123" sldId="271"/>
            <ac:spMk id="3" creationId="{363AE265-B274-A045-BF4C-4FE5AA14B1C1}"/>
          </ac:spMkLst>
        </pc:spChg>
      </pc:sldChg>
      <pc:sldChg chg="modSp new mod">
        <pc:chgData name="Lei Song" userId="e77005fb-e6b4-4f46-8c86-95621a0ac549" providerId="ADAL" clId="{315D3297-2B1C-884D-B421-E8A78CE75E33}" dt="2021-07-23T04:58:33.150" v="312" actId="5793"/>
        <pc:sldMkLst>
          <pc:docMk/>
          <pc:sldMk cId="3977242298" sldId="272"/>
        </pc:sldMkLst>
        <pc:spChg chg="mod">
          <ac:chgData name="Lei Song" userId="e77005fb-e6b4-4f46-8c86-95621a0ac549" providerId="ADAL" clId="{315D3297-2B1C-884D-B421-E8A78CE75E33}" dt="2021-07-23T04:55:55.309" v="290" actId="108"/>
          <ac:spMkLst>
            <pc:docMk/>
            <pc:sldMk cId="3977242298" sldId="272"/>
            <ac:spMk id="2" creationId="{2F59F31C-88FE-5F40-AD2B-EDB289D85A66}"/>
          </ac:spMkLst>
        </pc:spChg>
        <pc:spChg chg="mod">
          <ac:chgData name="Lei Song" userId="e77005fb-e6b4-4f46-8c86-95621a0ac549" providerId="ADAL" clId="{315D3297-2B1C-884D-B421-E8A78CE75E33}" dt="2021-07-23T04:58:33.150" v="312" actId="5793"/>
          <ac:spMkLst>
            <pc:docMk/>
            <pc:sldMk cId="3977242298" sldId="272"/>
            <ac:spMk id="3" creationId="{9A1D6647-54B7-424A-AF62-0DF71D7B7479}"/>
          </ac:spMkLst>
        </pc:spChg>
      </pc:sldChg>
      <pc:sldChg chg="addSp modSp new mod">
        <pc:chgData name="Lei Song" userId="e77005fb-e6b4-4f46-8c86-95621a0ac549" providerId="ADAL" clId="{315D3297-2B1C-884D-B421-E8A78CE75E33}" dt="2021-07-23T05:17:34.227" v="375" actId="20577"/>
        <pc:sldMkLst>
          <pc:docMk/>
          <pc:sldMk cId="2405820404" sldId="273"/>
        </pc:sldMkLst>
        <pc:spChg chg="mod">
          <ac:chgData name="Lei Song" userId="e77005fb-e6b4-4f46-8c86-95621a0ac549" providerId="ADAL" clId="{315D3297-2B1C-884D-B421-E8A78CE75E33}" dt="2021-07-23T05:17:34.227" v="375" actId="20577"/>
          <ac:spMkLst>
            <pc:docMk/>
            <pc:sldMk cId="2405820404" sldId="273"/>
            <ac:spMk id="2" creationId="{6A3E14A5-74A1-814C-BF5F-944A214AE096}"/>
          </ac:spMkLst>
        </pc:spChg>
        <pc:picChg chg="add">
          <ac:chgData name="Lei Song" userId="e77005fb-e6b4-4f46-8c86-95621a0ac549" providerId="ADAL" clId="{315D3297-2B1C-884D-B421-E8A78CE75E33}" dt="2021-07-23T05:14:42.476" v="352"/>
          <ac:picMkLst>
            <pc:docMk/>
            <pc:sldMk cId="2405820404" sldId="273"/>
            <ac:picMk id="4" creationId="{184F32FC-935C-D149-906A-9454E43C46E0}"/>
          </ac:picMkLst>
        </pc:picChg>
      </pc:sldChg>
      <pc:sldChg chg="modSp new mod">
        <pc:chgData name="Lei Song" userId="e77005fb-e6b4-4f46-8c86-95621a0ac549" providerId="ADAL" clId="{315D3297-2B1C-884D-B421-E8A78CE75E33}" dt="2021-07-23T05:17:31.554" v="374" actId="20577"/>
        <pc:sldMkLst>
          <pc:docMk/>
          <pc:sldMk cId="470740475" sldId="274"/>
        </pc:sldMkLst>
        <pc:spChg chg="mod">
          <ac:chgData name="Lei Song" userId="e77005fb-e6b4-4f46-8c86-95621a0ac549" providerId="ADAL" clId="{315D3297-2B1C-884D-B421-E8A78CE75E33}" dt="2021-07-23T05:17:31.554" v="374" actId="20577"/>
          <ac:spMkLst>
            <pc:docMk/>
            <pc:sldMk cId="470740475" sldId="274"/>
            <ac:spMk id="2" creationId="{85DF961B-92A5-6B42-9F64-083FF1E73407}"/>
          </ac:spMkLst>
        </pc:spChg>
        <pc:spChg chg="mod">
          <ac:chgData name="Lei Song" userId="e77005fb-e6b4-4f46-8c86-95621a0ac549" providerId="ADAL" clId="{315D3297-2B1C-884D-B421-E8A78CE75E33}" dt="2021-07-23T05:17:12.129" v="369" actId="2710"/>
          <ac:spMkLst>
            <pc:docMk/>
            <pc:sldMk cId="470740475" sldId="274"/>
            <ac:spMk id="3" creationId="{E557078A-23E0-5140-921A-CA1B7AC4716B}"/>
          </ac:spMkLst>
        </pc:spChg>
      </pc:sldChg>
      <pc:sldChg chg="new del">
        <pc:chgData name="Lei Song" userId="e77005fb-e6b4-4f46-8c86-95621a0ac549" providerId="ADAL" clId="{315D3297-2B1C-884D-B421-E8A78CE75E33}" dt="2021-07-23T05:15:25.475" v="354" actId="680"/>
        <pc:sldMkLst>
          <pc:docMk/>
          <pc:sldMk cId="2351126692" sldId="274"/>
        </pc:sldMkLst>
      </pc:sldChg>
      <pc:sldChg chg="modSp new mod">
        <pc:chgData name="Lei Song" userId="e77005fb-e6b4-4f46-8c86-95621a0ac549" providerId="ADAL" clId="{315D3297-2B1C-884D-B421-E8A78CE75E33}" dt="2021-07-23T05:20:21.903" v="414" actId="2710"/>
        <pc:sldMkLst>
          <pc:docMk/>
          <pc:sldMk cId="3882819499" sldId="275"/>
        </pc:sldMkLst>
        <pc:spChg chg="mod">
          <ac:chgData name="Lei Song" userId="e77005fb-e6b4-4f46-8c86-95621a0ac549" providerId="ADAL" clId="{315D3297-2B1C-884D-B421-E8A78CE75E33}" dt="2021-07-23T05:17:29.043" v="373" actId="20577"/>
          <ac:spMkLst>
            <pc:docMk/>
            <pc:sldMk cId="3882819499" sldId="275"/>
            <ac:spMk id="2" creationId="{40488349-6270-D94F-9F92-06ED37321435}"/>
          </ac:spMkLst>
        </pc:spChg>
        <pc:spChg chg="mod">
          <ac:chgData name="Lei Song" userId="e77005fb-e6b4-4f46-8c86-95621a0ac549" providerId="ADAL" clId="{315D3297-2B1C-884D-B421-E8A78CE75E33}" dt="2021-07-23T05:20:21.903" v="414" actId="2710"/>
          <ac:spMkLst>
            <pc:docMk/>
            <pc:sldMk cId="3882819499" sldId="275"/>
            <ac:spMk id="3" creationId="{5B8AA1A9-176E-AB4A-927C-DC2C463CFA70}"/>
          </ac:spMkLst>
        </pc:spChg>
      </pc:sldChg>
      <pc:sldChg chg="modSp new mod">
        <pc:chgData name="Lei Song" userId="e77005fb-e6b4-4f46-8c86-95621a0ac549" providerId="ADAL" clId="{315D3297-2B1C-884D-B421-E8A78CE75E33}" dt="2021-07-23T05:20:27.002" v="415" actId="2710"/>
        <pc:sldMkLst>
          <pc:docMk/>
          <pc:sldMk cId="3684867757" sldId="276"/>
        </pc:sldMkLst>
        <pc:spChg chg="mod">
          <ac:chgData name="Lei Song" userId="e77005fb-e6b4-4f46-8c86-95621a0ac549" providerId="ADAL" clId="{315D3297-2B1C-884D-B421-E8A78CE75E33}" dt="2021-07-23T05:19:11.260" v="403" actId="20577"/>
          <ac:spMkLst>
            <pc:docMk/>
            <pc:sldMk cId="3684867757" sldId="276"/>
            <ac:spMk id="2" creationId="{75BC10B0-8674-7243-9545-7DD9B2A9395A}"/>
          </ac:spMkLst>
        </pc:spChg>
        <pc:spChg chg="mod">
          <ac:chgData name="Lei Song" userId="e77005fb-e6b4-4f46-8c86-95621a0ac549" providerId="ADAL" clId="{315D3297-2B1C-884D-B421-E8A78CE75E33}" dt="2021-07-23T05:20:27.002" v="415" actId="2710"/>
          <ac:spMkLst>
            <pc:docMk/>
            <pc:sldMk cId="3684867757" sldId="276"/>
            <ac:spMk id="3" creationId="{E8FA7D20-1992-C84E-B55F-863D7945F12C}"/>
          </ac:spMkLst>
        </pc:spChg>
      </pc:sldChg>
      <pc:sldChg chg="modSp new mod">
        <pc:chgData name="Lei Song" userId="e77005fb-e6b4-4f46-8c86-95621a0ac549" providerId="ADAL" clId="{315D3297-2B1C-884D-B421-E8A78CE75E33}" dt="2021-07-23T05:20:31.924" v="416" actId="2710"/>
        <pc:sldMkLst>
          <pc:docMk/>
          <pc:sldMk cId="1047001062" sldId="277"/>
        </pc:sldMkLst>
        <pc:spChg chg="mod">
          <ac:chgData name="Lei Song" userId="e77005fb-e6b4-4f46-8c86-95621a0ac549" providerId="ADAL" clId="{315D3297-2B1C-884D-B421-E8A78CE75E33}" dt="2021-07-23T05:20:04.354" v="411" actId="20577"/>
          <ac:spMkLst>
            <pc:docMk/>
            <pc:sldMk cId="1047001062" sldId="277"/>
            <ac:spMk id="2" creationId="{0CEBA314-BC06-DB42-AAEB-0642A20460D7}"/>
          </ac:spMkLst>
        </pc:spChg>
        <pc:spChg chg="mod">
          <ac:chgData name="Lei Song" userId="e77005fb-e6b4-4f46-8c86-95621a0ac549" providerId="ADAL" clId="{315D3297-2B1C-884D-B421-E8A78CE75E33}" dt="2021-07-23T05:20:31.924" v="416" actId="2710"/>
          <ac:spMkLst>
            <pc:docMk/>
            <pc:sldMk cId="1047001062" sldId="277"/>
            <ac:spMk id="3" creationId="{5F3241EA-D720-FF42-91BF-A3A95820838A}"/>
          </ac:spMkLst>
        </pc:spChg>
      </pc:sldChg>
      <pc:sldChg chg="modSp new mod">
        <pc:chgData name="Lei Song" userId="e77005fb-e6b4-4f46-8c86-95621a0ac549" providerId="ADAL" clId="{315D3297-2B1C-884D-B421-E8A78CE75E33}" dt="2021-07-23T05:26:19.993" v="521" actId="2710"/>
        <pc:sldMkLst>
          <pc:docMk/>
          <pc:sldMk cId="4001356210" sldId="278"/>
        </pc:sldMkLst>
        <pc:spChg chg="mod">
          <ac:chgData name="Lei Song" userId="e77005fb-e6b4-4f46-8c86-95621a0ac549" providerId="ADAL" clId="{315D3297-2B1C-884D-B421-E8A78CE75E33}" dt="2021-07-23T05:20:49.404" v="420" actId="20577"/>
          <ac:spMkLst>
            <pc:docMk/>
            <pc:sldMk cId="4001356210" sldId="278"/>
            <ac:spMk id="2" creationId="{CC3431A8-ACD0-4643-98CB-C7A29C979FB0}"/>
          </ac:spMkLst>
        </pc:spChg>
        <pc:spChg chg="mod">
          <ac:chgData name="Lei Song" userId="e77005fb-e6b4-4f46-8c86-95621a0ac549" providerId="ADAL" clId="{315D3297-2B1C-884D-B421-E8A78CE75E33}" dt="2021-07-23T05:26:19.993" v="521" actId="2710"/>
          <ac:spMkLst>
            <pc:docMk/>
            <pc:sldMk cId="4001356210" sldId="278"/>
            <ac:spMk id="3" creationId="{D595AABC-F920-3A42-A896-02C950C1370A}"/>
          </ac:spMkLst>
        </pc:spChg>
      </pc:sldChg>
      <pc:sldChg chg="modSp new mod">
        <pc:chgData name="Lei Song" userId="e77005fb-e6b4-4f46-8c86-95621a0ac549" providerId="ADAL" clId="{315D3297-2B1C-884D-B421-E8A78CE75E33}" dt="2021-07-23T05:26:12.959" v="520" actId="2710"/>
        <pc:sldMkLst>
          <pc:docMk/>
          <pc:sldMk cId="3461212222" sldId="279"/>
        </pc:sldMkLst>
        <pc:spChg chg="mod">
          <ac:chgData name="Lei Song" userId="e77005fb-e6b4-4f46-8c86-95621a0ac549" providerId="ADAL" clId="{315D3297-2B1C-884D-B421-E8A78CE75E33}" dt="2021-07-23T05:23:38.129" v="432" actId="20577"/>
          <ac:spMkLst>
            <pc:docMk/>
            <pc:sldMk cId="3461212222" sldId="279"/>
            <ac:spMk id="2" creationId="{B3564192-33EE-8344-A65C-6E91EE6E6935}"/>
          </ac:spMkLst>
        </pc:spChg>
        <pc:spChg chg="mod">
          <ac:chgData name="Lei Song" userId="e77005fb-e6b4-4f46-8c86-95621a0ac549" providerId="ADAL" clId="{315D3297-2B1C-884D-B421-E8A78CE75E33}" dt="2021-07-23T05:26:12.959" v="520" actId="2710"/>
          <ac:spMkLst>
            <pc:docMk/>
            <pc:sldMk cId="3461212222" sldId="279"/>
            <ac:spMk id="3" creationId="{C0654A98-6B15-5B44-A6C3-FF7DEFA80DDD}"/>
          </ac:spMkLst>
        </pc:spChg>
      </pc:sldChg>
      <pc:sldChg chg="modSp new mod">
        <pc:chgData name="Lei Song" userId="e77005fb-e6b4-4f46-8c86-95621a0ac549" providerId="ADAL" clId="{315D3297-2B1C-884D-B421-E8A78CE75E33}" dt="2021-07-23T05:26:26.360" v="522" actId="313"/>
        <pc:sldMkLst>
          <pc:docMk/>
          <pc:sldMk cId="3625432889" sldId="280"/>
        </pc:sldMkLst>
        <pc:spChg chg="mod">
          <ac:chgData name="Lei Song" userId="e77005fb-e6b4-4f46-8c86-95621a0ac549" providerId="ADAL" clId="{315D3297-2B1C-884D-B421-E8A78CE75E33}" dt="2021-07-23T05:25:37.534" v="514" actId="20577"/>
          <ac:spMkLst>
            <pc:docMk/>
            <pc:sldMk cId="3625432889" sldId="280"/>
            <ac:spMk id="2" creationId="{C7EB1DD3-7E63-0247-B075-D2995C6EBEA4}"/>
          </ac:spMkLst>
        </pc:spChg>
        <pc:spChg chg="mod">
          <ac:chgData name="Lei Song" userId="e77005fb-e6b4-4f46-8c86-95621a0ac549" providerId="ADAL" clId="{315D3297-2B1C-884D-B421-E8A78CE75E33}" dt="2021-07-23T05:26:26.360" v="522" actId="313"/>
          <ac:spMkLst>
            <pc:docMk/>
            <pc:sldMk cId="3625432889" sldId="280"/>
            <ac:spMk id="3" creationId="{1EC7F6BC-908A-4443-8B59-ED5A3D3566C0}"/>
          </ac:spMkLst>
        </pc:spChg>
      </pc:sldChg>
      <pc:sldChg chg="modSp new mod">
        <pc:chgData name="Lei Song" userId="e77005fb-e6b4-4f46-8c86-95621a0ac549" providerId="ADAL" clId="{315D3297-2B1C-884D-B421-E8A78CE75E33}" dt="2021-07-23T05:46:16.747" v="610"/>
        <pc:sldMkLst>
          <pc:docMk/>
          <pc:sldMk cId="3252788159" sldId="281"/>
        </pc:sldMkLst>
        <pc:spChg chg="mod">
          <ac:chgData name="Lei Song" userId="e77005fb-e6b4-4f46-8c86-95621a0ac549" providerId="ADAL" clId="{315D3297-2B1C-884D-B421-E8A78CE75E33}" dt="2021-07-23T05:46:16.747" v="610"/>
          <ac:spMkLst>
            <pc:docMk/>
            <pc:sldMk cId="3252788159" sldId="281"/>
            <ac:spMk id="2" creationId="{ABD0C4CB-236A-9141-9779-2F2B9D1C42B9}"/>
          </ac:spMkLst>
        </pc:spChg>
        <pc:spChg chg="mod">
          <ac:chgData name="Lei Song" userId="e77005fb-e6b4-4f46-8c86-95621a0ac549" providerId="ADAL" clId="{315D3297-2B1C-884D-B421-E8A78CE75E33}" dt="2021-07-23T05:40:01.318" v="587" actId="20577"/>
          <ac:spMkLst>
            <pc:docMk/>
            <pc:sldMk cId="3252788159" sldId="281"/>
            <ac:spMk id="3" creationId="{2A7723CB-DC13-3842-AA8C-3531FE680313}"/>
          </ac:spMkLst>
        </pc:spChg>
      </pc:sldChg>
      <pc:sldChg chg="modSp new mod">
        <pc:chgData name="Lei Song" userId="e77005fb-e6b4-4f46-8c86-95621a0ac549" providerId="ADAL" clId="{315D3297-2B1C-884D-B421-E8A78CE75E33}" dt="2021-07-23T05:46:47.274" v="616"/>
        <pc:sldMkLst>
          <pc:docMk/>
          <pc:sldMk cId="4142115520" sldId="282"/>
        </pc:sldMkLst>
        <pc:spChg chg="mod">
          <ac:chgData name="Lei Song" userId="e77005fb-e6b4-4f46-8c86-95621a0ac549" providerId="ADAL" clId="{315D3297-2B1C-884D-B421-E8A78CE75E33}" dt="2021-07-23T05:46:47.274" v="616"/>
          <ac:spMkLst>
            <pc:docMk/>
            <pc:sldMk cId="4142115520" sldId="282"/>
            <ac:spMk id="2" creationId="{C72A23D3-4C23-9344-905D-1FEB8E1482B4}"/>
          </ac:spMkLst>
        </pc:spChg>
        <pc:spChg chg="mod">
          <ac:chgData name="Lei Song" userId="e77005fb-e6b4-4f46-8c86-95621a0ac549" providerId="ADAL" clId="{315D3297-2B1C-884D-B421-E8A78CE75E33}" dt="2021-07-23T05:45:46.379" v="608" actId="27636"/>
          <ac:spMkLst>
            <pc:docMk/>
            <pc:sldMk cId="4142115520" sldId="282"/>
            <ac:spMk id="3" creationId="{AA82F44B-F2B7-824D-A61C-AC0E0AEBD5C1}"/>
          </ac:spMkLst>
        </pc:spChg>
      </pc:sldChg>
      <pc:sldChg chg="modSp new mod">
        <pc:chgData name="Lei Song" userId="e77005fb-e6b4-4f46-8c86-95621a0ac549" providerId="ADAL" clId="{315D3297-2B1C-884D-B421-E8A78CE75E33}" dt="2021-07-23T05:49:33.181" v="629" actId="2710"/>
        <pc:sldMkLst>
          <pc:docMk/>
          <pc:sldMk cId="363498401" sldId="283"/>
        </pc:sldMkLst>
        <pc:spChg chg="mod">
          <ac:chgData name="Lei Song" userId="e77005fb-e6b4-4f46-8c86-95621a0ac549" providerId="ADAL" clId="{315D3297-2B1C-884D-B421-E8A78CE75E33}" dt="2021-07-23T05:46:42.916" v="614" actId="20577"/>
          <ac:spMkLst>
            <pc:docMk/>
            <pc:sldMk cId="363498401" sldId="283"/>
            <ac:spMk id="2" creationId="{FE215162-0BA7-014E-9E6A-21BAAA9EB413}"/>
          </ac:spMkLst>
        </pc:spChg>
        <pc:spChg chg="mod">
          <ac:chgData name="Lei Song" userId="e77005fb-e6b4-4f46-8c86-95621a0ac549" providerId="ADAL" clId="{315D3297-2B1C-884D-B421-E8A78CE75E33}" dt="2021-07-23T05:49:33.181" v="629" actId="2710"/>
          <ac:spMkLst>
            <pc:docMk/>
            <pc:sldMk cId="363498401" sldId="283"/>
            <ac:spMk id="3" creationId="{F089AAAE-A6A0-9945-AEEF-4A391C9D01FA}"/>
          </ac:spMkLst>
        </pc:spChg>
      </pc:sldChg>
      <pc:sldChg chg="modSp new mod">
        <pc:chgData name="Lei Song" userId="e77005fb-e6b4-4f46-8c86-95621a0ac549" providerId="ADAL" clId="{315D3297-2B1C-884D-B421-E8A78CE75E33}" dt="2021-07-23T05:51:48.516" v="669" actId="2710"/>
        <pc:sldMkLst>
          <pc:docMk/>
          <pc:sldMk cId="2754551251" sldId="284"/>
        </pc:sldMkLst>
        <pc:spChg chg="mod">
          <ac:chgData name="Lei Song" userId="e77005fb-e6b4-4f46-8c86-95621a0ac549" providerId="ADAL" clId="{315D3297-2B1C-884D-B421-E8A78CE75E33}" dt="2021-07-23T05:51:04.147" v="660" actId="20577"/>
          <ac:spMkLst>
            <pc:docMk/>
            <pc:sldMk cId="2754551251" sldId="284"/>
            <ac:spMk id="2" creationId="{7DE94E62-B080-8243-901D-1149C2A6A017}"/>
          </ac:spMkLst>
        </pc:spChg>
        <pc:spChg chg="mod">
          <ac:chgData name="Lei Song" userId="e77005fb-e6b4-4f46-8c86-95621a0ac549" providerId="ADAL" clId="{315D3297-2B1C-884D-B421-E8A78CE75E33}" dt="2021-07-23T05:51:48.516" v="669" actId="2710"/>
          <ac:spMkLst>
            <pc:docMk/>
            <pc:sldMk cId="2754551251" sldId="284"/>
            <ac:spMk id="3" creationId="{8DD03AAF-7528-AD44-B261-D9F24F058BBA}"/>
          </ac:spMkLst>
        </pc:spChg>
      </pc:sldChg>
      <pc:sldChg chg="addSp modSp new mod">
        <pc:chgData name="Lei Song" userId="e77005fb-e6b4-4f46-8c86-95621a0ac549" providerId="ADAL" clId="{315D3297-2B1C-884D-B421-E8A78CE75E33}" dt="2021-07-23T05:57:14.691" v="681" actId="1076"/>
        <pc:sldMkLst>
          <pc:docMk/>
          <pc:sldMk cId="1918697981" sldId="285"/>
        </pc:sldMkLst>
        <pc:spChg chg="mod">
          <ac:chgData name="Lei Song" userId="e77005fb-e6b4-4f46-8c86-95621a0ac549" providerId="ADAL" clId="{315D3297-2B1C-884D-B421-E8A78CE75E33}" dt="2021-07-23T05:54:47.888" v="674"/>
          <ac:spMkLst>
            <pc:docMk/>
            <pc:sldMk cId="1918697981" sldId="285"/>
            <ac:spMk id="2" creationId="{94DF12DD-766D-4C44-86EE-FE6361865D54}"/>
          </ac:spMkLst>
        </pc:spChg>
        <pc:spChg chg="mod">
          <ac:chgData name="Lei Song" userId="e77005fb-e6b4-4f46-8c86-95621a0ac549" providerId="ADAL" clId="{315D3297-2B1C-884D-B421-E8A78CE75E33}" dt="2021-07-23T05:55:08.974" v="678" actId="20577"/>
          <ac:spMkLst>
            <pc:docMk/>
            <pc:sldMk cId="1918697981" sldId="285"/>
            <ac:spMk id="3" creationId="{2E055E29-1EA8-F74F-9CDA-37AA2A53CACF}"/>
          </ac:spMkLst>
        </pc:spChg>
        <pc:picChg chg="add mod">
          <ac:chgData name="Lei Song" userId="e77005fb-e6b4-4f46-8c86-95621a0ac549" providerId="ADAL" clId="{315D3297-2B1C-884D-B421-E8A78CE75E33}" dt="2021-07-23T05:57:14.691" v="681" actId="1076"/>
          <ac:picMkLst>
            <pc:docMk/>
            <pc:sldMk cId="1918697981" sldId="285"/>
            <ac:picMk id="1026" creationId="{7D620040-57A8-3C44-8371-E3CE327400D4}"/>
          </ac:picMkLst>
        </pc:picChg>
      </pc:sldChg>
      <pc:sldChg chg="modSp new mod">
        <pc:chgData name="Lei Song" userId="e77005fb-e6b4-4f46-8c86-95621a0ac549" providerId="ADAL" clId="{315D3297-2B1C-884D-B421-E8A78CE75E33}" dt="2021-07-26T00:34:07.821" v="913" actId="20577"/>
        <pc:sldMkLst>
          <pc:docMk/>
          <pc:sldMk cId="3804520071" sldId="286"/>
        </pc:sldMkLst>
        <pc:spChg chg="mod">
          <ac:chgData name="Lei Song" userId="e77005fb-e6b4-4f46-8c86-95621a0ac549" providerId="ADAL" clId="{315D3297-2B1C-884D-B421-E8A78CE75E33}" dt="2021-07-23T05:58:09.773" v="686"/>
          <ac:spMkLst>
            <pc:docMk/>
            <pc:sldMk cId="3804520071" sldId="286"/>
            <ac:spMk id="2" creationId="{BE7551D1-13FF-D949-B8F5-40D243176D08}"/>
          </ac:spMkLst>
        </pc:spChg>
        <pc:spChg chg="mod">
          <ac:chgData name="Lei Song" userId="e77005fb-e6b4-4f46-8c86-95621a0ac549" providerId="ADAL" clId="{315D3297-2B1C-884D-B421-E8A78CE75E33}" dt="2021-07-26T00:34:07.821" v="913" actId="20577"/>
          <ac:spMkLst>
            <pc:docMk/>
            <pc:sldMk cId="3804520071" sldId="286"/>
            <ac:spMk id="3" creationId="{38A08613-977F-8F41-A282-29D4448EED93}"/>
          </ac:spMkLst>
        </pc:spChg>
      </pc:sldChg>
      <pc:sldChg chg="addSp delSp modSp new mod">
        <pc:chgData name="Lei Song" userId="e77005fb-e6b4-4f46-8c86-95621a0ac549" providerId="ADAL" clId="{315D3297-2B1C-884D-B421-E8A78CE75E33}" dt="2021-07-23T06:06:56.970" v="770" actId="1076"/>
        <pc:sldMkLst>
          <pc:docMk/>
          <pc:sldMk cId="2169196623" sldId="287"/>
        </pc:sldMkLst>
        <pc:spChg chg="mod">
          <ac:chgData name="Lei Song" userId="e77005fb-e6b4-4f46-8c86-95621a0ac549" providerId="ADAL" clId="{315D3297-2B1C-884D-B421-E8A78CE75E33}" dt="2021-07-23T06:05:48.178" v="761"/>
          <ac:spMkLst>
            <pc:docMk/>
            <pc:sldMk cId="2169196623" sldId="287"/>
            <ac:spMk id="2" creationId="{08EFFA56-6D16-0A4C-AFF4-6B04FC4B83F9}"/>
          </ac:spMkLst>
        </pc:spChg>
        <pc:spChg chg="del mod">
          <ac:chgData name="Lei Song" userId="e77005fb-e6b4-4f46-8c86-95621a0ac549" providerId="ADAL" clId="{315D3297-2B1C-884D-B421-E8A78CE75E33}" dt="2021-07-23T06:06:31.520" v="766" actId="478"/>
          <ac:spMkLst>
            <pc:docMk/>
            <pc:sldMk cId="2169196623" sldId="287"/>
            <ac:spMk id="3" creationId="{22C6DD7D-B8C8-D642-A430-6ABA72CDA2B3}"/>
          </ac:spMkLst>
        </pc:spChg>
        <pc:spChg chg="add del mod">
          <ac:chgData name="Lei Song" userId="e77005fb-e6b4-4f46-8c86-95621a0ac549" providerId="ADAL" clId="{315D3297-2B1C-884D-B421-E8A78CE75E33}" dt="2021-07-23T06:06:50.847" v="767"/>
          <ac:spMkLst>
            <pc:docMk/>
            <pc:sldMk cId="2169196623" sldId="287"/>
            <ac:spMk id="5" creationId="{410F4B0B-1F19-F44D-9DC3-1DD787F4D122}"/>
          </ac:spMkLst>
        </pc:spChg>
        <pc:picChg chg="add mod">
          <ac:chgData name="Lei Song" userId="e77005fb-e6b4-4f46-8c86-95621a0ac549" providerId="ADAL" clId="{315D3297-2B1C-884D-B421-E8A78CE75E33}" dt="2021-07-23T06:06:56.970" v="770" actId="1076"/>
          <ac:picMkLst>
            <pc:docMk/>
            <pc:sldMk cId="2169196623" sldId="287"/>
            <ac:picMk id="7" creationId="{CCE32737-391F-D445-AF90-98FE318C5ABD}"/>
          </ac:picMkLst>
        </pc:picChg>
      </pc:sldChg>
      <pc:sldChg chg="modSp new mod">
        <pc:chgData name="Lei Song" userId="e77005fb-e6b4-4f46-8c86-95621a0ac549" providerId="ADAL" clId="{315D3297-2B1C-884D-B421-E8A78CE75E33}" dt="2021-07-23T06:05:32.036" v="759" actId="27636"/>
        <pc:sldMkLst>
          <pc:docMk/>
          <pc:sldMk cId="2621563949" sldId="288"/>
        </pc:sldMkLst>
        <pc:spChg chg="mod">
          <ac:chgData name="Lei Song" userId="e77005fb-e6b4-4f46-8c86-95621a0ac549" providerId="ADAL" clId="{315D3297-2B1C-884D-B421-E8A78CE75E33}" dt="2021-07-23T06:04:42.271" v="748" actId="20577"/>
          <ac:spMkLst>
            <pc:docMk/>
            <pc:sldMk cId="2621563949" sldId="288"/>
            <ac:spMk id="2" creationId="{F6B3599D-6CA9-854A-8975-8B7E8F2DD888}"/>
          </ac:spMkLst>
        </pc:spChg>
        <pc:spChg chg="mod">
          <ac:chgData name="Lei Song" userId="e77005fb-e6b4-4f46-8c86-95621a0ac549" providerId="ADAL" clId="{315D3297-2B1C-884D-B421-E8A78CE75E33}" dt="2021-07-23T06:05:32.036" v="759" actId="27636"/>
          <ac:spMkLst>
            <pc:docMk/>
            <pc:sldMk cId="2621563949" sldId="288"/>
            <ac:spMk id="3" creationId="{098A2781-D939-5746-9115-C56329B5D178}"/>
          </ac:spMkLst>
        </pc:spChg>
      </pc:sldChg>
      <pc:sldChg chg="addSp modSp new mod">
        <pc:chgData name="Lei Song" userId="e77005fb-e6b4-4f46-8c86-95621a0ac549" providerId="ADAL" clId="{315D3297-2B1C-884D-B421-E8A78CE75E33}" dt="2021-07-23T06:08:02.826" v="777" actId="1076"/>
        <pc:sldMkLst>
          <pc:docMk/>
          <pc:sldMk cId="1435948606" sldId="289"/>
        </pc:sldMkLst>
        <pc:spChg chg="mod">
          <ac:chgData name="Lei Song" userId="e77005fb-e6b4-4f46-8c86-95621a0ac549" providerId="ADAL" clId="{315D3297-2B1C-884D-B421-E8A78CE75E33}" dt="2021-07-23T06:07:06.046" v="774" actId="20577"/>
          <ac:spMkLst>
            <pc:docMk/>
            <pc:sldMk cId="1435948606" sldId="289"/>
            <ac:spMk id="2" creationId="{091D64EF-D386-A448-B6B8-CB40C5A83040}"/>
          </ac:spMkLst>
        </pc:spChg>
        <pc:picChg chg="add mod">
          <ac:chgData name="Lei Song" userId="e77005fb-e6b4-4f46-8c86-95621a0ac549" providerId="ADAL" clId="{315D3297-2B1C-884D-B421-E8A78CE75E33}" dt="2021-07-23T06:08:02.826" v="777" actId="1076"/>
          <ac:picMkLst>
            <pc:docMk/>
            <pc:sldMk cId="1435948606" sldId="289"/>
            <ac:picMk id="2050" creationId="{CCF7122F-991A-5148-98E1-3E15EE6C2614}"/>
          </ac:picMkLst>
        </pc:picChg>
      </pc:sldChg>
      <pc:sldChg chg="modSp new mod">
        <pc:chgData name="Lei Song" userId="e77005fb-e6b4-4f46-8c86-95621a0ac549" providerId="ADAL" clId="{315D3297-2B1C-884D-B421-E8A78CE75E33}" dt="2021-07-23T07:07:03.616" v="910" actId="20577"/>
        <pc:sldMkLst>
          <pc:docMk/>
          <pc:sldMk cId="4138580771" sldId="290"/>
        </pc:sldMkLst>
        <pc:spChg chg="mod">
          <ac:chgData name="Lei Song" userId="e77005fb-e6b4-4f46-8c86-95621a0ac549" providerId="ADAL" clId="{315D3297-2B1C-884D-B421-E8A78CE75E33}" dt="2021-07-23T06:08:42.054" v="786" actId="20577"/>
          <ac:spMkLst>
            <pc:docMk/>
            <pc:sldMk cId="4138580771" sldId="290"/>
            <ac:spMk id="2" creationId="{8F5F8E0B-17D5-694A-9C16-A5FDE72A5C3E}"/>
          </ac:spMkLst>
        </pc:spChg>
        <pc:spChg chg="mod">
          <ac:chgData name="Lei Song" userId="e77005fb-e6b4-4f46-8c86-95621a0ac549" providerId="ADAL" clId="{315D3297-2B1C-884D-B421-E8A78CE75E33}" dt="2021-07-23T07:07:03.616" v="910" actId="20577"/>
          <ac:spMkLst>
            <pc:docMk/>
            <pc:sldMk cId="4138580771" sldId="290"/>
            <ac:spMk id="3" creationId="{8C653FEF-4CE0-5F46-B9F5-4BE53F1864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5B7D2-0492-BE40-B8BC-4D53EBBF1C0C}" type="datetimeFigureOut">
              <a:rPr lang="en-US" smtClean="0"/>
              <a:t>8/14/21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88B37-7F56-0642-874A-2A90DD4D15A5}" type="slidenum">
              <a:rPr lang="en-US" smtClean="0"/>
              <a:t>‹#›</a:t>
            </a:fld>
            <a:endParaRPr lang="en-US"/>
          </a:p>
        </p:txBody>
      </p:sp>
    </p:spTree>
    <p:extLst>
      <p:ext uri="{BB962C8B-B14F-4D97-AF65-F5344CB8AC3E}">
        <p14:creationId xmlns:p14="http://schemas.microsoft.com/office/powerpoint/2010/main" val="110494171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8/14/21</a:t>
            </a:fld>
            <a:endParaRPr lang="en-US" dirty="0"/>
          </a:p>
        </p:txBody>
      </p:sp>
      <p:sp>
        <p:nvSpPr>
          <p:cNvPr id="5" name="Footer Placeholder 4"/>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7" name="Title 1"/>
          <p:cNvSpPr>
            <a:spLocks noGrp="1"/>
          </p:cNvSpPr>
          <p:nvPr>
            <p:ph type="title"/>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8"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47533" y="5159141"/>
            <a:ext cx="739267" cy="12642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457200"/>
            <a:ext cx="2949178" cy="1600200"/>
          </a:xfrm>
        </p:spPr>
        <p:txBody>
          <a:bodyPr anchor="b">
            <a:normAutofit/>
          </a:bodyPr>
          <a:lstStyle>
            <a:lvl1pPr>
              <a:defRPr sz="2400">
                <a:solidFill>
                  <a:schemeClr val="bg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4208859" y="1025926"/>
            <a:ext cx="4307681" cy="4873625"/>
          </a:xfrm>
        </p:spPr>
        <p:txBody>
          <a:bodyPr anchor="t"/>
          <a:lstStyle>
            <a:lvl1pPr marL="0" indent="0">
              <a:buNone/>
              <a:defRPr sz="3200">
                <a:latin typeface="+mn-lt"/>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normAutofit/>
          </a:bodyPr>
          <a:lstStyle>
            <a:lvl1pPr marL="0" indent="0">
              <a:buNone/>
              <a:defRPr sz="1400">
                <a:solidFill>
                  <a:schemeClr val="bg1"/>
                </a:solidFill>
                <a:latin typeface="+mj-lt"/>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9841" y="5365344"/>
            <a:ext cx="664063" cy="1007287"/>
          </a:xfrm>
          <a:prstGeom prst="rect">
            <a:avLst/>
          </a:prstGeom>
        </p:spPr>
      </p:pic>
      <p:sp>
        <p:nvSpPr>
          <p:cNvPr id="12"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3"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6858000"/>
          </a:xfrm>
          <a:prstGeom prst="rect">
            <a:avLst/>
          </a:prstGeom>
        </p:spPr>
      </p:pic>
      <p:sp>
        <p:nvSpPr>
          <p:cNvPr id="2" name="Title 1"/>
          <p:cNvSpPr>
            <a:spLocks noGrp="1"/>
          </p:cNvSpPr>
          <p:nvPr>
            <p:ph type="title"/>
          </p:nvPr>
        </p:nvSpPr>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628650" y="1825625"/>
            <a:ext cx="7886700" cy="4291014"/>
          </a:xfrm>
        </p:spPr>
        <p:txBody>
          <a:bodyPr vert="eaVert"/>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8/14/21</a:t>
            </a:fld>
            <a:endParaRPr lang="en-US" dirty="0"/>
          </a:p>
        </p:txBody>
      </p:sp>
      <p:sp>
        <p:nvSpPr>
          <p:cNvPr id="9"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0"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751514"/>
          </a:xfrm>
        </p:spPr>
        <p:txBody>
          <a:bodyPr vert="eaVert"/>
          <a:lstStyle>
            <a:lvl1pPr>
              <a:defRPr>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751514"/>
          </a:xfrm>
        </p:spPr>
        <p:txBody>
          <a:bodyPr vert="eaVert"/>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defRPr>
            </a:lvl1pPr>
          </a:lstStyle>
          <a:p>
            <a:fld id="{7A7CB1D4-0ABF-884B-8689-C4FD95B54EAB}" type="datetimeFigureOut">
              <a:rPr lang="en-US" smtClean="0"/>
              <a:pPr/>
              <a:t>8/14/21</a:t>
            </a:fld>
            <a:endParaRPr lang="en-US" dirty="0"/>
          </a:p>
        </p:txBody>
      </p:sp>
      <p:sp>
        <p:nvSpPr>
          <p:cNvPr id="8"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defRPr>
            </a:lvl1pPr>
          </a:lstStyle>
          <a:p>
            <a:endParaRPr lang="en-US"/>
          </a:p>
        </p:txBody>
      </p:sp>
      <p:sp>
        <p:nvSpPr>
          <p:cNvPr id="9"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defRPr>
            </a:lvl1pPr>
          </a:lstStyle>
          <a:p>
            <a:fld id="{81595C40-6CA9-DD4D-B71C-198BA9FAC8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2737" y="5416126"/>
            <a:ext cx="664063" cy="1007287"/>
          </a:xfrm>
          <a:prstGeom prst="rect">
            <a:avLst/>
          </a:prstGeom>
        </p:spPr>
      </p:pic>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8/14/21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888" y="418479"/>
            <a:ext cx="739267" cy="1264272"/>
          </a:xfrm>
          <a:prstGeom prst="rect">
            <a:avLst/>
          </a:prstGeom>
        </p:spPr>
      </p:pic>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8/14/21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1"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defRPr>
            </a:lvl1pPr>
          </a:lstStyle>
          <a:p>
            <a:fld id="{81595C40-6CA9-DD4D-B71C-198BA9FAC83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8/14/21</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888" y="418479"/>
            <a:ext cx="739267" cy="126427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75973"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8/14/21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1"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365126"/>
            <a:ext cx="7886700" cy="1325563"/>
          </a:xfrm>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normAutofit/>
          </a:bodyPr>
          <a:lstStyle>
            <a:lvl1pPr marL="0" indent="0">
              <a:buNone/>
              <a:defRPr sz="2000" b="1">
                <a:latin typeface="Arial" panose="020B0604020202020204" pitchFamily="34" charset="0"/>
                <a:ea typeface="Verdana" panose="020B060403050404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1156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normAutofit/>
          </a:bodyPr>
          <a:lstStyle>
            <a:lvl1pPr marL="0" indent="0">
              <a:buNone/>
              <a:defRPr sz="2000" b="1">
                <a:latin typeface="Arial" panose="020B0604020202020204" pitchFamily="34" charset="0"/>
                <a:ea typeface="Verdana" panose="020B060403050404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1156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8/14/21</a:t>
            </a:fld>
            <a:endParaRPr lang="en-US" dirty="0"/>
          </a:p>
        </p:txBody>
      </p:sp>
      <p:sp>
        <p:nvSpPr>
          <p:cNvPr id="12"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3"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rgbClr val="92D05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7A7CB1D4-0ABF-884B-8689-C4FD95B54EAB}" type="datetimeFigureOut">
              <a:rPr lang="en-US" smtClean="0"/>
              <a:pPr/>
              <a:t>8/14/21</a:t>
            </a:fld>
            <a:endParaRPr lang="en-US" dirty="0"/>
          </a:p>
        </p:txBody>
      </p:sp>
      <p:sp>
        <p:nvSpPr>
          <p:cNvPr id="8"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9"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7A7CB1D4-0ABF-884B-8689-C4FD95B54EAB}" type="datetimeFigureOut">
              <a:rPr lang="en-US" smtClean="0"/>
              <a:pPr/>
              <a:t>8/14/21</a:t>
            </a:fld>
            <a:endParaRPr lang="en-US" dirty="0"/>
          </a:p>
        </p:txBody>
      </p:sp>
      <p:sp>
        <p:nvSpPr>
          <p:cNvPr id="7"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8"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457200"/>
            <a:ext cx="2949178" cy="1600200"/>
          </a:xfrm>
        </p:spPr>
        <p:txBody>
          <a:bodyPr anchor="b">
            <a:normAutofit/>
          </a:bodyPr>
          <a:lstStyle>
            <a:lvl1pPr>
              <a:defRPr sz="24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208859" y="987426"/>
            <a:ext cx="4307681" cy="4873625"/>
          </a:xfrm>
        </p:spPr>
        <p:txBody>
          <a:bodyPr/>
          <a:lstStyle>
            <a:lvl1pPr>
              <a:defRPr sz="3200">
                <a:latin typeface="Arial" panose="020B0604020202020204" pitchFamily="34" charset="0"/>
                <a:ea typeface="Verdana" panose="020B0604030504040204" pitchFamily="34" charset="0"/>
                <a:cs typeface="Arial" panose="020B0604020202020204" pitchFamily="34" charset="0"/>
              </a:defRPr>
            </a:lvl1pPr>
            <a:lvl2pPr>
              <a:defRPr sz="2800">
                <a:latin typeface="Arial" panose="020B0604020202020204" pitchFamily="34" charset="0"/>
                <a:ea typeface="Verdana" panose="020B0604030504040204" pitchFamily="34" charset="0"/>
                <a:cs typeface="Arial" panose="020B0604020202020204" pitchFamily="34" charset="0"/>
              </a:defRPr>
            </a:lvl2pPr>
            <a:lvl3pPr>
              <a:defRPr sz="2400">
                <a:latin typeface="Arial" panose="020B0604020202020204" pitchFamily="34" charset="0"/>
                <a:ea typeface="Verdana" panose="020B0604030504040204" pitchFamily="34" charset="0"/>
                <a:cs typeface="Arial" panose="020B0604020202020204" pitchFamily="34" charset="0"/>
              </a:defRPr>
            </a:lvl3pPr>
            <a:lvl4pPr>
              <a:defRPr sz="2000">
                <a:latin typeface="Arial" panose="020B0604020202020204" pitchFamily="34" charset="0"/>
                <a:ea typeface="Verdana" panose="020B0604030504040204" pitchFamily="34" charset="0"/>
                <a:cs typeface="Arial" panose="020B0604020202020204" pitchFamily="34" charset="0"/>
              </a:defRPr>
            </a:lvl4pPr>
            <a:lvl5pPr>
              <a:defRPr sz="2000">
                <a:latin typeface="Arial" panose="020B0604020202020204" pitchFamily="34" charset="0"/>
                <a:ea typeface="Verdana" panose="020B060403050404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normAutofit/>
          </a:bodyPr>
          <a:lstStyle>
            <a:lvl1pPr marL="0" indent="0">
              <a:buNone/>
              <a:defRPr sz="14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9841" y="5365344"/>
            <a:ext cx="664063" cy="100728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2910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2"/>
          </p:nvPr>
        </p:nvSpPr>
        <p:spPr>
          <a:xfrm>
            <a:off x="628650" y="6116639"/>
            <a:ext cx="2057400" cy="365125"/>
          </a:xfrm>
          <a:prstGeom prst="rect">
            <a:avLst/>
          </a:prstGeom>
        </p:spPr>
        <p:txBody>
          <a:bodyPr/>
          <a:lstStyle>
            <a:lvl1pPr>
              <a:defRPr>
                <a:solidFill>
                  <a:schemeClr val="bg1">
                    <a:lumMod val="50000"/>
                  </a:schemeClr>
                </a:solidFill>
              </a:defRPr>
            </a:lvl1pPr>
          </a:lstStyle>
          <a:p>
            <a:fld id="{7A7CB1D4-0ABF-884B-8689-C4FD95B54EAB}" type="datetimeFigureOut">
              <a:rPr lang="en-US" smtClean="0"/>
              <a:pPr/>
              <a:t>8/14/21</a:t>
            </a:fld>
            <a:endParaRPr lang="en-US" dirty="0"/>
          </a:p>
        </p:txBody>
      </p:sp>
      <p:sp>
        <p:nvSpPr>
          <p:cNvPr id="8" name="Footer Placeholder 5"/>
          <p:cNvSpPr>
            <a:spLocks noGrp="1"/>
          </p:cNvSpPr>
          <p:nvPr>
            <p:ph type="ftr" sz="quarter" idx="3"/>
          </p:nvPr>
        </p:nvSpPr>
        <p:spPr>
          <a:xfrm>
            <a:off x="3028950" y="6116639"/>
            <a:ext cx="3086100" cy="365125"/>
          </a:xfrm>
          <a:prstGeom prst="rect">
            <a:avLst/>
          </a:prstGeom>
        </p:spPr>
        <p:txBody>
          <a:bodyPr/>
          <a:lstStyle>
            <a:lvl1pPr>
              <a:defRPr>
                <a:solidFill>
                  <a:schemeClr val="bg1">
                    <a:lumMod val="50000"/>
                  </a:schemeClr>
                </a:solidFill>
              </a:defRPr>
            </a:lvl1pPr>
          </a:lstStyle>
          <a:p>
            <a:endParaRPr lang="en-US"/>
          </a:p>
        </p:txBody>
      </p:sp>
      <p:sp>
        <p:nvSpPr>
          <p:cNvPr id="9" name="Slide Number Placeholder 6"/>
          <p:cNvSpPr>
            <a:spLocks noGrp="1"/>
          </p:cNvSpPr>
          <p:nvPr>
            <p:ph type="sldNum" sz="quarter" idx="4"/>
          </p:nvPr>
        </p:nvSpPr>
        <p:spPr>
          <a:xfrm>
            <a:off x="6457950" y="6116639"/>
            <a:ext cx="2057400" cy="365125"/>
          </a:xfrm>
          <a:prstGeom prst="rect">
            <a:avLst/>
          </a:prstGeom>
        </p:spPr>
        <p:txBody>
          <a:bodyPr/>
          <a:lstStyle>
            <a:lvl1pPr>
              <a:defRPr>
                <a:solidFill>
                  <a:schemeClr val="bg1">
                    <a:lumMod val="50000"/>
                  </a:schemeClr>
                </a:solidFill>
              </a:defRPr>
            </a:lvl1pPr>
          </a:lstStyle>
          <a:p>
            <a:fld id="{81595C40-6CA9-DD4D-B71C-198BA9FAC835}" type="slidenum">
              <a:rPr lang="en-US" smtClean="0"/>
              <a:pPr/>
              <a:t>‹#›</a:t>
            </a:fld>
            <a:endParaRPr lang="en-US"/>
          </a:p>
        </p:txBody>
      </p:sp>
    </p:spTree>
    <p:extLst>
      <p:ext uri="{BB962C8B-B14F-4D97-AF65-F5344CB8AC3E}">
        <p14:creationId xmlns:p14="http://schemas.microsoft.com/office/powerpoint/2010/main" val="1666879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84"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3600" kern="1200">
          <a:solidFill>
            <a:srgbClr val="92D050"/>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cs.djangoproject.com/en/3.2/ref/contrib/admin/#django.contrib.admin.displa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br>
              <a:rPr lang="en-US" dirty="0"/>
            </a:br>
            <a:r>
              <a:rPr lang="en-US" dirty="0"/>
              <a:t>Web Application Development</a:t>
            </a:r>
            <a:br>
              <a:rPr lang="en-US" dirty="0"/>
            </a:br>
            <a:r>
              <a:rPr lang="en-US" dirty="0"/>
              <a:t>ISCG7420 </a:t>
            </a:r>
            <a:br>
              <a:rPr lang="en-US" dirty="0"/>
            </a:br>
            <a:r>
              <a:rPr lang="en-US" dirty="0"/>
              <a:t>Introduction to Web Development</a:t>
            </a:r>
          </a:p>
        </p:txBody>
      </p:sp>
      <p:sp>
        <p:nvSpPr>
          <p:cNvPr id="3" name="Text Placeholder 2"/>
          <p:cNvSpPr>
            <a:spLocks noGrp="1"/>
          </p:cNvSpPr>
          <p:nvPr>
            <p:ph type="body" idx="1"/>
          </p:nvPr>
        </p:nvSpPr>
        <p:spPr/>
        <p:txBody>
          <a:bodyPr/>
          <a:lstStyle/>
          <a:p>
            <a:pPr algn="r"/>
            <a:r>
              <a:rPr lang="en-NZ" dirty="0"/>
              <a:t>School of Computing, Electrical and Applied Technology</a:t>
            </a:r>
            <a:endParaRPr lang="en-US" dirty="0"/>
          </a:p>
        </p:txBody>
      </p:sp>
    </p:spTree>
    <p:extLst>
      <p:ext uri="{BB962C8B-B14F-4D97-AF65-F5344CB8AC3E}">
        <p14:creationId xmlns:p14="http://schemas.microsoft.com/office/powerpoint/2010/main" val="117377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CD3F-062D-BC4A-8208-76E9E0F89DF5}"/>
              </a:ext>
            </a:extLst>
          </p:cNvPr>
          <p:cNvSpPr>
            <a:spLocks noGrp="1"/>
          </p:cNvSpPr>
          <p:nvPr>
            <p:ph type="title"/>
          </p:nvPr>
        </p:nvSpPr>
        <p:spPr/>
        <p:txBody>
          <a:bodyPr/>
          <a:lstStyle/>
          <a:p>
            <a:r>
              <a:rPr lang="en-US" dirty="0"/>
              <a:t>Create a result view</a:t>
            </a:r>
          </a:p>
        </p:txBody>
      </p:sp>
      <p:sp>
        <p:nvSpPr>
          <p:cNvPr id="3" name="Content Placeholder 2">
            <a:extLst>
              <a:ext uri="{FF2B5EF4-FFF2-40B4-BE49-F238E27FC236}">
                <a16:creationId xmlns:a16="http://schemas.microsoft.com/office/drawing/2014/main" id="{10B1F87D-82A1-9F46-9A0C-23D09B0A5A04}"/>
              </a:ext>
            </a:extLst>
          </p:cNvPr>
          <p:cNvSpPr>
            <a:spLocks noGrp="1"/>
          </p:cNvSpPr>
          <p:nvPr>
            <p:ph idx="1"/>
          </p:nvPr>
        </p:nvSpPr>
        <p:spPr/>
        <p:txBody>
          <a:bodyPr/>
          <a:lstStyle/>
          <a:p>
            <a:r>
              <a:rPr lang="en-US" dirty="0"/>
              <a:t>polls/</a:t>
            </a:r>
            <a:r>
              <a:rPr lang="en-US" dirty="0" err="1"/>
              <a:t>results.html</a:t>
            </a:r>
            <a:r>
              <a:rPr lang="en-US" dirty="0"/>
              <a:t> inside template</a:t>
            </a:r>
          </a:p>
        </p:txBody>
      </p:sp>
      <p:pic>
        <p:nvPicPr>
          <p:cNvPr id="5" name="Picture 4">
            <a:extLst>
              <a:ext uri="{FF2B5EF4-FFF2-40B4-BE49-F238E27FC236}">
                <a16:creationId xmlns:a16="http://schemas.microsoft.com/office/drawing/2014/main" id="{37D61FD3-F047-9348-B6F6-892AFEDDBCE5}"/>
              </a:ext>
            </a:extLst>
          </p:cNvPr>
          <p:cNvPicPr>
            <a:picLocks noChangeAspect="1"/>
          </p:cNvPicPr>
          <p:nvPr/>
        </p:nvPicPr>
        <p:blipFill>
          <a:blip r:embed="rId2"/>
          <a:stretch>
            <a:fillRect/>
          </a:stretch>
        </p:blipFill>
        <p:spPr>
          <a:xfrm>
            <a:off x="0" y="2554905"/>
            <a:ext cx="9144000" cy="2832454"/>
          </a:xfrm>
          <a:prstGeom prst="rect">
            <a:avLst/>
          </a:prstGeom>
        </p:spPr>
      </p:pic>
    </p:spTree>
    <p:extLst>
      <p:ext uri="{BB962C8B-B14F-4D97-AF65-F5344CB8AC3E}">
        <p14:creationId xmlns:p14="http://schemas.microsoft.com/office/powerpoint/2010/main" val="119278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4F75-97FE-9245-9FA1-8D482BF671ED}"/>
              </a:ext>
            </a:extLst>
          </p:cNvPr>
          <p:cNvSpPr>
            <a:spLocks noGrp="1"/>
          </p:cNvSpPr>
          <p:nvPr>
            <p:ph type="title"/>
          </p:nvPr>
        </p:nvSpPr>
        <p:spPr/>
        <p:txBody>
          <a:bodyPr/>
          <a:lstStyle/>
          <a:p>
            <a:r>
              <a:rPr lang="en-US" dirty="0"/>
              <a:t>Generic views</a:t>
            </a:r>
          </a:p>
        </p:txBody>
      </p:sp>
      <p:sp>
        <p:nvSpPr>
          <p:cNvPr id="3" name="Content Placeholder 2">
            <a:extLst>
              <a:ext uri="{FF2B5EF4-FFF2-40B4-BE49-F238E27FC236}">
                <a16:creationId xmlns:a16="http://schemas.microsoft.com/office/drawing/2014/main" id="{0D5BDD71-7DF3-C648-81BD-EC3D49131C69}"/>
              </a:ext>
            </a:extLst>
          </p:cNvPr>
          <p:cNvSpPr>
            <a:spLocks noGrp="1"/>
          </p:cNvSpPr>
          <p:nvPr>
            <p:ph idx="1"/>
          </p:nvPr>
        </p:nvSpPr>
        <p:spPr/>
        <p:txBody>
          <a:bodyPr/>
          <a:lstStyle/>
          <a:p>
            <a:r>
              <a:rPr lang="en-US" dirty="0"/>
              <a:t>Less code is better</a:t>
            </a:r>
          </a:p>
          <a:p>
            <a:pPr lvl="1"/>
            <a:r>
              <a:rPr lang="en-US" dirty="0"/>
              <a:t>Convert the </a:t>
            </a:r>
            <a:r>
              <a:rPr lang="en-US" dirty="0" err="1"/>
              <a:t>URLconf</a:t>
            </a:r>
            <a:r>
              <a:rPr lang="en-US" dirty="0"/>
              <a:t>.</a:t>
            </a:r>
          </a:p>
          <a:p>
            <a:pPr lvl="1"/>
            <a:r>
              <a:rPr lang="en-US" dirty="0"/>
              <a:t>Delete some of the old, unneeded views.</a:t>
            </a:r>
          </a:p>
          <a:p>
            <a:pPr lvl="1"/>
            <a:r>
              <a:rPr lang="en-US" dirty="0"/>
              <a:t>Introduce new views based on Django’s generic views.</a:t>
            </a:r>
          </a:p>
          <a:p>
            <a:endParaRPr lang="en-US" dirty="0"/>
          </a:p>
        </p:txBody>
      </p:sp>
    </p:spTree>
    <p:extLst>
      <p:ext uri="{BB962C8B-B14F-4D97-AF65-F5344CB8AC3E}">
        <p14:creationId xmlns:p14="http://schemas.microsoft.com/office/powerpoint/2010/main" val="281020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E17A-6353-FE4B-B137-E099DDC80437}"/>
              </a:ext>
            </a:extLst>
          </p:cNvPr>
          <p:cNvSpPr>
            <a:spLocks noGrp="1"/>
          </p:cNvSpPr>
          <p:nvPr>
            <p:ph type="title"/>
          </p:nvPr>
        </p:nvSpPr>
        <p:spPr/>
        <p:txBody>
          <a:bodyPr/>
          <a:lstStyle/>
          <a:p>
            <a:r>
              <a:rPr lang="en-US" dirty="0"/>
              <a:t>Change </a:t>
            </a:r>
            <a:r>
              <a:rPr lang="en-US" dirty="0" err="1"/>
              <a:t>urls</a:t>
            </a:r>
            <a:r>
              <a:rPr lang="en-US" dirty="0"/>
              <a:t> inside polls</a:t>
            </a:r>
          </a:p>
        </p:txBody>
      </p:sp>
      <p:pic>
        <p:nvPicPr>
          <p:cNvPr id="5" name="Content Placeholder 4">
            <a:extLst>
              <a:ext uri="{FF2B5EF4-FFF2-40B4-BE49-F238E27FC236}">
                <a16:creationId xmlns:a16="http://schemas.microsoft.com/office/drawing/2014/main" id="{F07C6327-E14A-E941-B9C5-0E13253D1E06}"/>
              </a:ext>
            </a:extLst>
          </p:cNvPr>
          <p:cNvPicPr>
            <a:picLocks noGrp="1" noChangeAspect="1"/>
          </p:cNvPicPr>
          <p:nvPr>
            <p:ph idx="1"/>
          </p:nvPr>
        </p:nvPicPr>
        <p:blipFill>
          <a:blip r:embed="rId2"/>
          <a:stretch>
            <a:fillRect/>
          </a:stretch>
        </p:blipFill>
        <p:spPr>
          <a:xfrm>
            <a:off x="628650" y="2211465"/>
            <a:ext cx="7886700" cy="3519333"/>
          </a:xfrm>
        </p:spPr>
      </p:pic>
    </p:spTree>
    <p:extLst>
      <p:ext uri="{BB962C8B-B14F-4D97-AF65-F5344CB8AC3E}">
        <p14:creationId xmlns:p14="http://schemas.microsoft.com/office/powerpoint/2010/main" val="403194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113C-C3ED-1B49-B12A-F7CBF76529B6}"/>
              </a:ext>
            </a:extLst>
          </p:cNvPr>
          <p:cNvSpPr>
            <a:spLocks noGrp="1"/>
          </p:cNvSpPr>
          <p:nvPr>
            <p:ph type="title"/>
          </p:nvPr>
        </p:nvSpPr>
        <p:spPr/>
        <p:txBody>
          <a:bodyPr/>
          <a:lstStyle/>
          <a:p>
            <a:r>
              <a:rPr lang="en-US" dirty="0"/>
              <a:t>Changes in view file</a:t>
            </a:r>
          </a:p>
        </p:txBody>
      </p:sp>
      <p:pic>
        <p:nvPicPr>
          <p:cNvPr id="9" name="Content Placeholder 8">
            <a:extLst>
              <a:ext uri="{FF2B5EF4-FFF2-40B4-BE49-F238E27FC236}">
                <a16:creationId xmlns:a16="http://schemas.microsoft.com/office/drawing/2014/main" id="{CB10E386-1A9F-E34D-8532-E1A105C8641E}"/>
              </a:ext>
            </a:extLst>
          </p:cNvPr>
          <p:cNvPicPr>
            <a:picLocks noGrp="1" noChangeAspect="1"/>
          </p:cNvPicPr>
          <p:nvPr>
            <p:ph idx="1"/>
          </p:nvPr>
        </p:nvPicPr>
        <p:blipFill>
          <a:blip r:embed="rId2"/>
          <a:stretch>
            <a:fillRect/>
          </a:stretch>
        </p:blipFill>
        <p:spPr>
          <a:xfrm>
            <a:off x="1558755" y="1825625"/>
            <a:ext cx="6026489" cy="4291013"/>
          </a:xfrm>
        </p:spPr>
      </p:pic>
      <p:sp>
        <p:nvSpPr>
          <p:cNvPr id="10" name="Oval 9">
            <a:extLst>
              <a:ext uri="{FF2B5EF4-FFF2-40B4-BE49-F238E27FC236}">
                <a16:creationId xmlns:a16="http://schemas.microsoft.com/office/drawing/2014/main" id="{7933D37B-24E6-9B45-BC04-8BB0A62CA347}"/>
              </a:ext>
            </a:extLst>
          </p:cNvPr>
          <p:cNvSpPr/>
          <p:nvPr/>
        </p:nvSpPr>
        <p:spPr>
          <a:xfrm>
            <a:off x="1520042" y="1852551"/>
            <a:ext cx="3503220" cy="3206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DF83D0-EC69-0245-8A67-CC2CB7C7261C}"/>
              </a:ext>
            </a:extLst>
          </p:cNvPr>
          <p:cNvSpPr/>
          <p:nvPr/>
        </p:nvSpPr>
        <p:spPr>
          <a:xfrm>
            <a:off x="1506192" y="3845624"/>
            <a:ext cx="3837704" cy="3206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908B4A8-0213-2742-8AFE-7A3BA3CC6D3A}"/>
              </a:ext>
            </a:extLst>
          </p:cNvPr>
          <p:cNvSpPr/>
          <p:nvPr/>
        </p:nvSpPr>
        <p:spPr>
          <a:xfrm>
            <a:off x="1553692" y="5068789"/>
            <a:ext cx="3837704" cy="3206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5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AD5A-7E03-6840-BDF4-A95D4C3CAC80}"/>
              </a:ext>
            </a:extLst>
          </p:cNvPr>
          <p:cNvSpPr>
            <a:spLocks noGrp="1"/>
          </p:cNvSpPr>
          <p:nvPr>
            <p:ph type="title"/>
          </p:nvPr>
        </p:nvSpPr>
        <p:spPr/>
        <p:txBody>
          <a:bodyPr/>
          <a:lstStyle/>
          <a:p>
            <a:r>
              <a:rPr lang="en-US" dirty="0"/>
              <a:t>Automated tests</a:t>
            </a:r>
          </a:p>
        </p:txBody>
      </p:sp>
      <p:sp>
        <p:nvSpPr>
          <p:cNvPr id="3" name="Content Placeholder 2">
            <a:extLst>
              <a:ext uri="{FF2B5EF4-FFF2-40B4-BE49-F238E27FC236}">
                <a16:creationId xmlns:a16="http://schemas.microsoft.com/office/drawing/2014/main" id="{3408A1F9-2968-594A-8ED5-19753CBF150B}"/>
              </a:ext>
            </a:extLst>
          </p:cNvPr>
          <p:cNvSpPr>
            <a:spLocks noGrp="1"/>
          </p:cNvSpPr>
          <p:nvPr>
            <p:ph idx="1"/>
          </p:nvPr>
        </p:nvSpPr>
        <p:spPr/>
        <p:txBody>
          <a:bodyPr/>
          <a:lstStyle/>
          <a:p>
            <a:r>
              <a:rPr lang="en-US" dirty="0"/>
              <a:t>Tests will save you time</a:t>
            </a:r>
          </a:p>
          <a:p>
            <a:r>
              <a:rPr lang="en-US" dirty="0"/>
              <a:t>Tests don’t just identify problems, they prevent them</a:t>
            </a:r>
          </a:p>
          <a:p>
            <a:r>
              <a:rPr lang="en-US" dirty="0"/>
              <a:t>Tests make your code more attractive</a:t>
            </a:r>
          </a:p>
          <a:p>
            <a:r>
              <a:rPr lang="en-US" dirty="0"/>
              <a:t>Tests help teams work together</a:t>
            </a:r>
          </a:p>
          <a:p>
            <a:endParaRPr lang="en-US" dirty="0"/>
          </a:p>
        </p:txBody>
      </p:sp>
    </p:spTree>
    <p:extLst>
      <p:ext uri="{BB962C8B-B14F-4D97-AF65-F5344CB8AC3E}">
        <p14:creationId xmlns:p14="http://schemas.microsoft.com/office/powerpoint/2010/main" val="300529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E7F5-C60C-1B49-8410-5AD8199C6221}"/>
              </a:ext>
            </a:extLst>
          </p:cNvPr>
          <p:cNvSpPr>
            <a:spLocks noGrp="1"/>
          </p:cNvSpPr>
          <p:nvPr>
            <p:ph type="title"/>
          </p:nvPr>
        </p:nvSpPr>
        <p:spPr/>
        <p:txBody>
          <a:bodyPr>
            <a:normAutofit/>
          </a:bodyPr>
          <a:lstStyle/>
          <a:p>
            <a:r>
              <a:rPr lang="en-NZ" dirty="0"/>
              <a:t>Create a test to expose the bug</a:t>
            </a:r>
            <a:endParaRPr lang="en-US" dirty="0"/>
          </a:p>
        </p:txBody>
      </p:sp>
      <p:sp>
        <p:nvSpPr>
          <p:cNvPr id="3" name="Content Placeholder 2">
            <a:extLst>
              <a:ext uri="{FF2B5EF4-FFF2-40B4-BE49-F238E27FC236}">
                <a16:creationId xmlns:a16="http://schemas.microsoft.com/office/drawing/2014/main" id="{D481E6AF-BA00-CC4E-8070-C1AE487FA4A5}"/>
              </a:ext>
            </a:extLst>
          </p:cNvPr>
          <p:cNvSpPr>
            <a:spLocks noGrp="1"/>
          </p:cNvSpPr>
          <p:nvPr>
            <p:ph idx="1"/>
          </p:nvPr>
        </p:nvSpPr>
        <p:spPr/>
        <p:txBody>
          <a:bodyPr/>
          <a:lstStyle/>
          <a:p>
            <a:r>
              <a:rPr lang="en-US" dirty="0" err="1"/>
              <a:t>tests.py</a:t>
            </a:r>
            <a:endParaRPr lang="en-US" dirty="0"/>
          </a:p>
        </p:txBody>
      </p:sp>
      <p:pic>
        <p:nvPicPr>
          <p:cNvPr id="5" name="Picture 4">
            <a:extLst>
              <a:ext uri="{FF2B5EF4-FFF2-40B4-BE49-F238E27FC236}">
                <a16:creationId xmlns:a16="http://schemas.microsoft.com/office/drawing/2014/main" id="{882B63A1-CE19-364C-A623-7ABA3FE401B9}"/>
              </a:ext>
            </a:extLst>
          </p:cNvPr>
          <p:cNvPicPr>
            <a:picLocks noChangeAspect="1"/>
          </p:cNvPicPr>
          <p:nvPr/>
        </p:nvPicPr>
        <p:blipFill>
          <a:blip r:embed="rId2"/>
          <a:stretch>
            <a:fillRect/>
          </a:stretch>
        </p:blipFill>
        <p:spPr>
          <a:xfrm>
            <a:off x="543697" y="2248449"/>
            <a:ext cx="8056605" cy="4609551"/>
          </a:xfrm>
          <a:prstGeom prst="rect">
            <a:avLst/>
          </a:prstGeom>
        </p:spPr>
      </p:pic>
    </p:spTree>
    <p:extLst>
      <p:ext uri="{BB962C8B-B14F-4D97-AF65-F5344CB8AC3E}">
        <p14:creationId xmlns:p14="http://schemas.microsoft.com/office/powerpoint/2010/main" val="48493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096-549C-F749-9ACA-DF5D934CA77D}"/>
              </a:ext>
            </a:extLst>
          </p:cNvPr>
          <p:cNvSpPr>
            <a:spLocks noGrp="1"/>
          </p:cNvSpPr>
          <p:nvPr>
            <p:ph type="title"/>
          </p:nvPr>
        </p:nvSpPr>
        <p:spPr/>
        <p:txBody>
          <a:bodyPr/>
          <a:lstStyle/>
          <a:p>
            <a:r>
              <a:rPr lang="en-US" dirty="0"/>
              <a:t>Running tests</a:t>
            </a:r>
          </a:p>
        </p:txBody>
      </p:sp>
      <p:sp>
        <p:nvSpPr>
          <p:cNvPr id="3" name="Content Placeholder 2">
            <a:extLst>
              <a:ext uri="{FF2B5EF4-FFF2-40B4-BE49-F238E27FC236}">
                <a16:creationId xmlns:a16="http://schemas.microsoft.com/office/drawing/2014/main" id="{0EBABB27-9FAB-9D4D-861F-61F269A5004D}"/>
              </a:ext>
            </a:extLst>
          </p:cNvPr>
          <p:cNvSpPr>
            <a:spLocks noGrp="1"/>
          </p:cNvSpPr>
          <p:nvPr>
            <p:ph idx="1"/>
          </p:nvPr>
        </p:nvSpPr>
        <p:spPr/>
        <p:txBody>
          <a:bodyPr/>
          <a:lstStyle/>
          <a:p>
            <a:r>
              <a:rPr lang="en-US" dirty="0"/>
              <a:t>python </a:t>
            </a:r>
            <a:r>
              <a:rPr lang="en-US" dirty="0" err="1"/>
              <a:t>manage.py</a:t>
            </a:r>
            <a:r>
              <a:rPr lang="en-US" dirty="0"/>
              <a:t> test polls</a:t>
            </a:r>
          </a:p>
        </p:txBody>
      </p:sp>
      <p:pic>
        <p:nvPicPr>
          <p:cNvPr id="5" name="Picture 4">
            <a:extLst>
              <a:ext uri="{FF2B5EF4-FFF2-40B4-BE49-F238E27FC236}">
                <a16:creationId xmlns:a16="http://schemas.microsoft.com/office/drawing/2014/main" id="{A95B149C-F68C-1F48-8FE4-CDA7C5023508}"/>
              </a:ext>
            </a:extLst>
          </p:cNvPr>
          <p:cNvPicPr>
            <a:picLocks noChangeAspect="1"/>
          </p:cNvPicPr>
          <p:nvPr/>
        </p:nvPicPr>
        <p:blipFill>
          <a:blip r:embed="rId2"/>
          <a:stretch>
            <a:fillRect/>
          </a:stretch>
        </p:blipFill>
        <p:spPr>
          <a:xfrm>
            <a:off x="0" y="2437200"/>
            <a:ext cx="9144000" cy="3268701"/>
          </a:xfrm>
          <a:prstGeom prst="rect">
            <a:avLst/>
          </a:prstGeom>
        </p:spPr>
      </p:pic>
    </p:spTree>
    <p:extLst>
      <p:ext uri="{BB962C8B-B14F-4D97-AF65-F5344CB8AC3E}">
        <p14:creationId xmlns:p14="http://schemas.microsoft.com/office/powerpoint/2010/main" val="204704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913C-D791-A843-B55C-534AFEC7AC49}"/>
              </a:ext>
            </a:extLst>
          </p:cNvPr>
          <p:cNvSpPr>
            <a:spLocks noGrp="1"/>
          </p:cNvSpPr>
          <p:nvPr>
            <p:ph type="title"/>
          </p:nvPr>
        </p:nvSpPr>
        <p:spPr/>
        <p:txBody>
          <a:bodyPr/>
          <a:lstStyle/>
          <a:p>
            <a:r>
              <a:rPr lang="en-US" dirty="0"/>
              <a:t>Fix the function for current publishing</a:t>
            </a:r>
          </a:p>
        </p:txBody>
      </p:sp>
      <p:sp>
        <p:nvSpPr>
          <p:cNvPr id="3" name="Content Placeholder 2">
            <a:extLst>
              <a:ext uri="{FF2B5EF4-FFF2-40B4-BE49-F238E27FC236}">
                <a16:creationId xmlns:a16="http://schemas.microsoft.com/office/drawing/2014/main" id="{5C1AE36D-3A91-2A46-B515-D7E2401F6150}"/>
              </a:ext>
            </a:extLst>
          </p:cNvPr>
          <p:cNvSpPr>
            <a:spLocks noGrp="1"/>
          </p:cNvSpPr>
          <p:nvPr>
            <p:ph idx="1"/>
          </p:nvPr>
        </p:nvSpPr>
        <p:spPr/>
        <p:txBody>
          <a:bodyPr/>
          <a:lstStyle/>
          <a:p>
            <a:r>
              <a:rPr lang="en-US" dirty="0"/>
              <a:t>In Model question</a:t>
            </a:r>
          </a:p>
        </p:txBody>
      </p:sp>
      <p:pic>
        <p:nvPicPr>
          <p:cNvPr id="5" name="Picture 4">
            <a:extLst>
              <a:ext uri="{FF2B5EF4-FFF2-40B4-BE49-F238E27FC236}">
                <a16:creationId xmlns:a16="http://schemas.microsoft.com/office/drawing/2014/main" id="{C57297B4-F171-5B40-BA46-F0A388803F45}"/>
              </a:ext>
            </a:extLst>
          </p:cNvPr>
          <p:cNvPicPr>
            <a:picLocks noChangeAspect="1"/>
          </p:cNvPicPr>
          <p:nvPr/>
        </p:nvPicPr>
        <p:blipFill>
          <a:blip r:embed="rId2"/>
          <a:stretch>
            <a:fillRect/>
          </a:stretch>
        </p:blipFill>
        <p:spPr>
          <a:xfrm>
            <a:off x="0" y="2423286"/>
            <a:ext cx="9144000" cy="3345955"/>
          </a:xfrm>
          <a:prstGeom prst="rect">
            <a:avLst/>
          </a:prstGeom>
        </p:spPr>
      </p:pic>
      <p:sp>
        <p:nvSpPr>
          <p:cNvPr id="6" name="TextBox 5">
            <a:extLst>
              <a:ext uri="{FF2B5EF4-FFF2-40B4-BE49-F238E27FC236}">
                <a16:creationId xmlns:a16="http://schemas.microsoft.com/office/drawing/2014/main" id="{EFB7B481-D3B4-3B47-AFF4-852AAD31D12F}"/>
              </a:ext>
            </a:extLst>
          </p:cNvPr>
          <p:cNvSpPr txBox="1"/>
          <p:nvPr/>
        </p:nvSpPr>
        <p:spPr>
          <a:xfrm>
            <a:off x="628650" y="6116639"/>
            <a:ext cx="2146742" cy="300082"/>
          </a:xfrm>
          <a:prstGeom prst="rect">
            <a:avLst/>
          </a:prstGeom>
          <a:noFill/>
        </p:spPr>
        <p:txBody>
          <a:bodyPr wrap="none" rtlCol="0">
            <a:spAutoFit/>
          </a:bodyPr>
          <a:lstStyle/>
          <a:p>
            <a:r>
              <a:rPr lang="en-US" dirty="0"/>
              <a:t>Run the test again please</a:t>
            </a:r>
          </a:p>
        </p:txBody>
      </p:sp>
    </p:spTree>
    <p:extLst>
      <p:ext uri="{BB962C8B-B14F-4D97-AF65-F5344CB8AC3E}">
        <p14:creationId xmlns:p14="http://schemas.microsoft.com/office/powerpoint/2010/main" val="33676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75D8-E93D-8C46-B7EF-C6EA385C863E}"/>
              </a:ext>
            </a:extLst>
          </p:cNvPr>
          <p:cNvSpPr>
            <a:spLocks noGrp="1"/>
          </p:cNvSpPr>
          <p:nvPr>
            <p:ph type="title"/>
          </p:nvPr>
        </p:nvSpPr>
        <p:spPr/>
        <p:txBody>
          <a:bodyPr/>
          <a:lstStyle/>
          <a:p>
            <a:r>
              <a:rPr lang="en-US" dirty="0"/>
              <a:t>More comprehensive tests</a:t>
            </a:r>
          </a:p>
        </p:txBody>
      </p:sp>
      <p:pic>
        <p:nvPicPr>
          <p:cNvPr id="5" name="Content Placeholder 4">
            <a:extLst>
              <a:ext uri="{FF2B5EF4-FFF2-40B4-BE49-F238E27FC236}">
                <a16:creationId xmlns:a16="http://schemas.microsoft.com/office/drawing/2014/main" id="{48C7C344-C93E-5649-A088-556A32C76F9D}"/>
              </a:ext>
            </a:extLst>
          </p:cNvPr>
          <p:cNvPicPr>
            <a:picLocks noGrp="1" noChangeAspect="1"/>
          </p:cNvPicPr>
          <p:nvPr>
            <p:ph idx="1"/>
          </p:nvPr>
        </p:nvPicPr>
        <p:blipFill>
          <a:blip r:embed="rId2"/>
          <a:stretch>
            <a:fillRect/>
          </a:stretch>
        </p:blipFill>
        <p:spPr>
          <a:xfrm>
            <a:off x="628650" y="1886402"/>
            <a:ext cx="7886700" cy="4169459"/>
          </a:xfrm>
        </p:spPr>
      </p:pic>
    </p:spTree>
    <p:extLst>
      <p:ext uri="{BB962C8B-B14F-4D97-AF65-F5344CB8AC3E}">
        <p14:creationId xmlns:p14="http://schemas.microsoft.com/office/powerpoint/2010/main" val="126488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3434-AC8A-2147-9C81-0FDBE3F7155B}"/>
              </a:ext>
            </a:extLst>
          </p:cNvPr>
          <p:cNvSpPr>
            <a:spLocks noGrp="1"/>
          </p:cNvSpPr>
          <p:nvPr>
            <p:ph type="title"/>
          </p:nvPr>
        </p:nvSpPr>
        <p:spPr/>
        <p:txBody>
          <a:bodyPr/>
          <a:lstStyle/>
          <a:p>
            <a:r>
              <a:rPr lang="en-US" dirty="0"/>
              <a:t>Test view</a:t>
            </a:r>
          </a:p>
        </p:txBody>
      </p:sp>
      <p:pic>
        <p:nvPicPr>
          <p:cNvPr id="5" name="Content Placeholder 4">
            <a:extLst>
              <a:ext uri="{FF2B5EF4-FFF2-40B4-BE49-F238E27FC236}">
                <a16:creationId xmlns:a16="http://schemas.microsoft.com/office/drawing/2014/main" id="{1836C97A-AD5D-0A4F-AA87-D7448A76154B}"/>
              </a:ext>
            </a:extLst>
          </p:cNvPr>
          <p:cNvPicPr>
            <a:picLocks noGrp="1" noChangeAspect="1"/>
          </p:cNvPicPr>
          <p:nvPr>
            <p:ph idx="1"/>
          </p:nvPr>
        </p:nvPicPr>
        <p:blipFill>
          <a:blip r:embed="rId2"/>
          <a:stretch>
            <a:fillRect/>
          </a:stretch>
        </p:blipFill>
        <p:spPr>
          <a:xfrm>
            <a:off x="628650" y="2813397"/>
            <a:ext cx="7886700" cy="2315469"/>
          </a:xfrm>
        </p:spPr>
      </p:pic>
    </p:spTree>
    <p:extLst>
      <p:ext uri="{BB962C8B-B14F-4D97-AF65-F5344CB8AC3E}">
        <p14:creationId xmlns:p14="http://schemas.microsoft.com/office/powerpoint/2010/main" val="196967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8E0B-17D5-694A-9C16-A5FDE72A5C3E}"/>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8C653FEF-4CE0-5F46-B9F5-4BE53F186478}"/>
              </a:ext>
            </a:extLst>
          </p:cNvPr>
          <p:cNvSpPr>
            <a:spLocks noGrp="1"/>
          </p:cNvSpPr>
          <p:nvPr>
            <p:ph idx="1"/>
          </p:nvPr>
        </p:nvSpPr>
        <p:spPr/>
        <p:txBody>
          <a:bodyPr/>
          <a:lstStyle/>
          <a:p>
            <a:r>
              <a:rPr lang="en-US" dirty="0"/>
              <a:t>Django forms</a:t>
            </a:r>
          </a:p>
          <a:p>
            <a:r>
              <a:rPr lang="en-US" dirty="0"/>
              <a:t>Generic views</a:t>
            </a:r>
          </a:p>
          <a:p>
            <a:r>
              <a:rPr lang="en-US" dirty="0"/>
              <a:t>Testing</a:t>
            </a:r>
          </a:p>
          <a:p>
            <a:r>
              <a:rPr lang="en-US" dirty="0"/>
              <a:t>Static folder</a:t>
            </a:r>
          </a:p>
          <a:p>
            <a:r>
              <a:rPr lang="en-NZ" dirty="0"/>
              <a:t>Customize the admin form</a:t>
            </a:r>
          </a:p>
          <a:p>
            <a:endParaRPr lang="en-US" dirty="0"/>
          </a:p>
          <a:p>
            <a:endParaRPr lang="en-US" dirty="0"/>
          </a:p>
        </p:txBody>
      </p:sp>
    </p:spTree>
    <p:extLst>
      <p:ext uri="{BB962C8B-B14F-4D97-AF65-F5344CB8AC3E}">
        <p14:creationId xmlns:p14="http://schemas.microsoft.com/office/powerpoint/2010/main" val="413858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43E8-C5E3-B441-B2E0-53D8B715998B}"/>
              </a:ext>
            </a:extLst>
          </p:cNvPr>
          <p:cNvSpPr>
            <a:spLocks noGrp="1"/>
          </p:cNvSpPr>
          <p:nvPr>
            <p:ph type="title"/>
          </p:nvPr>
        </p:nvSpPr>
        <p:spPr/>
        <p:txBody>
          <a:bodyPr/>
          <a:lstStyle/>
          <a:p>
            <a:r>
              <a:rPr lang="en-US" dirty="0"/>
              <a:t>Improving our view</a:t>
            </a:r>
          </a:p>
        </p:txBody>
      </p:sp>
      <p:sp>
        <p:nvSpPr>
          <p:cNvPr id="3" name="Content Placeholder 2">
            <a:extLst>
              <a:ext uri="{FF2B5EF4-FFF2-40B4-BE49-F238E27FC236}">
                <a16:creationId xmlns:a16="http://schemas.microsoft.com/office/drawing/2014/main" id="{DA411897-1CFE-4542-9EEF-5F6AC657B50C}"/>
              </a:ext>
            </a:extLst>
          </p:cNvPr>
          <p:cNvSpPr>
            <a:spLocks noGrp="1"/>
          </p:cNvSpPr>
          <p:nvPr>
            <p:ph idx="1"/>
          </p:nvPr>
        </p:nvSpPr>
        <p:spPr/>
        <p:txBody>
          <a:bodyPr/>
          <a:lstStyle/>
          <a:p>
            <a:r>
              <a:rPr lang="en-NZ" dirty="0"/>
              <a:t>__</a:t>
            </a:r>
            <a:r>
              <a:rPr lang="en-NZ" dirty="0" err="1"/>
              <a:t>gte</a:t>
            </a:r>
            <a:r>
              <a:rPr lang="en-NZ" dirty="0"/>
              <a:t> </a:t>
            </a:r>
            <a:r>
              <a:rPr lang="en-NZ" dirty="0">
                <a:sym typeface="Wingdings" pitchFamily="2" charset="2"/>
              </a:rPr>
              <a:t> greater than equal</a:t>
            </a:r>
          </a:p>
          <a:p>
            <a:r>
              <a:rPr lang="en-NZ" dirty="0"/>
              <a:t>__</a:t>
            </a:r>
            <a:r>
              <a:rPr lang="en-NZ" dirty="0" err="1"/>
              <a:t>gt</a:t>
            </a:r>
            <a:r>
              <a:rPr lang="en-NZ" dirty="0"/>
              <a:t> </a:t>
            </a:r>
            <a:r>
              <a:rPr lang="en-NZ" dirty="0">
                <a:sym typeface="Wingdings" pitchFamily="2" charset="2"/>
              </a:rPr>
              <a:t> greater than</a:t>
            </a:r>
            <a:endParaRPr lang="en-NZ" dirty="0"/>
          </a:p>
          <a:p>
            <a:r>
              <a:rPr lang="en-NZ" dirty="0"/>
              <a:t>__</a:t>
            </a:r>
            <a:r>
              <a:rPr lang="en-NZ" dirty="0" err="1"/>
              <a:t>lt</a:t>
            </a:r>
            <a:r>
              <a:rPr lang="en-NZ" dirty="0"/>
              <a:t> </a:t>
            </a:r>
            <a:r>
              <a:rPr lang="en-NZ" dirty="0">
                <a:sym typeface="Wingdings" pitchFamily="2" charset="2"/>
              </a:rPr>
              <a:t> less than</a:t>
            </a:r>
            <a:endParaRPr lang="en-NZ" dirty="0"/>
          </a:p>
          <a:p>
            <a:r>
              <a:rPr lang="en-NZ" dirty="0"/>
              <a:t>__</a:t>
            </a:r>
            <a:r>
              <a:rPr lang="en-NZ" dirty="0" err="1"/>
              <a:t>lte</a:t>
            </a:r>
            <a:r>
              <a:rPr lang="en-NZ" dirty="0"/>
              <a:t> </a:t>
            </a:r>
            <a:r>
              <a:rPr lang="en-NZ" dirty="0">
                <a:sym typeface="Wingdings" pitchFamily="2" charset="2"/>
              </a:rPr>
              <a:t> less than equal</a:t>
            </a:r>
            <a:endParaRPr lang="en-NZ" dirty="0"/>
          </a:p>
          <a:p>
            <a:r>
              <a:rPr lang="en-NZ" dirty="0"/>
              <a:t>__</a:t>
            </a:r>
            <a:r>
              <a:rPr lang="en-NZ" dirty="0" err="1"/>
              <a:t>startswith</a:t>
            </a:r>
            <a:r>
              <a:rPr lang="en-NZ" dirty="0"/>
              <a:t> </a:t>
            </a:r>
            <a:r>
              <a:rPr lang="en-NZ" dirty="0">
                <a:sym typeface="Wingdings" pitchFamily="2" charset="2"/>
              </a:rPr>
              <a:t> </a:t>
            </a:r>
            <a:r>
              <a:rPr lang="en-NZ" dirty="0" err="1">
                <a:sym typeface="Wingdings" pitchFamily="2" charset="2"/>
              </a:rPr>
              <a:t>startwith</a:t>
            </a:r>
            <a:r>
              <a:rPr lang="en-NZ" dirty="0">
                <a:sym typeface="Wingdings" pitchFamily="2" charset="2"/>
              </a:rPr>
              <a:t> letter</a:t>
            </a:r>
            <a:endParaRPr lang="en-US" dirty="0"/>
          </a:p>
        </p:txBody>
      </p:sp>
    </p:spTree>
    <p:extLst>
      <p:ext uri="{BB962C8B-B14F-4D97-AF65-F5344CB8AC3E}">
        <p14:creationId xmlns:p14="http://schemas.microsoft.com/office/powerpoint/2010/main" val="40144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1AC1-1F61-B94B-9766-B253CFC10FEC}"/>
              </a:ext>
            </a:extLst>
          </p:cNvPr>
          <p:cNvSpPr>
            <a:spLocks noGrp="1"/>
          </p:cNvSpPr>
          <p:nvPr>
            <p:ph type="title"/>
          </p:nvPr>
        </p:nvSpPr>
        <p:spPr/>
        <p:txBody>
          <a:bodyPr/>
          <a:lstStyle/>
          <a:p>
            <a:r>
              <a:rPr lang="en-US" dirty="0"/>
              <a:t>Create more test</a:t>
            </a:r>
          </a:p>
        </p:txBody>
      </p:sp>
      <p:pic>
        <p:nvPicPr>
          <p:cNvPr id="5" name="Content Placeholder 4">
            <a:extLst>
              <a:ext uri="{FF2B5EF4-FFF2-40B4-BE49-F238E27FC236}">
                <a16:creationId xmlns:a16="http://schemas.microsoft.com/office/drawing/2014/main" id="{7F01A818-238D-F340-9DAE-F56AE4880384}"/>
              </a:ext>
            </a:extLst>
          </p:cNvPr>
          <p:cNvPicPr>
            <a:picLocks noGrp="1" noChangeAspect="1"/>
          </p:cNvPicPr>
          <p:nvPr>
            <p:ph idx="1"/>
          </p:nvPr>
        </p:nvPicPr>
        <p:blipFill>
          <a:blip r:embed="rId2"/>
          <a:stretch>
            <a:fillRect/>
          </a:stretch>
        </p:blipFill>
        <p:spPr>
          <a:xfrm>
            <a:off x="1173809" y="1825625"/>
            <a:ext cx="6796381" cy="4291013"/>
          </a:xfrm>
        </p:spPr>
      </p:pic>
    </p:spTree>
    <p:extLst>
      <p:ext uri="{BB962C8B-B14F-4D97-AF65-F5344CB8AC3E}">
        <p14:creationId xmlns:p14="http://schemas.microsoft.com/office/powerpoint/2010/main" val="1190998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99DE-8F8C-A746-8CC5-0CA8BC7C3746}"/>
              </a:ext>
            </a:extLst>
          </p:cNvPr>
          <p:cNvSpPr>
            <a:spLocks noGrp="1"/>
          </p:cNvSpPr>
          <p:nvPr>
            <p:ph type="title"/>
          </p:nvPr>
        </p:nvSpPr>
        <p:spPr/>
        <p:txBody>
          <a:bodyPr/>
          <a:lstStyle/>
          <a:p>
            <a:r>
              <a:rPr lang="en-NZ" dirty="0"/>
              <a:t>Testing the </a:t>
            </a:r>
            <a:r>
              <a:rPr lang="en-NZ" dirty="0" err="1"/>
              <a:t>DetailView</a:t>
            </a:r>
            <a:endParaRPr lang="en-US" dirty="0"/>
          </a:p>
        </p:txBody>
      </p:sp>
      <p:pic>
        <p:nvPicPr>
          <p:cNvPr id="5" name="Content Placeholder 4">
            <a:extLst>
              <a:ext uri="{FF2B5EF4-FFF2-40B4-BE49-F238E27FC236}">
                <a16:creationId xmlns:a16="http://schemas.microsoft.com/office/drawing/2014/main" id="{8E1BDC61-8941-0C41-9D6C-C945000B17AB}"/>
              </a:ext>
            </a:extLst>
          </p:cNvPr>
          <p:cNvPicPr>
            <a:picLocks noGrp="1" noChangeAspect="1"/>
          </p:cNvPicPr>
          <p:nvPr>
            <p:ph idx="1"/>
          </p:nvPr>
        </p:nvPicPr>
        <p:blipFill>
          <a:blip r:embed="rId2"/>
          <a:stretch>
            <a:fillRect/>
          </a:stretch>
        </p:blipFill>
        <p:spPr>
          <a:xfrm>
            <a:off x="628650" y="2633496"/>
            <a:ext cx="7886700" cy="2675271"/>
          </a:xfrm>
        </p:spPr>
      </p:pic>
    </p:spTree>
    <p:extLst>
      <p:ext uri="{BB962C8B-B14F-4D97-AF65-F5344CB8AC3E}">
        <p14:creationId xmlns:p14="http://schemas.microsoft.com/office/powerpoint/2010/main" val="76982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4209-5973-6D41-A55A-6E85B6ED0B79}"/>
              </a:ext>
            </a:extLst>
          </p:cNvPr>
          <p:cNvSpPr>
            <a:spLocks noGrp="1"/>
          </p:cNvSpPr>
          <p:nvPr>
            <p:ph type="title"/>
          </p:nvPr>
        </p:nvSpPr>
        <p:spPr/>
        <p:txBody>
          <a:bodyPr/>
          <a:lstStyle/>
          <a:p>
            <a:r>
              <a:rPr lang="en-NZ" dirty="0"/>
              <a:t>Testing the </a:t>
            </a:r>
            <a:r>
              <a:rPr lang="en-NZ" dirty="0" err="1"/>
              <a:t>DetailView</a:t>
            </a:r>
            <a:endParaRPr lang="en-US" dirty="0"/>
          </a:p>
        </p:txBody>
      </p:sp>
      <p:pic>
        <p:nvPicPr>
          <p:cNvPr id="5" name="Content Placeholder 4">
            <a:extLst>
              <a:ext uri="{FF2B5EF4-FFF2-40B4-BE49-F238E27FC236}">
                <a16:creationId xmlns:a16="http://schemas.microsoft.com/office/drawing/2014/main" id="{F2E55AB9-7739-7A4F-9D09-4B364F61B5A2}"/>
              </a:ext>
            </a:extLst>
          </p:cNvPr>
          <p:cNvPicPr>
            <a:picLocks noGrp="1" noChangeAspect="1"/>
          </p:cNvPicPr>
          <p:nvPr>
            <p:ph idx="1"/>
          </p:nvPr>
        </p:nvPicPr>
        <p:blipFill>
          <a:blip r:embed="rId2"/>
          <a:stretch>
            <a:fillRect/>
          </a:stretch>
        </p:blipFill>
        <p:spPr>
          <a:xfrm>
            <a:off x="1432057" y="1825625"/>
            <a:ext cx="6279886" cy="4291013"/>
          </a:xfrm>
        </p:spPr>
      </p:pic>
    </p:spTree>
    <p:extLst>
      <p:ext uri="{BB962C8B-B14F-4D97-AF65-F5344CB8AC3E}">
        <p14:creationId xmlns:p14="http://schemas.microsoft.com/office/powerpoint/2010/main" val="3922301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75EF-175A-BA43-B8E4-D65263C91FA2}"/>
              </a:ext>
            </a:extLst>
          </p:cNvPr>
          <p:cNvSpPr>
            <a:spLocks noGrp="1"/>
          </p:cNvSpPr>
          <p:nvPr>
            <p:ph type="title"/>
          </p:nvPr>
        </p:nvSpPr>
        <p:spPr/>
        <p:txBody>
          <a:bodyPr/>
          <a:lstStyle/>
          <a:p>
            <a:r>
              <a:rPr lang="en-US" dirty="0"/>
              <a:t>Static folder</a:t>
            </a:r>
          </a:p>
        </p:txBody>
      </p:sp>
      <p:sp>
        <p:nvSpPr>
          <p:cNvPr id="3" name="Content Placeholder 2">
            <a:extLst>
              <a:ext uri="{FF2B5EF4-FFF2-40B4-BE49-F238E27FC236}">
                <a16:creationId xmlns:a16="http://schemas.microsoft.com/office/drawing/2014/main" id="{9CFEE2B6-5C82-C649-968A-61724BAD20F2}"/>
              </a:ext>
            </a:extLst>
          </p:cNvPr>
          <p:cNvSpPr>
            <a:spLocks noGrp="1"/>
          </p:cNvSpPr>
          <p:nvPr>
            <p:ph idx="1"/>
          </p:nvPr>
        </p:nvSpPr>
        <p:spPr/>
        <p:txBody>
          <a:bodyPr/>
          <a:lstStyle/>
          <a:p>
            <a:r>
              <a:rPr lang="en-US" dirty="0"/>
              <a:t>create a directory called static in your polls</a:t>
            </a:r>
          </a:p>
        </p:txBody>
      </p:sp>
      <p:pic>
        <p:nvPicPr>
          <p:cNvPr id="5" name="Picture 4">
            <a:extLst>
              <a:ext uri="{FF2B5EF4-FFF2-40B4-BE49-F238E27FC236}">
                <a16:creationId xmlns:a16="http://schemas.microsoft.com/office/drawing/2014/main" id="{04A548F6-59A2-9749-BB35-734EAC8FBF01}"/>
              </a:ext>
            </a:extLst>
          </p:cNvPr>
          <p:cNvPicPr>
            <a:picLocks noChangeAspect="1"/>
          </p:cNvPicPr>
          <p:nvPr/>
        </p:nvPicPr>
        <p:blipFill>
          <a:blip r:embed="rId2"/>
          <a:stretch>
            <a:fillRect/>
          </a:stretch>
        </p:blipFill>
        <p:spPr>
          <a:xfrm>
            <a:off x="2540858" y="2200274"/>
            <a:ext cx="3543300" cy="4292600"/>
          </a:xfrm>
          <a:prstGeom prst="rect">
            <a:avLst/>
          </a:prstGeom>
        </p:spPr>
      </p:pic>
    </p:spTree>
    <p:extLst>
      <p:ext uri="{BB962C8B-B14F-4D97-AF65-F5344CB8AC3E}">
        <p14:creationId xmlns:p14="http://schemas.microsoft.com/office/powerpoint/2010/main" val="353360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DEDF-2E1C-7E49-A05C-57D6153118D6}"/>
              </a:ext>
            </a:extLst>
          </p:cNvPr>
          <p:cNvSpPr>
            <a:spLocks noGrp="1"/>
          </p:cNvSpPr>
          <p:nvPr>
            <p:ph type="title"/>
          </p:nvPr>
        </p:nvSpPr>
        <p:spPr/>
        <p:txBody>
          <a:bodyPr/>
          <a:lstStyle/>
          <a:p>
            <a:r>
              <a:rPr lang="en-US" dirty="0"/>
              <a:t>Static </a:t>
            </a:r>
            <a:r>
              <a:rPr lang="en-US" dirty="0" err="1"/>
              <a:t>css</a:t>
            </a:r>
            <a:r>
              <a:rPr lang="en-US" dirty="0"/>
              <a:t> file</a:t>
            </a:r>
          </a:p>
        </p:txBody>
      </p:sp>
      <p:sp>
        <p:nvSpPr>
          <p:cNvPr id="3" name="Content Placeholder 2">
            <a:extLst>
              <a:ext uri="{FF2B5EF4-FFF2-40B4-BE49-F238E27FC236}">
                <a16:creationId xmlns:a16="http://schemas.microsoft.com/office/drawing/2014/main" id="{0A691052-4188-8740-A921-7174B8BAB99C}"/>
              </a:ext>
            </a:extLst>
          </p:cNvPr>
          <p:cNvSpPr>
            <a:spLocks noGrp="1"/>
          </p:cNvSpPr>
          <p:nvPr>
            <p:ph idx="1"/>
          </p:nvPr>
        </p:nvSpPr>
        <p:spPr/>
        <p:txBody>
          <a:bodyPr/>
          <a:lstStyle/>
          <a:p>
            <a:r>
              <a:rPr lang="en-NZ" b="1" dirty="0"/>
              <a:t>Polls</a:t>
            </a:r>
          </a:p>
          <a:p>
            <a:pPr lvl="1"/>
            <a:r>
              <a:rPr lang="en-NZ" b="1" dirty="0"/>
              <a:t>Static </a:t>
            </a:r>
          </a:p>
          <a:p>
            <a:pPr lvl="2"/>
            <a:r>
              <a:rPr lang="en-NZ" b="1" dirty="0"/>
              <a:t>Polls</a:t>
            </a:r>
          </a:p>
          <a:p>
            <a:pPr lvl="3"/>
            <a:r>
              <a:rPr lang="en-NZ" b="1" dirty="0" err="1"/>
              <a:t>style.css</a:t>
            </a:r>
            <a:endParaRPr lang="en-US" dirty="0"/>
          </a:p>
        </p:txBody>
      </p:sp>
      <p:pic>
        <p:nvPicPr>
          <p:cNvPr id="5" name="Picture 4">
            <a:extLst>
              <a:ext uri="{FF2B5EF4-FFF2-40B4-BE49-F238E27FC236}">
                <a16:creationId xmlns:a16="http://schemas.microsoft.com/office/drawing/2014/main" id="{C7B7C593-BC76-9742-B75A-A6E1EADF0BFF}"/>
              </a:ext>
            </a:extLst>
          </p:cNvPr>
          <p:cNvPicPr>
            <a:picLocks noChangeAspect="1"/>
          </p:cNvPicPr>
          <p:nvPr/>
        </p:nvPicPr>
        <p:blipFill>
          <a:blip r:embed="rId2"/>
          <a:stretch>
            <a:fillRect/>
          </a:stretch>
        </p:blipFill>
        <p:spPr>
          <a:xfrm>
            <a:off x="3388841" y="1690689"/>
            <a:ext cx="3429000" cy="4991100"/>
          </a:xfrm>
          <a:prstGeom prst="rect">
            <a:avLst/>
          </a:prstGeom>
        </p:spPr>
      </p:pic>
    </p:spTree>
    <p:extLst>
      <p:ext uri="{BB962C8B-B14F-4D97-AF65-F5344CB8AC3E}">
        <p14:creationId xmlns:p14="http://schemas.microsoft.com/office/powerpoint/2010/main" val="2929131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99C4-7FA8-5C43-9DA2-0ABE0D23353F}"/>
              </a:ext>
            </a:extLst>
          </p:cNvPr>
          <p:cNvSpPr>
            <a:spLocks noGrp="1"/>
          </p:cNvSpPr>
          <p:nvPr>
            <p:ph type="title"/>
          </p:nvPr>
        </p:nvSpPr>
        <p:spPr/>
        <p:txBody>
          <a:bodyPr/>
          <a:lstStyle/>
          <a:p>
            <a:r>
              <a:rPr lang="en-US" dirty="0"/>
              <a:t>Link </a:t>
            </a:r>
            <a:r>
              <a:rPr lang="en-US" dirty="0" err="1"/>
              <a:t>css</a:t>
            </a:r>
            <a:r>
              <a:rPr lang="en-US" dirty="0"/>
              <a:t> to your </a:t>
            </a:r>
            <a:r>
              <a:rPr lang="en-US" dirty="0" err="1"/>
              <a:t>index.html</a:t>
            </a:r>
            <a:endParaRPr lang="en-US" dirty="0"/>
          </a:p>
        </p:txBody>
      </p:sp>
      <p:sp>
        <p:nvSpPr>
          <p:cNvPr id="3" name="Content Placeholder 2">
            <a:extLst>
              <a:ext uri="{FF2B5EF4-FFF2-40B4-BE49-F238E27FC236}">
                <a16:creationId xmlns:a16="http://schemas.microsoft.com/office/drawing/2014/main" id="{070CBE01-F511-A74B-8BCF-17E1381EDB08}"/>
              </a:ext>
            </a:extLst>
          </p:cNvPr>
          <p:cNvSpPr>
            <a:spLocks noGrp="1"/>
          </p:cNvSpPr>
          <p:nvPr>
            <p:ph idx="1"/>
          </p:nvPr>
        </p:nvSpPr>
        <p:spPr/>
        <p:txBody>
          <a:bodyPr/>
          <a:lstStyle/>
          <a:p>
            <a:r>
              <a:rPr lang="en-NZ" dirty="0"/>
              <a:t>polls/templates/polls/</a:t>
            </a:r>
            <a:r>
              <a:rPr lang="en-NZ" dirty="0" err="1"/>
              <a:t>index.html</a:t>
            </a:r>
            <a:r>
              <a:rPr lang="en-NZ" dirty="0"/>
              <a:t>:</a:t>
            </a:r>
            <a:endParaRPr lang="en-US" dirty="0"/>
          </a:p>
        </p:txBody>
      </p:sp>
      <p:pic>
        <p:nvPicPr>
          <p:cNvPr id="5" name="Picture 4">
            <a:extLst>
              <a:ext uri="{FF2B5EF4-FFF2-40B4-BE49-F238E27FC236}">
                <a16:creationId xmlns:a16="http://schemas.microsoft.com/office/drawing/2014/main" id="{C7018014-DCA1-2C4B-BD06-6DE7D0F19CDC}"/>
              </a:ext>
            </a:extLst>
          </p:cNvPr>
          <p:cNvPicPr>
            <a:picLocks noChangeAspect="1"/>
          </p:cNvPicPr>
          <p:nvPr/>
        </p:nvPicPr>
        <p:blipFill>
          <a:blip r:embed="rId2"/>
          <a:stretch>
            <a:fillRect/>
          </a:stretch>
        </p:blipFill>
        <p:spPr>
          <a:xfrm>
            <a:off x="0" y="2259642"/>
            <a:ext cx="9144000" cy="4464077"/>
          </a:xfrm>
          <a:prstGeom prst="rect">
            <a:avLst/>
          </a:prstGeom>
        </p:spPr>
      </p:pic>
    </p:spTree>
    <p:extLst>
      <p:ext uri="{BB962C8B-B14F-4D97-AF65-F5344CB8AC3E}">
        <p14:creationId xmlns:p14="http://schemas.microsoft.com/office/powerpoint/2010/main" val="502414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5B5A-371C-8B4A-893D-FFB0AAFA2F1F}"/>
              </a:ext>
            </a:extLst>
          </p:cNvPr>
          <p:cNvSpPr>
            <a:spLocks noGrp="1"/>
          </p:cNvSpPr>
          <p:nvPr>
            <p:ph type="title"/>
          </p:nvPr>
        </p:nvSpPr>
        <p:spPr/>
        <p:txBody>
          <a:bodyPr/>
          <a:lstStyle/>
          <a:p>
            <a:r>
              <a:rPr lang="en-US" dirty="0"/>
              <a:t>Adding a background-image</a:t>
            </a:r>
          </a:p>
        </p:txBody>
      </p:sp>
      <p:sp>
        <p:nvSpPr>
          <p:cNvPr id="3" name="Content Placeholder 2">
            <a:extLst>
              <a:ext uri="{FF2B5EF4-FFF2-40B4-BE49-F238E27FC236}">
                <a16:creationId xmlns:a16="http://schemas.microsoft.com/office/drawing/2014/main" id="{F044D742-C5AE-9340-A940-6399CA1226DB}"/>
              </a:ext>
            </a:extLst>
          </p:cNvPr>
          <p:cNvSpPr>
            <a:spLocks noGrp="1"/>
          </p:cNvSpPr>
          <p:nvPr>
            <p:ph idx="1"/>
          </p:nvPr>
        </p:nvSpPr>
        <p:spPr/>
        <p:txBody>
          <a:bodyPr/>
          <a:lstStyle/>
          <a:p>
            <a:r>
              <a:rPr lang="en-US" dirty="0"/>
              <a:t>Create an images subdirectory in the polls/static/polls/ directory</a:t>
            </a:r>
          </a:p>
          <a:p>
            <a:r>
              <a:rPr lang="en-US" dirty="0"/>
              <a:t>Put a picture in</a:t>
            </a:r>
          </a:p>
          <a:p>
            <a:r>
              <a:rPr lang="en-US" dirty="0"/>
              <a:t>In </a:t>
            </a:r>
            <a:r>
              <a:rPr lang="en-US" dirty="0" err="1"/>
              <a:t>css</a:t>
            </a:r>
            <a:r>
              <a:rPr lang="en-US" dirty="0"/>
              <a:t> file, add</a:t>
            </a:r>
          </a:p>
          <a:p>
            <a:endParaRPr lang="en-US" dirty="0"/>
          </a:p>
        </p:txBody>
      </p:sp>
      <p:pic>
        <p:nvPicPr>
          <p:cNvPr id="5" name="Picture 4">
            <a:extLst>
              <a:ext uri="{FF2B5EF4-FFF2-40B4-BE49-F238E27FC236}">
                <a16:creationId xmlns:a16="http://schemas.microsoft.com/office/drawing/2014/main" id="{E1B09356-676B-FC4A-A754-64D05B1085F8}"/>
              </a:ext>
            </a:extLst>
          </p:cNvPr>
          <p:cNvPicPr>
            <a:picLocks noChangeAspect="1"/>
          </p:cNvPicPr>
          <p:nvPr/>
        </p:nvPicPr>
        <p:blipFill>
          <a:blip r:embed="rId2"/>
          <a:stretch>
            <a:fillRect/>
          </a:stretch>
        </p:blipFill>
        <p:spPr>
          <a:xfrm>
            <a:off x="165100" y="3429000"/>
            <a:ext cx="8813800" cy="2463800"/>
          </a:xfrm>
          <a:prstGeom prst="rect">
            <a:avLst/>
          </a:prstGeom>
        </p:spPr>
      </p:pic>
    </p:spTree>
    <p:extLst>
      <p:ext uri="{BB962C8B-B14F-4D97-AF65-F5344CB8AC3E}">
        <p14:creationId xmlns:p14="http://schemas.microsoft.com/office/powerpoint/2010/main" val="102016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075B-9F60-5E49-A773-84B5AD5EDD9B}"/>
              </a:ext>
            </a:extLst>
          </p:cNvPr>
          <p:cNvSpPr>
            <a:spLocks noGrp="1"/>
          </p:cNvSpPr>
          <p:nvPr>
            <p:ph type="title"/>
          </p:nvPr>
        </p:nvSpPr>
        <p:spPr/>
        <p:txBody>
          <a:bodyPr/>
          <a:lstStyle/>
          <a:p>
            <a:r>
              <a:rPr lang="en-NZ" dirty="0"/>
              <a:t>Customize the admin form</a:t>
            </a:r>
            <a:endParaRPr lang="en-US" dirty="0"/>
          </a:p>
        </p:txBody>
      </p:sp>
      <p:sp>
        <p:nvSpPr>
          <p:cNvPr id="3" name="Content Placeholder 2">
            <a:extLst>
              <a:ext uri="{FF2B5EF4-FFF2-40B4-BE49-F238E27FC236}">
                <a16:creationId xmlns:a16="http://schemas.microsoft.com/office/drawing/2014/main" id="{060149C9-A89A-E440-804A-6B63F3194CA7}"/>
              </a:ext>
            </a:extLst>
          </p:cNvPr>
          <p:cNvSpPr>
            <a:spLocks noGrp="1"/>
          </p:cNvSpPr>
          <p:nvPr>
            <p:ph idx="1"/>
          </p:nvPr>
        </p:nvSpPr>
        <p:spPr/>
        <p:txBody>
          <a:bodyPr/>
          <a:lstStyle/>
          <a:p>
            <a:r>
              <a:rPr lang="en-US" dirty="0"/>
              <a:t>polls/</a:t>
            </a:r>
            <a:r>
              <a:rPr lang="en-US" dirty="0" err="1"/>
              <a:t>admin.py</a:t>
            </a:r>
            <a:endParaRPr lang="en-US" dirty="0"/>
          </a:p>
          <a:p>
            <a:endParaRPr lang="en-US" dirty="0"/>
          </a:p>
        </p:txBody>
      </p:sp>
      <p:pic>
        <p:nvPicPr>
          <p:cNvPr id="5" name="Picture 4">
            <a:extLst>
              <a:ext uri="{FF2B5EF4-FFF2-40B4-BE49-F238E27FC236}">
                <a16:creationId xmlns:a16="http://schemas.microsoft.com/office/drawing/2014/main" id="{7068AF64-FBD2-CE49-847E-AB6B0747CC8B}"/>
              </a:ext>
            </a:extLst>
          </p:cNvPr>
          <p:cNvPicPr>
            <a:picLocks noChangeAspect="1"/>
          </p:cNvPicPr>
          <p:nvPr/>
        </p:nvPicPr>
        <p:blipFill>
          <a:blip r:embed="rId2"/>
          <a:stretch>
            <a:fillRect/>
          </a:stretch>
        </p:blipFill>
        <p:spPr>
          <a:xfrm>
            <a:off x="1162050" y="2453158"/>
            <a:ext cx="6819900" cy="3962400"/>
          </a:xfrm>
          <a:prstGeom prst="rect">
            <a:avLst/>
          </a:prstGeom>
        </p:spPr>
      </p:pic>
    </p:spTree>
    <p:extLst>
      <p:ext uri="{BB962C8B-B14F-4D97-AF65-F5344CB8AC3E}">
        <p14:creationId xmlns:p14="http://schemas.microsoft.com/office/powerpoint/2010/main" val="2286880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6242-2D84-4C43-84D0-1C8AB3D56502}"/>
              </a:ext>
            </a:extLst>
          </p:cNvPr>
          <p:cNvSpPr>
            <a:spLocks noGrp="1"/>
          </p:cNvSpPr>
          <p:nvPr>
            <p:ph type="title"/>
          </p:nvPr>
        </p:nvSpPr>
        <p:spPr/>
        <p:txBody>
          <a:bodyPr/>
          <a:lstStyle/>
          <a:p>
            <a:r>
              <a:rPr lang="en-US" dirty="0" err="1"/>
              <a:t>Fieldsets</a:t>
            </a:r>
            <a:r>
              <a:rPr lang="en-US" dirty="0"/>
              <a:t> </a:t>
            </a:r>
          </a:p>
        </p:txBody>
      </p:sp>
      <p:pic>
        <p:nvPicPr>
          <p:cNvPr id="5" name="Content Placeholder 4">
            <a:extLst>
              <a:ext uri="{FF2B5EF4-FFF2-40B4-BE49-F238E27FC236}">
                <a16:creationId xmlns:a16="http://schemas.microsoft.com/office/drawing/2014/main" id="{D89B1C29-0B2B-1446-A72F-8C30216BDCED}"/>
              </a:ext>
            </a:extLst>
          </p:cNvPr>
          <p:cNvPicPr>
            <a:picLocks noGrp="1" noChangeAspect="1"/>
          </p:cNvPicPr>
          <p:nvPr>
            <p:ph idx="1"/>
          </p:nvPr>
        </p:nvPicPr>
        <p:blipFill>
          <a:blip r:embed="rId2"/>
          <a:stretch>
            <a:fillRect/>
          </a:stretch>
        </p:blipFill>
        <p:spPr>
          <a:xfrm>
            <a:off x="628650" y="1324211"/>
            <a:ext cx="4660042" cy="2006825"/>
          </a:xfrm>
        </p:spPr>
      </p:pic>
      <p:pic>
        <p:nvPicPr>
          <p:cNvPr id="7" name="Picture 6">
            <a:extLst>
              <a:ext uri="{FF2B5EF4-FFF2-40B4-BE49-F238E27FC236}">
                <a16:creationId xmlns:a16="http://schemas.microsoft.com/office/drawing/2014/main" id="{DAF3C9C4-3175-3C4D-AD89-89D7E2B0C362}"/>
              </a:ext>
            </a:extLst>
          </p:cNvPr>
          <p:cNvPicPr>
            <a:picLocks noChangeAspect="1"/>
          </p:cNvPicPr>
          <p:nvPr/>
        </p:nvPicPr>
        <p:blipFill>
          <a:blip r:embed="rId3"/>
          <a:stretch>
            <a:fillRect/>
          </a:stretch>
        </p:blipFill>
        <p:spPr>
          <a:xfrm>
            <a:off x="1066800" y="3526965"/>
            <a:ext cx="7010400" cy="3200400"/>
          </a:xfrm>
          <a:prstGeom prst="rect">
            <a:avLst/>
          </a:prstGeom>
        </p:spPr>
      </p:pic>
    </p:spTree>
    <p:extLst>
      <p:ext uri="{BB962C8B-B14F-4D97-AF65-F5344CB8AC3E}">
        <p14:creationId xmlns:p14="http://schemas.microsoft.com/office/powerpoint/2010/main" val="251087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30B3-0796-564A-BE22-70569353419C}"/>
              </a:ext>
            </a:extLst>
          </p:cNvPr>
          <p:cNvSpPr>
            <a:spLocks noGrp="1"/>
          </p:cNvSpPr>
          <p:nvPr>
            <p:ph type="title"/>
          </p:nvPr>
        </p:nvSpPr>
        <p:spPr/>
        <p:txBody>
          <a:bodyPr/>
          <a:lstStyle/>
          <a:p>
            <a:r>
              <a:rPr lang="en-US" dirty="0"/>
              <a:t>Django Form</a:t>
            </a:r>
          </a:p>
        </p:txBody>
      </p:sp>
      <p:sp>
        <p:nvSpPr>
          <p:cNvPr id="4" name="Content Placeholder 3">
            <a:extLst>
              <a:ext uri="{FF2B5EF4-FFF2-40B4-BE49-F238E27FC236}">
                <a16:creationId xmlns:a16="http://schemas.microsoft.com/office/drawing/2014/main" id="{F740C627-941F-F54C-9641-9ECC4015BD77}"/>
              </a:ext>
            </a:extLst>
          </p:cNvPr>
          <p:cNvSpPr>
            <a:spLocks noGrp="1"/>
          </p:cNvSpPr>
          <p:nvPr>
            <p:ph idx="1"/>
          </p:nvPr>
        </p:nvSpPr>
        <p:spPr/>
        <p:txBody>
          <a:bodyPr/>
          <a:lstStyle/>
          <a:p>
            <a:r>
              <a:rPr lang="en-US" dirty="0"/>
              <a:t>Update </a:t>
            </a:r>
            <a:r>
              <a:rPr lang="en-NZ" dirty="0"/>
              <a:t>polls/</a:t>
            </a:r>
            <a:r>
              <a:rPr lang="en-NZ" dirty="0" err="1"/>
              <a:t>detail.html</a:t>
            </a:r>
            <a:r>
              <a:rPr lang="en-NZ" dirty="0"/>
              <a:t> inside template folder</a:t>
            </a:r>
          </a:p>
          <a:p>
            <a:endParaRPr lang="en-US" dirty="0"/>
          </a:p>
        </p:txBody>
      </p:sp>
      <p:pic>
        <p:nvPicPr>
          <p:cNvPr id="7" name="Picture 6">
            <a:extLst>
              <a:ext uri="{FF2B5EF4-FFF2-40B4-BE49-F238E27FC236}">
                <a16:creationId xmlns:a16="http://schemas.microsoft.com/office/drawing/2014/main" id="{EDDD1E6B-6B2E-4C48-A166-7BA07C47E060}"/>
              </a:ext>
            </a:extLst>
          </p:cNvPr>
          <p:cNvPicPr>
            <a:picLocks noChangeAspect="1"/>
          </p:cNvPicPr>
          <p:nvPr/>
        </p:nvPicPr>
        <p:blipFill>
          <a:blip r:embed="rId2"/>
          <a:stretch>
            <a:fillRect/>
          </a:stretch>
        </p:blipFill>
        <p:spPr>
          <a:xfrm>
            <a:off x="0" y="2534855"/>
            <a:ext cx="9144000" cy="2872554"/>
          </a:xfrm>
          <a:prstGeom prst="rect">
            <a:avLst/>
          </a:prstGeom>
        </p:spPr>
      </p:pic>
      <p:sp>
        <p:nvSpPr>
          <p:cNvPr id="8" name="Oval 7">
            <a:extLst>
              <a:ext uri="{FF2B5EF4-FFF2-40B4-BE49-F238E27FC236}">
                <a16:creationId xmlns:a16="http://schemas.microsoft.com/office/drawing/2014/main" id="{9069B601-B5EE-3945-B83D-3A7FCB7B0001}"/>
              </a:ext>
            </a:extLst>
          </p:cNvPr>
          <p:cNvSpPr/>
          <p:nvPr/>
        </p:nvSpPr>
        <p:spPr>
          <a:xfrm>
            <a:off x="537882" y="2534855"/>
            <a:ext cx="645459" cy="2621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A1F242-7396-4346-BA9B-E48639A7E694}"/>
              </a:ext>
            </a:extLst>
          </p:cNvPr>
          <p:cNvSpPr/>
          <p:nvPr/>
        </p:nvSpPr>
        <p:spPr>
          <a:xfrm>
            <a:off x="4433943" y="2534855"/>
            <a:ext cx="740485" cy="2621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406903-49FF-9848-AE1A-D930DE538833}"/>
              </a:ext>
            </a:extLst>
          </p:cNvPr>
          <p:cNvSpPr/>
          <p:nvPr/>
        </p:nvSpPr>
        <p:spPr>
          <a:xfrm>
            <a:off x="862408" y="3472564"/>
            <a:ext cx="1321394" cy="2621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DBBCAE5-52EF-F044-80A3-D3B9E31DE3D3}"/>
              </a:ext>
            </a:extLst>
          </p:cNvPr>
          <p:cNvSpPr/>
          <p:nvPr/>
        </p:nvSpPr>
        <p:spPr>
          <a:xfrm>
            <a:off x="1791" y="2751803"/>
            <a:ext cx="1665644" cy="2621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33D2106-AC64-4B49-A5E2-46D20D012FBC}"/>
              </a:ext>
            </a:extLst>
          </p:cNvPr>
          <p:cNvSpPr/>
          <p:nvPr/>
        </p:nvSpPr>
        <p:spPr>
          <a:xfrm>
            <a:off x="1864426" y="2534855"/>
            <a:ext cx="1163782" cy="26213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ED84403-8E5C-F647-88A7-5E8FE328C256}"/>
              </a:ext>
            </a:extLst>
          </p:cNvPr>
          <p:cNvSpPr txBox="1"/>
          <p:nvPr/>
        </p:nvSpPr>
        <p:spPr>
          <a:xfrm>
            <a:off x="2851768" y="2171088"/>
            <a:ext cx="1406154" cy="300082"/>
          </a:xfrm>
          <a:prstGeom prst="rect">
            <a:avLst/>
          </a:prstGeom>
          <a:noFill/>
        </p:spPr>
        <p:txBody>
          <a:bodyPr wrap="none" rtlCol="0">
            <a:spAutoFit/>
          </a:bodyPr>
          <a:lstStyle/>
          <a:p>
            <a:r>
              <a:rPr lang="en-US" dirty="0"/>
              <a:t>Think about this</a:t>
            </a:r>
          </a:p>
        </p:txBody>
      </p:sp>
      <p:cxnSp>
        <p:nvCxnSpPr>
          <p:cNvPr id="15" name="Straight Arrow Connector 14">
            <a:extLst>
              <a:ext uri="{FF2B5EF4-FFF2-40B4-BE49-F238E27FC236}">
                <a16:creationId xmlns:a16="http://schemas.microsoft.com/office/drawing/2014/main" id="{C07DE64D-01C4-E948-BB65-CEEC257FC14E}"/>
              </a:ext>
            </a:extLst>
          </p:cNvPr>
          <p:cNvCxnSpPr>
            <a:cxnSpLocks/>
            <a:stCxn id="12" idx="3"/>
            <a:endCxn id="13" idx="2"/>
          </p:cNvCxnSpPr>
          <p:nvPr/>
        </p:nvCxnSpPr>
        <p:spPr>
          <a:xfrm flipV="1">
            <a:off x="3028208" y="2471170"/>
            <a:ext cx="526637" cy="1947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378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6557-3520-4148-AB41-B259461F6B7F}"/>
              </a:ext>
            </a:extLst>
          </p:cNvPr>
          <p:cNvSpPr>
            <a:spLocks noGrp="1"/>
          </p:cNvSpPr>
          <p:nvPr>
            <p:ph type="title"/>
          </p:nvPr>
        </p:nvSpPr>
        <p:spPr/>
        <p:txBody>
          <a:bodyPr/>
          <a:lstStyle/>
          <a:p>
            <a:r>
              <a:rPr lang="en-US" dirty="0"/>
              <a:t>Add choices below question</a:t>
            </a:r>
          </a:p>
        </p:txBody>
      </p:sp>
      <p:pic>
        <p:nvPicPr>
          <p:cNvPr id="5" name="Content Placeholder 4">
            <a:extLst>
              <a:ext uri="{FF2B5EF4-FFF2-40B4-BE49-F238E27FC236}">
                <a16:creationId xmlns:a16="http://schemas.microsoft.com/office/drawing/2014/main" id="{DA7CBE02-EB7B-124D-8330-309A0E61024A}"/>
              </a:ext>
            </a:extLst>
          </p:cNvPr>
          <p:cNvPicPr>
            <a:picLocks noGrp="1" noChangeAspect="1"/>
          </p:cNvPicPr>
          <p:nvPr>
            <p:ph idx="1"/>
          </p:nvPr>
        </p:nvPicPr>
        <p:blipFill>
          <a:blip r:embed="rId2"/>
          <a:stretch>
            <a:fillRect/>
          </a:stretch>
        </p:blipFill>
        <p:spPr>
          <a:xfrm>
            <a:off x="628650" y="1916414"/>
            <a:ext cx="7886700" cy="4109435"/>
          </a:xfrm>
        </p:spPr>
      </p:pic>
    </p:spTree>
    <p:extLst>
      <p:ext uri="{BB962C8B-B14F-4D97-AF65-F5344CB8AC3E}">
        <p14:creationId xmlns:p14="http://schemas.microsoft.com/office/powerpoint/2010/main" val="6096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0FBC-2AC4-A448-B4AC-AEC1E2823F92}"/>
              </a:ext>
            </a:extLst>
          </p:cNvPr>
          <p:cNvSpPr>
            <a:spLocks noGrp="1"/>
          </p:cNvSpPr>
          <p:nvPr>
            <p:ph type="title"/>
          </p:nvPr>
        </p:nvSpPr>
        <p:spPr/>
        <p:txBody>
          <a:bodyPr/>
          <a:lstStyle/>
          <a:p>
            <a:r>
              <a:rPr lang="en-US" dirty="0"/>
              <a:t>Customize the admin change list</a:t>
            </a:r>
          </a:p>
        </p:txBody>
      </p:sp>
      <p:pic>
        <p:nvPicPr>
          <p:cNvPr id="5" name="Content Placeholder 4">
            <a:extLst>
              <a:ext uri="{FF2B5EF4-FFF2-40B4-BE49-F238E27FC236}">
                <a16:creationId xmlns:a16="http://schemas.microsoft.com/office/drawing/2014/main" id="{A85AF692-C45C-E642-A6F0-89F852CD3EBE}"/>
              </a:ext>
            </a:extLst>
          </p:cNvPr>
          <p:cNvPicPr>
            <a:picLocks noGrp="1" noChangeAspect="1"/>
          </p:cNvPicPr>
          <p:nvPr>
            <p:ph idx="1"/>
          </p:nvPr>
        </p:nvPicPr>
        <p:blipFill>
          <a:blip r:embed="rId2"/>
          <a:stretch>
            <a:fillRect/>
          </a:stretch>
        </p:blipFill>
        <p:spPr>
          <a:xfrm>
            <a:off x="628650" y="2186766"/>
            <a:ext cx="7886700" cy="3568731"/>
          </a:xfrm>
        </p:spPr>
      </p:pic>
    </p:spTree>
    <p:extLst>
      <p:ext uri="{BB962C8B-B14F-4D97-AF65-F5344CB8AC3E}">
        <p14:creationId xmlns:p14="http://schemas.microsoft.com/office/powerpoint/2010/main" val="4260962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388D-62D6-FE49-A6BE-E7BC48F68FA0}"/>
              </a:ext>
            </a:extLst>
          </p:cNvPr>
          <p:cNvSpPr>
            <a:spLocks noGrp="1"/>
          </p:cNvSpPr>
          <p:nvPr>
            <p:ph type="title"/>
          </p:nvPr>
        </p:nvSpPr>
        <p:spPr/>
        <p:txBody>
          <a:bodyPr/>
          <a:lstStyle/>
          <a:p>
            <a:r>
              <a:rPr lang="en-NZ" dirty="0">
                <a:hlinkClick r:id="rId2" tooltip="django.contrib.admin.display"/>
              </a:rPr>
              <a:t>display()</a:t>
            </a:r>
            <a:r>
              <a:rPr lang="en-NZ" dirty="0"/>
              <a:t> decorator</a:t>
            </a:r>
            <a:endParaRPr lang="en-US" dirty="0"/>
          </a:p>
        </p:txBody>
      </p:sp>
      <p:sp>
        <p:nvSpPr>
          <p:cNvPr id="3" name="Content Placeholder 2">
            <a:extLst>
              <a:ext uri="{FF2B5EF4-FFF2-40B4-BE49-F238E27FC236}">
                <a16:creationId xmlns:a16="http://schemas.microsoft.com/office/drawing/2014/main" id="{8EF1F04D-4A51-864A-9F11-248934F42CD1}"/>
              </a:ext>
            </a:extLst>
          </p:cNvPr>
          <p:cNvSpPr>
            <a:spLocks noGrp="1"/>
          </p:cNvSpPr>
          <p:nvPr>
            <p:ph idx="1"/>
          </p:nvPr>
        </p:nvSpPr>
        <p:spPr/>
        <p:txBody>
          <a:bodyPr/>
          <a:lstStyle/>
          <a:p>
            <a:r>
              <a:rPr lang="en-US" dirty="0"/>
              <a:t>polls/</a:t>
            </a:r>
            <a:r>
              <a:rPr lang="en-US" dirty="0" err="1"/>
              <a:t>models.py</a:t>
            </a:r>
            <a:endParaRPr lang="en-US" dirty="0"/>
          </a:p>
        </p:txBody>
      </p:sp>
      <p:pic>
        <p:nvPicPr>
          <p:cNvPr id="5" name="Picture 4">
            <a:extLst>
              <a:ext uri="{FF2B5EF4-FFF2-40B4-BE49-F238E27FC236}">
                <a16:creationId xmlns:a16="http://schemas.microsoft.com/office/drawing/2014/main" id="{9306DBE2-1B74-C54F-937F-29F0D7C699E1}"/>
              </a:ext>
            </a:extLst>
          </p:cNvPr>
          <p:cNvPicPr>
            <a:picLocks noChangeAspect="1"/>
          </p:cNvPicPr>
          <p:nvPr/>
        </p:nvPicPr>
        <p:blipFill>
          <a:blip r:embed="rId3"/>
          <a:stretch>
            <a:fillRect/>
          </a:stretch>
        </p:blipFill>
        <p:spPr>
          <a:xfrm>
            <a:off x="809367" y="2318290"/>
            <a:ext cx="7525265" cy="4358340"/>
          </a:xfrm>
          <a:prstGeom prst="rect">
            <a:avLst/>
          </a:prstGeom>
        </p:spPr>
      </p:pic>
    </p:spTree>
    <p:extLst>
      <p:ext uri="{BB962C8B-B14F-4D97-AF65-F5344CB8AC3E}">
        <p14:creationId xmlns:p14="http://schemas.microsoft.com/office/powerpoint/2010/main" val="2481020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0699-8E7D-7844-80F4-9C030909168C}"/>
              </a:ext>
            </a:extLst>
          </p:cNvPr>
          <p:cNvSpPr>
            <a:spLocks noGrp="1"/>
          </p:cNvSpPr>
          <p:nvPr>
            <p:ph type="title"/>
          </p:nvPr>
        </p:nvSpPr>
        <p:spPr/>
        <p:txBody>
          <a:bodyPr/>
          <a:lstStyle/>
          <a:p>
            <a:r>
              <a:rPr lang="en-US" dirty="0" err="1"/>
              <a:t>list_filter</a:t>
            </a:r>
            <a:endParaRPr lang="en-US" dirty="0"/>
          </a:p>
        </p:txBody>
      </p:sp>
      <p:sp>
        <p:nvSpPr>
          <p:cNvPr id="3" name="Content Placeholder 2">
            <a:extLst>
              <a:ext uri="{FF2B5EF4-FFF2-40B4-BE49-F238E27FC236}">
                <a16:creationId xmlns:a16="http://schemas.microsoft.com/office/drawing/2014/main" id="{7C297A06-FBA2-954C-A508-D4A60771891A}"/>
              </a:ext>
            </a:extLst>
          </p:cNvPr>
          <p:cNvSpPr>
            <a:spLocks noGrp="1"/>
          </p:cNvSpPr>
          <p:nvPr>
            <p:ph idx="1"/>
          </p:nvPr>
        </p:nvSpPr>
        <p:spPr/>
        <p:txBody>
          <a:bodyPr/>
          <a:lstStyle/>
          <a:p>
            <a:r>
              <a:rPr lang="en-US" dirty="0"/>
              <a:t>polls/</a:t>
            </a:r>
            <a:r>
              <a:rPr lang="en-US" dirty="0" err="1"/>
              <a:t>admin.py</a:t>
            </a:r>
            <a:endParaRPr lang="en-US" dirty="0"/>
          </a:p>
          <a:p>
            <a:endParaRPr lang="en-US" dirty="0"/>
          </a:p>
          <a:p>
            <a:endParaRPr lang="en-US" dirty="0"/>
          </a:p>
          <a:p>
            <a:endParaRPr lang="en-US" dirty="0"/>
          </a:p>
          <a:p>
            <a:endParaRPr lang="en-US" dirty="0"/>
          </a:p>
          <a:p>
            <a:endParaRPr lang="en-US" dirty="0"/>
          </a:p>
          <a:p>
            <a:r>
              <a:rPr lang="en-US" dirty="0"/>
              <a:t>Then you will have filter on right</a:t>
            </a:r>
          </a:p>
          <a:p>
            <a:endParaRPr lang="en-US" dirty="0"/>
          </a:p>
        </p:txBody>
      </p:sp>
      <p:pic>
        <p:nvPicPr>
          <p:cNvPr id="5" name="Picture 4">
            <a:extLst>
              <a:ext uri="{FF2B5EF4-FFF2-40B4-BE49-F238E27FC236}">
                <a16:creationId xmlns:a16="http://schemas.microsoft.com/office/drawing/2014/main" id="{7C5B7751-61CF-104F-8CAF-532762110909}"/>
              </a:ext>
            </a:extLst>
          </p:cNvPr>
          <p:cNvPicPr>
            <a:picLocks noChangeAspect="1"/>
          </p:cNvPicPr>
          <p:nvPr/>
        </p:nvPicPr>
        <p:blipFill>
          <a:blip r:embed="rId2"/>
          <a:stretch>
            <a:fillRect/>
          </a:stretch>
        </p:blipFill>
        <p:spPr>
          <a:xfrm>
            <a:off x="0" y="2739526"/>
            <a:ext cx="9144000" cy="1378947"/>
          </a:xfrm>
          <a:prstGeom prst="rect">
            <a:avLst/>
          </a:prstGeom>
        </p:spPr>
      </p:pic>
    </p:spTree>
    <p:extLst>
      <p:ext uri="{BB962C8B-B14F-4D97-AF65-F5344CB8AC3E}">
        <p14:creationId xmlns:p14="http://schemas.microsoft.com/office/powerpoint/2010/main" val="1811544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0481-223D-D142-8C4D-86B1DA4D80EA}"/>
              </a:ext>
            </a:extLst>
          </p:cNvPr>
          <p:cNvSpPr>
            <a:spLocks noGrp="1"/>
          </p:cNvSpPr>
          <p:nvPr>
            <p:ph type="title"/>
          </p:nvPr>
        </p:nvSpPr>
        <p:spPr/>
        <p:txBody>
          <a:bodyPr/>
          <a:lstStyle/>
          <a:p>
            <a:r>
              <a:rPr lang="en-NZ" dirty="0"/>
              <a:t>Customize the admin look and feel</a:t>
            </a:r>
            <a:endParaRPr lang="en-US" dirty="0"/>
          </a:p>
        </p:txBody>
      </p:sp>
      <p:sp>
        <p:nvSpPr>
          <p:cNvPr id="3" name="Content Placeholder 2">
            <a:extLst>
              <a:ext uri="{FF2B5EF4-FFF2-40B4-BE49-F238E27FC236}">
                <a16:creationId xmlns:a16="http://schemas.microsoft.com/office/drawing/2014/main" id="{98A885FE-7A30-A94F-9B9A-03BBB38A4D41}"/>
              </a:ext>
            </a:extLst>
          </p:cNvPr>
          <p:cNvSpPr>
            <a:spLocks noGrp="1"/>
          </p:cNvSpPr>
          <p:nvPr>
            <p:ph idx="1"/>
          </p:nvPr>
        </p:nvSpPr>
        <p:spPr/>
        <p:txBody>
          <a:bodyPr/>
          <a:lstStyle/>
          <a:p>
            <a:r>
              <a:rPr lang="en-US" dirty="0" err="1"/>
              <a:t>settings.py</a:t>
            </a:r>
            <a:endParaRPr lang="en-US" dirty="0"/>
          </a:p>
          <a:p>
            <a:endParaRPr lang="en-US" dirty="0"/>
          </a:p>
          <a:p>
            <a:r>
              <a:rPr lang="en-US" dirty="0"/>
              <a:t>python -c "import </a:t>
            </a:r>
            <a:r>
              <a:rPr lang="en-US" dirty="0" err="1"/>
              <a:t>django</a:t>
            </a:r>
            <a:r>
              <a:rPr lang="en-US" dirty="0"/>
              <a:t>; print(</a:t>
            </a:r>
            <a:r>
              <a:rPr lang="en-US" dirty="0" err="1"/>
              <a:t>django</a:t>
            </a:r>
            <a:r>
              <a:rPr lang="en-US" dirty="0"/>
              <a:t>.__path__)"</a:t>
            </a:r>
          </a:p>
          <a:p>
            <a:r>
              <a:rPr lang="en-US" dirty="0"/>
              <a:t>Find your Django folder</a:t>
            </a:r>
          </a:p>
          <a:p>
            <a:r>
              <a:rPr lang="en-US" dirty="0"/>
              <a:t>Create a directory called admin inside templates </a:t>
            </a:r>
          </a:p>
          <a:p>
            <a:r>
              <a:rPr lang="en-US" dirty="0"/>
              <a:t>Copy </a:t>
            </a:r>
            <a:r>
              <a:rPr lang="en-NZ" dirty="0" err="1"/>
              <a:t>base_site.html</a:t>
            </a:r>
            <a:r>
              <a:rPr lang="en-NZ" dirty="0"/>
              <a:t> from your </a:t>
            </a:r>
            <a:r>
              <a:rPr lang="en-NZ" dirty="0" err="1"/>
              <a:t>django</a:t>
            </a:r>
            <a:r>
              <a:rPr lang="en-NZ" dirty="0"/>
              <a:t>/</a:t>
            </a:r>
            <a:r>
              <a:rPr lang="en-NZ" dirty="0" err="1"/>
              <a:t>contrib</a:t>
            </a:r>
            <a:r>
              <a:rPr lang="en-NZ" dirty="0"/>
              <a:t>/admin/templates to template/admin</a:t>
            </a:r>
            <a:endParaRPr lang="en-US" dirty="0"/>
          </a:p>
        </p:txBody>
      </p:sp>
    </p:spTree>
    <p:extLst>
      <p:ext uri="{BB962C8B-B14F-4D97-AF65-F5344CB8AC3E}">
        <p14:creationId xmlns:p14="http://schemas.microsoft.com/office/powerpoint/2010/main" val="3764902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1E70-279E-FE4C-85E2-8C40FB3E03E3}"/>
              </a:ext>
            </a:extLst>
          </p:cNvPr>
          <p:cNvSpPr>
            <a:spLocks noGrp="1"/>
          </p:cNvSpPr>
          <p:nvPr>
            <p:ph type="title"/>
          </p:nvPr>
        </p:nvSpPr>
        <p:spPr/>
        <p:txBody>
          <a:bodyPr/>
          <a:lstStyle/>
          <a:p>
            <a:r>
              <a:rPr lang="en-US" dirty="0"/>
              <a:t>Edit </a:t>
            </a:r>
            <a:r>
              <a:rPr lang="en-NZ" dirty="0" err="1"/>
              <a:t>base_site.html</a:t>
            </a:r>
            <a:r>
              <a:rPr lang="en-US" dirty="0"/>
              <a:t> </a:t>
            </a:r>
          </a:p>
        </p:txBody>
      </p:sp>
      <p:pic>
        <p:nvPicPr>
          <p:cNvPr id="9" name="Content Placeholder 8">
            <a:extLst>
              <a:ext uri="{FF2B5EF4-FFF2-40B4-BE49-F238E27FC236}">
                <a16:creationId xmlns:a16="http://schemas.microsoft.com/office/drawing/2014/main" id="{3A4D0189-06B8-2348-9652-BFD27F1C201C}"/>
              </a:ext>
            </a:extLst>
          </p:cNvPr>
          <p:cNvPicPr>
            <a:picLocks noGrp="1" noChangeAspect="1"/>
          </p:cNvPicPr>
          <p:nvPr>
            <p:ph idx="1"/>
          </p:nvPr>
        </p:nvPicPr>
        <p:blipFill>
          <a:blip r:embed="rId2"/>
          <a:stretch>
            <a:fillRect/>
          </a:stretch>
        </p:blipFill>
        <p:spPr>
          <a:xfrm>
            <a:off x="628650" y="2934382"/>
            <a:ext cx="7886700" cy="2073498"/>
          </a:xfrm>
        </p:spPr>
      </p:pic>
    </p:spTree>
    <p:extLst>
      <p:ext uri="{BB962C8B-B14F-4D97-AF65-F5344CB8AC3E}">
        <p14:creationId xmlns:p14="http://schemas.microsoft.com/office/powerpoint/2010/main" val="28180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8980-DC86-9B41-B5B1-780E5CBB6307}"/>
              </a:ext>
            </a:extLst>
          </p:cNvPr>
          <p:cNvSpPr>
            <a:spLocks noGrp="1"/>
          </p:cNvSpPr>
          <p:nvPr>
            <p:ph type="title"/>
          </p:nvPr>
        </p:nvSpPr>
        <p:spPr/>
        <p:txBody>
          <a:bodyPr/>
          <a:lstStyle/>
          <a:p>
            <a:r>
              <a:rPr lang="en-US" dirty="0"/>
              <a:t>Notes on form</a:t>
            </a:r>
          </a:p>
        </p:txBody>
      </p:sp>
      <p:sp>
        <p:nvSpPr>
          <p:cNvPr id="3" name="Content Placeholder 2">
            <a:extLst>
              <a:ext uri="{FF2B5EF4-FFF2-40B4-BE49-F238E27FC236}">
                <a16:creationId xmlns:a16="http://schemas.microsoft.com/office/drawing/2014/main" id="{06C0CA1E-6EA2-1344-B368-CB02AA303718}"/>
              </a:ext>
            </a:extLst>
          </p:cNvPr>
          <p:cNvSpPr>
            <a:spLocks noGrp="1"/>
          </p:cNvSpPr>
          <p:nvPr>
            <p:ph idx="1"/>
          </p:nvPr>
        </p:nvSpPr>
        <p:spPr/>
        <p:txBody>
          <a:bodyPr/>
          <a:lstStyle/>
          <a:p>
            <a:r>
              <a:rPr lang="en-US" dirty="0"/>
              <a:t>action </a:t>
            </a:r>
            <a:r>
              <a:rPr lang="en-US" dirty="0">
                <a:sym typeface="Wingdings" pitchFamily="2" charset="2"/>
              </a:rPr>
              <a:t> form to go</a:t>
            </a:r>
          </a:p>
          <a:p>
            <a:r>
              <a:rPr lang="en-US" dirty="0">
                <a:sym typeface="Wingdings" pitchFamily="2" charset="2"/>
              </a:rPr>
              <a:t>method  request</a:t>
            </a:r>
          </a:p>
          <a:p>
            <a:r>
              <a:rPr lang="en-US" dirty="0" err="1">
                <a:sym typeface="Wingdings" pitchFamily="2" charset="2"/>
              </a:rPr>
              <a:t>csrf_token</a:t>
            </a:r>
            <a:r>
              <a:rPr lang="en-US" dirty="0">
                <a:sym typeface="Wingdings" pitchFamily="2" charset="2"/>
              </a:rPr>
              <a:t>  Cross site request forgery </a:t>
            </a:r>
          </a:p>
          <a:p>
            <a:pPr lvl="1"/>
            <a:r>
              <a:rPr lang="en-US" dirty="0"/>
              <a:t>A CSRF token is a unique, secret, unpredictable value that is generated by the server-side application and transmitted to the client in such a way that it is included in a subsequent HTTP request made by the client.</a:t>
            </a:r>
          </a:p>
          <a:p>
            <a:r>
              <a:rPr lang="en-US" dirty="0" err="1"/>
              <a:t>forloop.counter</a:t>
            </a:r>
            <a:r>
              <a:rPr lang="en-US" dirty="0"/>
              <a:t> </a:t>
            </a:r>
            <a:r>
              <a:rPr lang="en-US" dirty="0">
                <a:sym typeface="Wingdings" pitchFamily="2" charset="2"/>
              </a:rPr>
              <a:t> count loop times</a:t>
            </a:r>
            <a:endParaRPr lang="en-US" dirty="0"/>
          </a:p>
        </p:txBody>
      </p:sp>
    </p:spTree>
    <p:extLst>
      <p:ext uri="{BB962C8B-B14F-4D97-AF65-F5344CB8AC3E}">
        <p14:creationId xmlns:p14="http://schemas.microsoft.com/office/powerpoint/2010/main" val="7153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F644-0586-B74E-BAD6-97629F7AF429}"/>
              </a:ext>
            </a:extLst>
          </p:cNvPr>
          <p:cNvSpPr>
            <a:spLocks noGrp="1"/>
          </p:cNvSpPr>
          <p:nvPr>
            <p:ph type="title"/>
          </p:nvPr>
        </p:nvSpPr>
        <p:spPr/>
        <p:txBody>
          <a:bodyPr/>
          <a:lstStyle/>
          <a:p>
            <a:r>
              <a:rPr lang="en-US" dirty="0"/>
              <a:t>Register Vote to your </a:t>
            </a:r>
            <a:r>
              <a:rPr lang="en-US" dirty="0" err="1"/>
              <a:t>urls</a:t>
            </a:r>
            <a:endParaRPr lang="en-US" dirty="0"/>
          </a:p>
        </p:txBody>
      </p:sp>
      <p:sp>
        <p:nvSpPr>
          <p:cNvPr id="3" name="Content Placeholder 2">
            <a:extLst>
              <a:ext uri="{FF2B5EF4-FFF2-40B4-BE49-F238E27FC236}">
                <a16:creationId xmlns:a16="http://schemas.microsoft.com/office/drawing/2014/main" id="{DAF7D779-CCE4-0D40-B0B2-34F4CC8A2B78}"/>
              </a:ext>
            </a:extLst>
          </p:cNvPr>
          <p:cNvSpPr>
            <a:spLocks noGrp="1"/>
          </p:cNvSpPr>
          <p:nvPr>
            <p:ph idx="1"/>
          </p:nvPr>
        </p:nvSpPr>
        <p:spPr/>
        <p:txBody>
          <a:bodyPr/>
          <a:lstStyle/>
          <a:p>
            <a:r>
              <a:rPr lang="en-US" dirty="0"/>
              <a:t>Polls/</a:t>
            </a:r>
            <a:r>
              <a:rPr lang="en-US" dirty="0" err="1"/>
              <a:t>urls.py</a:t>
            </a:r>
            <a:endParaRPr lang="en-US" dirty="0"/>
          </a:p>
        </p:txBody>
      </p:sp>
      <p:pic>
        <p:nvPicPr>
          <p:cNvPr id="8" name="Picture 7">
            <a:extLst>
              <a:ext uri="{FF2B5EF4-FFF2-40B4-BE49-F238E27FC236}">
                <a16:creationId xmlns:a16="http://schemas.microsoft.com/office/drawing/2014/main" id="{AD8BD1FD-95D6-0445-A691-99E88219861A}"/>
              </a:ext>
            </a:extLst>
          </p:cNvPr>
          <p:cNvPicPr>
            <a:picLocks noChangeAspect="1"/>
          </p:cNvPicPr>
          <p:nvPr/>
        </p:nvPicPr>
        <p:blipFill>
          <a:blip r:embed="rId2"/>
          <a:stretch>
            <a:fillRect/>
          </a:stretch>
        </p:blipFill>
        <p:spPr>
          <a:xfrm>
            <a:off x="0" y="2231020"/>
            <a:ext cx="9144000" cy="2395959"/>
          </a:xfrm>
          <a:prstGeom prst="rect">
            <a:avLst/>
          </a:prstGeom>
        </p:spPr>
      </p:pic>
      <p:sp>
        <p:nvSpPr>
          <p:cNvPr id="9" name="Rectangle 8">
            <a:extLst>
              <a:ext uri="{FF2B5EF4-FFF2-40B4-BE49-F238E27FC236}">
                <a16:creationId xmlns:a16="http://schemas.microsoft.com/office/drawing/2014/main" id="{FA7126B9-17BD-6642-8428-36046AE12CF7}"/>
              </a:ext>
            </a:extLst>
          </p:cNvPr>
          <p:cNvSpPr/>
          <p:nvPr/>
        </p:nvSpPr>
        <p:spPr>
          <a:xfrm>
            <a:off x="441064" y="3556583"/>
            <a:ext cx="6820348" cy="28389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07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E911-D605-D44B-B42A-577AAE444248}"/>
              </a:ext>
            </a:extLst>
          </p:cNvPr>
          <p:cNvSpPr>
            <a:spLocks noGrp="1"/>
          </p:cNvSpPr>
          <p:nvPr>
            <p:ph type="title"/>
          </p:nvPr>
        </p:nvSpPr>
        <p:spPr/>
        <p:txBody>
          <a:bodyPr/>
          <a:lstStyle/>
          <a:p>
            <a:r>
              <a:rPr lang="en-US" dirty="0"/>
              <a:t>Update vote() in view</a:t>
            </a:r>
          </a:p>
        </p:txBody>
      </p:sp>
      <p:sp>
        <p:nvSpPr>
          <p:cNvPr id="3" name="Content Placeholder 2">
            <a:extLst>
              <a:ext uri="{FF2B5EF4-FFF2-40B4-BE49-F238E27FC236}">
                <a16:creationId xmlns:a16="http://schemas.microsoft.com/office/drawing/2014/main" id="{BAACC02A-B124-AD4D-8E51-EBE05A084E0B}"/>
              </a:ext>
            </a:extLst>
          </p:cNvPr>
          <p:cNvSpPr>
            <a:spLocks noGrp="1"/>
          </p:cNvSpPr>
          <p:nvPr>
            <p:ph idx="1"/>
          </p:nvPr>
        </p:nvSpPr>
        <p:spPr/>
        <p:txBody>
          <a:bodyPr/>
          <a:lstStyle/>
          <a:p>
            <a:r>
              <a:rPr lang="en-US" dirty="0"/>
              <a:t>Polls/</a:t>
            </a:r>
            <a:r>
              <a:rPr lang="en-US" dirty="0" err="1"/>
              <a:t>views.py</a:t>
            </a:r>
            <a:endParaRPr lang="en-US" dirty="0"/>
          </a:p>
        </p:txBody>
      </p:sp>
      <p:pic>
        <p:nvPicPr>
          <p:cNvPr id="5" name="Picture 4">
            <a:extLst>
              <a:ext uri="{FF2B5EF4-FFF2-40B4-BE49-F238E27FC236}">
                <a16:creationId xmlns:a16="http://schemas.microsoft.com/office/drawing/2014/main" id="{273DD63A-5C46-D342-8D8A-EE9FC5A6002D}"/>
              </a:ext>
            </a:extLst>
          </p:cNvPr>
          <p:cNvPicPr>
            <a:picLocks noChangeAspect="1"/>
          </p:cNvPicPr>
          <p:nvPr/>
        </p:nvPicPr>
        <p:blipFill>
          <a:blip r:embed="rId2"/>
          <a:stretch>
            <a:fillRect/>
          </a:stretch>
        </p:blipFill>
        <p:spPr>
          <a:xfrm>
            <a:off x="628650" y="2171165"/>
            <a:ext cx="7886700" cy="4334952"/>
          </a:xfrm>
          <a:prstGeom prst="rect">
            <a:avLst/>
          </a:prstGeom>
        </p:spPr>
      </p:pic>
    </p:spTree>
    <p:extLst>
      <p:ext uri="{BB962C8B-B14F-4D97-AF65-F5344CB8AC3E}">
        <p14:creationId xmlns:p14="http://schemas.microsoft.com/office/powerpoint/2010/main" val="130353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EB72-0F8C-264C-A3CA-0F68E0E043D3}"/>
              </a:ext>
            </a:extLst>
          </p:cNvPr>
          <p:cNvSpPr>
            <a:spLocks noGrp="1"/>
          </p:cNvSpPr>
          <p:nvPr>
            <p:ph type="title"/>
          </p:nvPr>
        </p:nvSpPr>
        <p:spPr/>
        <p:txBody>
          <a:bodyPr/>
          <a:lstStyle/>
          <a:p>
            <a:r>
              <a:rPr lang="en-US" dirty="0"/>
              <a:t>Request</a:t>
            </a:r>
          </a:p>
        </p:txBody>
      </p:sp>
      <p:sp>
        <p:nvSpPr>
          <p:cNvPr id="3" name="Content Placeholder 2">
            <a:extLst>
              <a:ext uri="{FF2B5EF4-FFF2-40B4-BE49-F238E27FC236}">
                <a16:creationId xmlns:a16="http://schemas.microsoft.com/office/drawing/2014/main" id="{D71CBA8E-BF88-D14B-8F1D-E5AFA5CA3F7F}"/>
              </a:ext>
            </a:extLst>
          </p:cNvPr>
          <p:cNvSpPr>
            <a:spLocks noGrp="1"/>
          </p:cNvSpPr>
          <p:nvPr>
            <p:ph idx="1"/>
          </p:nvPr>
        </p:nvSpPr>
        <p:spPr/>
        <p:txBody>
          <a:bodyPr>
            <a:normAutofit fontScale="92500"/>
          </a:bodyPr>
          <a:lstStyle/>
          <a:p>
            <a:pPr algn="just">
              <a:lnSpc>
                <a:spcPct val="150000"/>
              </a:lnSpc>
            </a:pPr>
            <a:r>
              <a:rPr lang="en-US" dirty="0" err="1"/>
              <a:t>request.POST</a:t>
            </a:r>
            <a:r>
              <a:rPr lang="en-US" dirty="0"/>
              <a:t> is a dictionary-like object that lets you access submitted data by key name. In this case, </a:t>
            </a:r>
            <a:r>
              <a:rPr lang="en-US" dirty="0" err="1"/>
              <a:t>request.POST</a:t>
            </a:r>
            <a:r>
              <a:rPr lang="en-US" dirty="0"/>
              <a:t>['choice'] returns the ID of the selected choice, as a string. </a:t>
            </a:r>
            <a:r>
              <a:rPr lang="en-US" dirty="0" err="1"/>
              <a:t>request.POST</a:t>
            </a:r>
            <a:r>
              <a:rPr lang="en-US" dirty="0"/>
              <a:t> values are always strings.</a:t>
            </a:r>
          </a:p>
          <a:p>
            <a:pPr marL="266700" indent="0" algn="just">
              <a:lnSpc>
                <a:spcPct val="150000"/>
              </a:lnSpc>
              <a:buNone/>
            </a:pPr>
            <a:r>
              <a:rPr lang="en-US" sz="1300" dirty="0"/>
              <a:t>Note that Django also provides </a:t>
            </a:r>
            <a:r>
              <a:rPr lang="en-US" sz="1300" dirty="0" err="1"/>
              <a:t>request.GET</a:t>
            </a:r>
            <a:r>
              <a:rPr lang="en-US" sz="1300" dirty="0"/>
              <a:t> for accessing GET data in the same way – but we’re explicitly using </a:t>
            </a:r>
            <a:r>
              <a:rPr lang="en-US" sz="1300" dirty="0" err="1"/>
              <a:t>request.POST</a:t>
            </a:r>
            <a:r>
              <a:rPr lang="en-US" sz="1300" dirty="0"/>
              <a:t> in our code, to ensure that data is only altered via a POST call.</a:t>
            </a:r>
          </a:p>
          <a:p>
            <a:pPr algn="just">
              <a:lnSpc>
                <a:spcPct val="150000"/>
              </a:lnSpc>
            </a:pPr>
            <a:r>
              <a:rPr lang="en-US" dirty="0" err="1"/>
              <a:t>request.POST</a:t>
            </a:r>
            <a:r>
              <a:rPr lang="en-US" dirty="0"/>
              <a:t>['choice'] will raise </a:t>
            </a:r>
            <a:r>
              <a:rPr lang="en-US" dirty="0" err="1"/>
              <a:t>KeyError</a:t>
            </a:r>
            <a:r>
              <a:rPr lang="en-US" dirty="0"/>
              <a:t> if choice wasn’t provided in POST data. The above code checks for </a:t>
            </a:r>
            <a:r>
              <a:rPr lang="en-US" dirty="0" err="1"/>
              <a:t>KeyError</a:t>
            </a:r>
            <a:r>
              <a:rPr lang="en-US" dirty="0"/>
              <a:t> and redisplays the question form with an error message if choice isn’t given.</a:t>
            </a:r>
          </a:p>
          <a:p>
            <a:pPr algn="just"/>
            <a:endParaRPr lang="en-US" dirty="0"/>
          </a:p>
        </p:txBody>
      </p:sp>
    </p:spTree>
    <p:extLst>
      <p:ext uri="{BB962C8B-B14F-4D97-AF65-F5344CB8AC3E}">
        <p14:creationId xmlns:p14="http://schemas.microsoft.com/office/powerpoint/2010/main" val="279150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4B15-1D7B-074B-9FE1-DD2B1ABFBFDD}"/>
              </a:ext>
            </a:extLst>
          </p:cNvPr>
          <p:cNvSpPr>
            <a:spLocks noGrp="1"/>
          </p:cNvSpPr>
          <p:nvPr>
            <p:ph type="title"/>
          </p:nvPr>
        </p:nvSpPr>
        <p:spPr/>
        <p:txBody>
          <a:bodyPr/>
          <a:lstStyle/>
          <a:p>
            <a:r>
              <a:rPr lang="en-US" dirty="0" err="1"/>
              <a:t>HttpResponseRedirect</a:t>
            </a:r>
            <a:endParaRPr lang="en-US" dirty="0"/>
          </a:p>
        </p:txBody>
      </p:sp>
      <p:sp>
        <p:nvSpPr>
          <p:cNvPr id="3" name="Content Placeholder 2">
            <a:extLst>
              <a:ext uri="{FF2B5EF4-FFF2-40B4-BE49-F238E27FC236}">
                <a16:creationId xmlns:a16="http://schemas.microsoft.com/office/drawing/2014/main" id="{9D6B5AC9-81B2-F74D-8DC9-5F639298E4F3}"/>
              </a:ext>
            </a:extLst>
          </p:cNvPr>
          <p:cNvSpPr>
            <a:spLocks noGrp="1"/>
          </p:cNvSpPr>
          <p:nvPr>
            <p:ph idx="1"/>
          </p:nvPr>
        </p:nvSpPr>
        <p:spPr>
          <a:xfrm>
            <a:off x="628650" y="1857898"/>
            <a:ext cx="7886700" cy="4291014"/>
          </a:xfrm>
        </p:spPr>
        <p:txBody>
          <a:bodyPr/>
          <a:lstStyle/>
          <a:p>
            <a:pPr algn="just">
              <a:lnSpc>
                <a:spcPct val="150000"/>
              </a:lnSpc>
            </a:pPr>
            <a:r>
              <a:rPr lang="en-US" dirty="0" err="1"/>
              <a:t>HttpResponseRedirect</a:t>
            </a:r>
            <a:r>
              <a:rPr lang="en-US" dirty="0"/>
              <a:t> takes a single argument: the URL to which the user will be redirected </a:t>
            </a:r>
          </a:p>
          <a:p>
            <a:pPr marL="266700" indent="0" algn="just">
              <a:lnSpc>
                <a:spcPct val="150000"/>
              </a:lnSpc>
              <a:buNone/>
            </a:pPr>
            <a:r>
              <a:rPr lang="en-US" sz="1400" dirty="0"/>
              <a:t>reverse() helps avoid having to hardcode a URL in the view function. It is given the name of the view that we want to pass control to and the variable portion of the URL pattern that points to that view.</a:t>
            </a:r>
          </a:p>
          <a:p>
            <a:pPr marL="266700" indent="0" algn="just">
              <a:lnSpc>
                <a:spcPct val="150000"/>
              </a:lnSpc>
            </a:pPr>
            <a:endParaRPr lang="en-US" sz="1400" dirty="0"/>
          </a:p>
          <a:p>
            <a:pPr marL="266700" indent="0" algn="just">
              <a:lnSpc>
                <a:spcPct val="150000"/>
              </a:lnSpc>
              <a:buNone/>
            </a:pPr>
            <a:r>
              <a:rPr lang="en-NZ" sz="1400" dirty="0"/>
              <a:t>'/polls/3/results/’ will be the redirect </a:t>
            </a:r>
            <a:r>
              <a:rPr lang="en-NZ" sz="1400" dirty="0" err="1"/>
              <a:t>url</a:t>
            </a:r>
            <a:r>
              <a:rPr lang="en-NZ" sz="1400" dirty="0"/>
              <a:t> in this case</a:t>
            </a:r>
            <a:endParaRPr lang="en-US" sz="1400" dirty="0"/>
          </a:p>
        </p:txBody>
      </p:sp>
    </p:spTree>
    <p:extLst>
      <p:ext uri="{BB962C8B-B14F-4D97-AF65-F5344CB8AC3E}">
        <p14:creationId xmlns:p14="http://schemas.microsoft.com/office/powerpoint/2010/main" val="328610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8041-E9B6-B541-85C7-B3DB321B9A6F}"/>
              </a:ext>
            </a:extLst>
          </p:cNvPr>
          <p:cNvSpPr>
            <a:spLocks noGrp="1"/>
          </p:cNvSpPr>
          <p:nvPr>
            <p:ph type="title"/>
          </p:nvPr>
        </p:nvSpPr>
        <p:spPr/>
        <p:txBody>
          <a:bodyPr/>
          <a:lstStyle/>
          <a:p>
            <a:r>
              <a:rPr lang="en-US" dirty="0"/>
              <a:t>Update result view</a:t>
            </a:r>
          </a:p>
        </p:txBody>
      </p:sp>
      <p:sp>
        <p:nvSpPr>
          <p:cNvPr id="3" name="Content Placeholder 2">
            <a:extLst>
              <a:ext uri="{FF2B5EF4-FFF2-40B4-BE49-F238E27FC236}">
                <a16:creationId xmlns:a16="http://schemas.microsoft.com/office/drawing/2014/main" id="{51B2D18D-B1AB-664B-9E9B-5015237FAD2A}"/>
              </a:ext>
            </a:extLst>
          </p:cNvPr>
          <p:cNvSpPr>
            <a:spLocks noGrp="1"/>
          </p:cNvSpPr>
          <p:nvPr>
            <p:ph idx="1"/>
          </p:nvPr>
        </p:nvSpPr>
        <p:spPr/>
        <p:txBody>
          <a:bodyPr/>
          <a:lstStyle/>
          <a:p>
            <a:r>
              <a:rPr lang="en-US" dirty="0"/>
              <a:t>polls/views</a:t>
            </a:r>
          </a:p>
        </p:txBody>
      </p:sp>
      <p:pic>
        <p:nvPicPr>
          <p:cNvPr id="5" name="Picture 4">
            <a:extLst>
              <a:ext uri="{FF2B5EF4-FFF2-40B4-BE49-F238E27FC236}">
                <a16:creationId xmlns:a16="http://schemas.microsoft.com/office/drawing/2014/main" id="{5B1A9477-F55C-6841-A8FB-0FAC7E2EA1C2}"/>
              </a:ext>
            </a:extLst>
          </p:cNvPr>
          <p:cNvPicPr>
            <a:picLocks noChangeAspect="1"/>
          </p:cNvPicPr>
          <p:nvPr/>
        </p:nvPicPr>
        <p:blipFill>
          <a:blip r:embed="rId2"/>
          <a:stretch>
            <a:fillRect/>
          </a:stretch>
        </p:blipFill>
        <p:spPr>
          <a:xfrm>
            <a:off x="0" y="2574420"/>
            <a:ext cx="9144000" cy="1709159"/>
          </a:xfrm>
          <a:prstGeom prst="rect">
            <a:avLst/>
          </a:prstGeom>
        </p:spPr>
      </p:pic>
    </p:spTree>
    <p:extLst>
      <p:ext uri="{BB962C8B-B14F-4D97-AF65-F5344CB8AC3E}">
        <p14:creationId xmlns:p14="http://schemas.microsoft.com/office/powerpoint/2010/main" val="223753810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1103</TotalTime>
  <Words>648</Words>
  <Application>Microsoft Macintosh PowerPoint</Application>
  <PresentationFormat>On-screen Show (4:3)</PresentationFormat>
  <Paragraphs>100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Verdana</vt:lpstr>
      <vt:lpstr>Office Theme</vt:lpstr>
      <vt:lpstr> Web Application Development ISCG7420  Introduction to Web Development</vt:lpstr>
      <vt:lpstr>Outlines</vt:lpstr>
      <vt:lpstr>Django Form</vt:lpstr>
      <vt:lpstr>Notes on form</vt:lpstr>
      <vt:lpstr>Register Vote to your urls</vt:lpstr>
      <vt:lpstr>Update vote() in view</vt:lpstr>
      <vt:lpstr>Request</vt:lpstr>
      <vt:lpstr>HttpResponseRedirect</vt:lpstr>
      <vt:lpstr>Update result view</vt:lpstr>
      <vt:lpstr>Create a result view</vt:lpstr>
      <vt:lpstr>Generic views</vt:lpstr>
      <vt:lpstr>Change urls inside polls</vt:lpstr>
      <vt:lpstr>Changes in view file</vt:lpstr>
      <vt:lpstr>Automated tests</vt:lpstr>
      <vt:lpstr>Create a test to expose the bug</vt:lpstr>
      <vt:lpstr>Running tests</vt:lpstr>
      <vt:lpstr>Fix the function for current publishing</vt:lpstr>
      <vt:lpstr>More comprehensive tests</vt:lpstr>
      <vt:lpstr>Test view</vt:lpstr>
      <vt:lpstr>Improving our view</vt:lpstr>
      <vt:lpstr>Create more test</vt:lpstr>
      <vt:lpstr>Testing the DetailView</vt:lpstr>
      <vt:lpstr>Testing the DetailView</vt:lpstr>
      <vt:lpstr>Static folder</vt:lpstr>
      <vt:lpstr>Static css file</vt:lpstr>
      <vt:lpstr>Link css to your index.html</vt:lpstr>
      <vt:lpstr>Adding a background-image</vt:lpstr>
      <vt:lpstr>Customize the admin form</vt:lpstr>
      <vt:lpstr>Fieldsets </vt:lpstr>
      <vt:lpstr>Add choices below question</vt:lpstr>
      <vt:lpstr>Customize the admin change list</vt:lpstr>
      <vt:lpstr>display() decorator</vt:lpstr>
      <vt:lpstr>list_filter</vt:lpstr>
      <vt:lpstr>Customize the admin look and feel</vt:lpstr>
      <vt:lpstr>Edit base_site.html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Baird</dc:creator>
  <cp:lastModifiedBy>Lei Song</cp:lastModifiedBy>
  <cp:revision>72</cp:revision>
  <dcterms:created xsi:type="dcterms:W3CDTF">2017-11-02T21:35:40Z</dcterms:created>
  <dcterms:modified xsi:type="dcterms:W3CDTF">2021-08-13T15:07:57Z</dcterms:modified>
</cp:coreProperties>
</file>