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21C7C-108A-804A-BEDE-8DB1839A3A40}">
          <p14:sldIdLst>
            <p14:sldId id="257"/>
            <p14:sldId id="290"/>
          </p14:sldIdLst>
        </p14:section>
        <p14:section name="Many to Many Relationships" id="{21574C68-EC1D-7A4B-A0C3-B4A0DC0324F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Extended Registration Form" id="{0835CE7D-434A-194C-887D-260D051F2FAE}">
          <p14:sldIdLst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Edit Profile" id="{E215D455-D106-8743-8B76-4C8F4C4C6DAF}">
          <p14:sldIdLst>
            <p14:sldId id="315"/>
            <p14:sldId id="314"/>
            <p14:sldId id="316"/>
            <p14:sldId id="317"/>
            <p14:sldId id="318"/>
          </p14:sldIdLst>
        </p14:section>
        <p14:section name="Change Password" id="{30E686FF-8B68-364F-B4CA-618915EC867E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Upload images" id="{8CA22727-F6EC-8C45-86D2-9A9B739E00C6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/>
    <p:restoredTop sz="94617"/>
  </p:normalViewPr>
  <p:slideViewPr>
    <p:cSldViewPr snapToGrid="0" snapToObjects="1">
      <p:cViewPr varScale="1">
        <p:scale>
          <a:sx n="134" d="100"/>
          <a:sy n="13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9141E0EE-7D86-2E4B-A5A0-90C4406B7319}"/>
    <pc:docChg chg="custSel addSld delSld modSld addSection delSection modSection">
      <pc:chgData name="Lei Song" userId="e77005fb-e6b4-4f46-8c86-95621a0ac549" providerId="ADAL" clId="{9141E0EE-7D86-2E4B-A5A0-90C4406B7319}" dt="2021-08-30T11:21:32.969" v="2008" actId="20577"/>
      <pc:docMkLst>
        <pc:docMk/>
      </pc:docMkLst>
      <pc:sldChg chg="modSp mod">
        <pc:chgData name="Lei Song" userId="e77005fb-e6b4-4f46-8c86-95621a0ac549" providerId="ADAL" clId="{9141E0EE-7D86-2E4B-A5A0-90C4406B7319}" dt="2021-08-30T10:37:22.152" v="1743" actId="20577"/>
        <pc:sldMkLst>
          <pc:docMk/>
          <pc:sldMk cId="4138580771" sldId="290"/>
        </pc:sldMkLst>
        <pc:spChg chg="mod">
          <ac:chgData name="Lei Song" userId="e77005fb-e6b4-4f46-8c86-95621a0ac549" providerId="ADAL" clId="{9141E0EE-7D86-2E4B-A5A0-90C4406B7319}" dt="2021-08-30T10:37:22.152" v="1743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07669153" sldId="291"/>
        </pc:sldMkLst>
      </pc:sldChg>
      <pc:sldChg chg="addSp delSp modSp new mod">
        <pc:chgData name="Lei Song" userId="e77005fb-e6b4-4f46-8c86-95621a0ac549" providerId="ADAL" clId="{9141E0EE-7D86-2E4B-A5A0-90C4406B7319}" dt="2021-08-27T02:59:44.273" v="104" actId="20577"/>
        <pc:sldMkLst>
          <pc:docMk/>
          <pc:sldMk cId="3105050115" sldId="291"/>
        </pc:sldMkLst>
        <pc:spChg chg="mod">
          <ac:chgData name="Lei Song" userId="e77005fb-e6b4-4f46-8c86-95621a0ac549" providerId="ADAL" clId="{9141E0EE-7D86-2E4B-A5A0-90C4406B7319}" dt="2021-08-27T02:59:16.768" v="75" actId="20577"/>
          <ac:spMkLst>
            <pc:docMk/>
            <pc:sldMk cId="3105050115" sldId="291"/>
            <ac:spMk id="2" creationId="{62823F12-AA00-CE4B-B513-10E859390421}"/>
          </ac:spMkLst>
        </pc:spChg>
        <pc:spChg chg="del">
          <ac:chgData name="Lei Song" userId="e77005fb-e6b4-4f46-8c86-95621a0ac549" providerId="ADAL" clId="{9141E0EE-7D86-2E4B-A5A0-90C4406B7319}" dt="2021-08-27T02:58:50.761" v="59"/>
          <ac:spMkLst>
            <pc:docMk/>
            <pc:sldMk cId="3105050115" sldId="291"/>
            <ac:spMk id="3" creationId="{36CA515E-5F06-0C47-A33A-73E6505434DB}"/>
          </ac:spMkLst>
        </pc:spChg>
        <pc:spChg chg="add mod">
          <ac:chgData name="Lei Song" userId="e77005fb-e6b4-4f46-8c86-95621a0ac549" providerId="ADAL" clId="{9141E0EE-7D86-2E4B-A5A0-90C4406B7319}" dt="2021-08-27T02:59:44.273" v="104" actId="20577"/>
          <ac:spMkLst>
            <pc:docMk/>
            <pc:sldMk cId="3105050115" sldId="291"/>
            <ac:spMk id="6" creationId="{A24BD9D7-847E-B54D-95D3-32898F004E74}"/>
          </ac:spMkLst>
        </pc:spChg>
        <pc:picChg chg="add mod ord">
          <ac:chgData name="Lei Song" userId="e77005fb-e6b4-4f46-8c86-95621a0ac549" providerId="ADAL" clId="{9141E0EE-7D86-2E4B-A5A0-90C4406B7319}" dt="2021-08-27T02:59:22.670" v="76" actId="1076"/>
          <ac:picMkLst>
            <pc:docMk/>
            <pc:sldMk cId="3105050115" sldId="291"/>
            <ac:picMk id="5" creationId="{CC425ED5-D379-A74C-AD36-F69D6F1F193B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3:00:17.708" v="130"/>
        <pc:sldMkLst>
          <pc:docMk/>
          <pc:sldMk cId="2622343395" sldId="292"/>
        </pc:sldMkLst>
        <pc:spChg chg="mod">
          <ac:chgData name="Lei Song" userId="e77005fb-e6b4-4f46-8c86-95621a0ac549" providerId="ADAL" clId="{9141E0EE-7D86-2E4B-A5A0-90C4406B7319}" dt="2021-08-27T02:59:58.744" v="128" actId="20577"/>
          <ac:spMkLst>
            <pc:docMk/>
            <pc:sldMk cId="2622343395" sldId="292"/>
            <ac:spMk id="2" creationId="{24AAAAEC-7F10-D148-AADA-3759ECBE29A4}"/>
          </ac:spMkLst>
        </pc:spChg>
        <pc:spChg chg="del">
          <ac:chgData name="Lei Song" userId="e77005fb-e6b4-4f46-8c86-95621a0ac549" providerId="ADAL" clId="{9141E0EE-7D86-2E4B-A5A0-90C4406B7319}" dt="2021-08-27T03:00:17.708" v="130"/>
          <ac:spMkLst>
            <pc:docMk/>
            <pc:sldMk cId="2622343395" sldId="292"/>
            <ac:spMk id="3" creationId="{03E56F27-C136-F84E-96B0-5E3F07444544}"/>
          </ac:spMkLst>
        </pc:spChg>
        <pc:picChg chg="add mod ord">
          <ac:chgData name="Lei Song" userId="e77005fb-e6b4-4f46-8c86-95621a0ac549" providerId="ADAL" clId="{9141E0EE-7D86-2E4B-A5A0-90C4406B7319}" dt="2021-08-27T03:00:17.708" v="130"/>
          <ac:picMkLst>
            <pc:docMk/>
            <pc:sldMk cId="2622343395" sldId="292"/>
            <ac:picMk id="5" creationId="{AF84EF1A-C6D4-F44F-8B30-C0BF6296593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468860139" sldId="29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1346169" sldId="293"/>
        </pc:sldMkLst>
      </pc:sldChg>
      <pc:sldChg chg="addSp delSp modSp new mod">
        <pc:chgData name="Lei Song" userId="e77005fb-e6b4-4f46-8c86-95621a0ac549" providerId="ADAL" clId="{9141E0EE-7D86-2E4B-A5A0-90C4406B7319}" dt="2021-08-27T03:03:00.789" v="167"/>
        <pc:sldMkLst>
          <pc:docMk/>
          <pc:sldMk cId="3025653033" sldId="293"/>
        </pc:sldMkLst>
        <pc:spChg chg="mod">
          <ac:chgData name="Lei Song" userId="e77005fb-e6b4-4f46-8c86-95621a0ac549" providerId="ADAL" clId="{9141E0EE-7D86-2E4B-A5A0-90C4406B7319}" dt="2021-08-27T03:02:36.722" v="165" actId="20577"/>
          <ac:spMkLst>
            <pc:docMk/>
            <pc:sldMk cId="3025653033" sldId="293"/>
            <ac:spMk id="2" creationId="{7658CBA8-A0BA-064C-A23B-A66F8EDCA2CB}"/>
          </ac:spMkLst>
        </pc:spChg>
        <pc:spChg chg="del">
          <ac:chgData name="Lei Song" userId="e77005fb-e6b4-4f46-8c86-95621a0ac549" providerId="ADAL" clId="{9141E0EE-7D86-2E4B-A5A0-90C4406B7319}" dt="2021-08-27T03:03:00.789" v="167"/>
          <ac:spMkLst>
            <pc:docMk/>
            <pc:sldMk cId="3025653033" sldId="293"/>
            <ac:spMk id="3" creationId="{D7FFB197-C5A3-6F4B-AC79-57869171BB3D}"/>
          </ac:spMkLst>
        </pc:spChg>
        <pc:picChg chg="add mod ord">
          <ac:chgData name="Lei Song" userId="e77005fb-e6b4-4f46-8c86-95621a0ac549" providerId="ADAL" clId="{9141E0EE-7D86-2E4B-A5A0-90C4406B7319}" dt="2021-08-27T03:03:00.789" v="167"/>
          <ac:picMkLst>
            <pc:docMk/>
            <pc:sldMk cId="3025653033" sldId="293"/>
            <ac:picMk id="5" creationId="{C1BC6B9B-BAF1-3E46-9039-ABE41538F16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370376976" sldId="294"/>
        </pc:sldMkLst>
      </pc:sldChg>
      <pc:sldChg chg="addSp delSp modSp new mod">
        <pc:chgData name="Lei Song" userId="e77005fb-e6b4-4f46-8c86-95621a0ac549" providerId="ADAL" clId="{9141E0EE-7D86-2E4B-A5A0-90C4406B7319}" dt="2021-08-27T03:32:49.200" v="175"/>
        <pc:sldMkLst>
          <pc:docMk/>
          <pc:sldMk cId="2967792432" sldId="294"/>
        </pc:sldMkLst>
        <pc:spChg chg="mod">
          <ac:chgData name="Lei Song" userId="e77005fb-e6b4-4f46-8c86-95621a0ac549" providerId="ADAL" clId="{9141E0EE-7D86-2E4B-A5A0-90C4406B7319}" dt="2021-08-27T03:32:19.795" v="173" actId="20577"/>
          <ac:spMkLst>
            <pc:docMk/>
            <pc:sldMk cId="2967792432" sldId="294"/>
            <ac:spMk id="2" creationId="{405166E2-BF8B-7B42-AF0A-8C684BFF11EC}"/>
          </ac:spMkLst>
        </pc:spChg>
        <pc:spChg chg="del">
          <ac:chgData name="Lei Song" userId="e77005fb-e6b4-4f46-8c86-95621a0ac549" providerId="ADAL" clId="{9141E0EE-7D86-2E4B-A5A0-90C4406B7319}" dt="2021-08-27T03:32:49.200" v="175"/>
          <ac:spMkLst>
            <pc:docMk/>
            <pc:sldMk cId="2967792432" sldId="294"/>
            <ac:spMk id="3" creationId="{60791C3F-8CEA-5B45-A305-1835ABEC6A0B}"/>
          </ac:spMkLst>
        </pc:spChg>
        <pc:picChg chg="add mod ord">
          <ac:chgData name="Lei Song" userId="e77005fb-e6b4-4f46-8c86-95621a0ac549" providerId="ADAL" clId="{9141E0EE-7D86-2E4B-A5A0-90C4406B7319}" dt="2021-08-27T03:32:49.200" v="175"/>
          <ac:picMkLst>
            <pc:docMk/>
            <pc:sldMk cId="2967792432" sldId="294"/>
            <ac:picMk id="5" creationId="{5DE09238-896D-4440-AF53-8CB046D21B3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846281878" sldId="295"/>
        </pc:sldMkLst>
      </pc:sldChg>
      <pc:sldChg chg="addSp modSp new mod">
        <pc:chgData name="Lei Song" userId="e77005fb-e6b4-4f46-8c86-95621a0ac549" providerId="ADAL" clId="{9141E0EE-7D86-2E4B-A5A0-90C4406B7319}" dt="2021-08-27T03:35:47.296" v="211" actId="1076"/>
        <pc:sldMkLst>
          <pc:docMk/>
          <pc:sldMk cId="2873245558" sldId="295"/>
        </pc:sldMkLst>
        <pc:spChg chg="mod">
          <ac:chgData name="Lei Song" userId="e77005fb-e6b4-4f46-8c86-95621a0ac549" providerId="ADAL" clId="{9141E0EE-7D86-2E4B-A5A0-90C4406B7319}" dt="2021-08-27T03:33:01.100" v="186" actId="20577"/>
          <ac:spMkLst>
            <pc:docMk/>
            <pc:sldMk cId="2873245558" sldId="295"/>
            <ac:spMk id="2" creationId="{2C9537F1-C6E7-854C-8874-EA9B42E1E9D4}"/>
          </ac:spMkLst>
        </pc:spChg>
        <pc:spChg chg="mod">
          <ac:chgData name="Lei Song" userId="e77005fb-e6b4-4f46-8c86-95621a0ac549" providerId="ADAL" clId="{9141E0EE-7D86-2E4B-A5A0-90C4406B7319}" dt="2021-08-27T03:35:34.835" v="208" actId="20577"/>
          <ac:spMkLst>
            <pc:docMk/>
            <pc:sldMk cId="2873245558" sldId="295"/>
            <ac:spMk id="3" creationId="{3B34EF94-2203-B44A-BAB7-5B7B3FF850A2}"/>
          </ac:spMkLst>
        </pc:spChg>
        <pc:picChg chg="add mod">
          <ac:chgData name="Lei Song" userId="e77005fb-e6b4-4f46-8c86-95621a0ac549" providerId="ADAL" clId="{9141E0EE-7D86-2E4B-A5A0-90C4406B7319}" dt="2021-08-27T03:35:47.296" v="211" actId="1076"/>
          <ac:picMkLst>
            <pc:docMk/>
            <pc:sldMk cId="2873245558" sldId="295"/>
            <ac:picMk id="5" creationId="{A5631124-70BC-D448-9455-067339CFF33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72608599" sldId="296"/>
        </pc:sldMkLst>
      </pc:sldChg>
      <pc:sldChg chg="addSp delSp modSp new mod">
        <pc:chgData name="Lei Song" userId="e77005fb-e6b4-4f46-8c86-95621a0ac549" providerId="ADAL" clId="{9141E0EE-7D86-2E4B-A5A0-90C4406B7319}" dt="2021-08-27T03:43:20.134" v="289" actId="1036"/>
        <pc:sldMkLst>
          <pc:docMk/>
          <pc:sldMk cId="3051765008" sldId="296"/>
        </pc:sldMkLst>
        <pc:spChg chg="mod">
          <ac:chgData name="Lei Song" userId="e77005fb-e6b4-4f46-8c86-95621a0ac549" providerId="ADAL" clId="{9141E0EE-7D86-2E4B-A5A0-90C4406B7319}" dt="2021-08-27T03:42:46.174" v="250" actId="20577"/>
          <ac:spMkLst>
            <pc:docMk/>
            <pc:sldMk cId="3051765008" sldId="296"/>
            <ac:spMk id="2" creationId="{27ABD3BE-69EF-A247-AE8A-143A65316FA3}"/>
          </ac:spMkLst>
        </pc:spChg>
        <pc:spChg chg="del">
          <ac:chgData name="Lei Song" userId="e77005fb-e6b4-4f46-8c86-95621a0ac549" providerId="ADAL" clId="{9141E0EE-7D86-2E4B-A5A0-90C4406B7319}" dt="2021-08-27T03:42:57.839" v="252"/>
          <ac:spMkLst>
            <pc:docMk/>
            <pc:sldMk cId="3051765008" sldId="296"/>
            <ac:spMk id="3" creationId="{1E7E065F-B4C7-D340-8F07-A4465F03FD7F}"/>
          </ac:spMkLst>
        </pc:spChg>
        <pc:spChg chg="add mod">
          <ac:chgData name="Lei Song" userId="e77005fb-e6b4-4f46-8c86-95621a0ac549" providerId="ADAL" clId="{9141E0EE-7D86-2E4B-A5A0-90C4406B7319}" dt="2021-08-27T03:43:20.134" v="289" actId="1036"/>
          <ac:spMkLst>
            <pc:docMk/>
            <pc:sldMk cId="3051765008" sldId="296"/>
            <ac:spMk id="6" creationId="{927E0F0A-4C45-F643-8711-462316933AE4}"/>
          </ac:spMkLst>
        </pc:spChg>
        <pc:picChg chg="add mod ord">
          <ac:chgData name="Lei Song" userId="e77005fb-e6b4-4f46-8c86-95621a0ac549" providerId="ADAL" clId="{9141E0EE-7D86-2E4B-A5A0-90C4406B7319}" dt="2021-08-27T03:42:57.839" v="252"/>
          <ac:picMkLst>
            <pc:docMk/>
            <pc:sldMk cId="3051765008" sldId="296"/>
            <ac:picMk id="5" creationId="{1BA102EB-AF6E-8E43-98C3-41AC11748AB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90598085" sldId="297"/>
        </pc:sldMkLst>
      </pc:sldChg>
      <pc:sldChg chg="addSp delSp modSp new mod">
        <pc:chgData name="Lei Song" userId="e77005fb-e6b4-4f46-8c86-95621a0ac549" providerId="ADAL" clId="{9141E0EE-7D86-2E4B-A5A0-90C4406B7319}" dt="2021-08-27T03:46:57.057" v="318"/>
        <pc:sldMkLst>
          <pc:docMk/>
          <pc:sldMk cId="2666842885" sldId="297"/>
        </pc:sldMkLst>
        <pc:spChg chg="mod">
          <ac:chgData name="Lei Song" userId="e77005fb-e6b4-4f46-8c86-95621a0ac549" providerId="ADAL" clId="{9141E0EE-7D86-2E4B-A5A0-90C4406B7319}" dt="2021-08-27T03:43:46.134" v="299" actId="20577"/>
          <ac:spMkLst>
            <pc:docMk/>
            <pc:sldMk cId="2666842885" sldId="297"/>
            <ac:spMk id="2" creationId="{D289720C-42F7-F447-B2A6-A08F7D80F82C}"/>
          </ac:spMkLst>
        </pc:spChg>
        <pc:spChg chg="del">
          <ac:chgData name="Lei Song" userId="e77005fb-e6b4-4f46-8c86-95621a0ac549" providerId="ADAL" clId="{9141E0EE-7D86-2E4B-A5A0-90C4406B7319}" dt="2021-08-27T03:43:59.236" v="301"/>
          <ac:spMkLst>
            <pc:docMk/>
            <pc:sldMk cId="2666842885" sldId="297"/>
            <ac:spMk id="3" creationId="{09A8300B-BCC4-2846-A73E-E31B300FE927}"/>
          </ac:spMkLst>
        </pc:spChg>
        <pc:spChg chg="add del mod">
          <ac:chgData name="Lei Song" userId="e77005fb-e6b4-4f46-8c86-95621a0ac549" providerId="ADAL" clId="{9141E0EE-7D86-2E4B-A5A0-90C4406B7319}" dt="2021-08-27T03:46:20.847" v="315" actId="478"/>
          <ac:spMkLst>
            <pc:docMk/>
            <pc:sldMk cId="2666842885" sldId="297"/>
            <ac:spMk id="6" creationId="{46E4866B-7FA1-B945-9323-8C1564B65521}"/>
          </ac:spMkLst>
        </pc:spChg>
        <pc:spChg chg="add del mod">
          <ac:chgData name="Lei Song" userId="e77005fb-e6b4-4f46-8c86-95621a0ac549" providerId="ADAL" clId="{9141E0EE-7D86-2E4B-A5A0-90C4406B7319}" dt="2021-08-27T03:46:57.057" v="318"/>
          <ac:spMkLst>
            <pc:docMk/>
            <pc:sldMk cId="2666842885" sldId="297"/>
            <ac:spMk id="8" creationId="{6DC220B7-D922-B240-B754-FB5B36659024}"/>
          </ac:spMkLst>
        </pc:spChg>
        <pc:picChg chg="add del mod ord">
          <ac:chgData name="Lei Song" userId="e77005fb-e6b4-4f46-8c86-95621a0ac549" providerId="ADAL" clId="{9141E0EE-7D86-2E4B-A5A0-90C4406B7319}" dt="2021-08-27T03:46:23.324" v="316" actId="478"/>
          <ac:picMkLst>
            <pc:docMk/>
            <pc:sldMk cId="2666842885" sldId="297"/>
            <ac:picMk id="5" creationId="{FCD87A84-676B-3947-8ED5-B810AD0F23FA}"/>
          </ac:picMkLst>
        </pc:picChg>
        <pc:picChg chg="add mod ord">
          <ac:chgData name="Lei Song" userId="e77005fb-e6b4-4f46-8c86-95621a0ac549" providerId="ADAL" clId="{9141E0EE-7D86-2E4B-A5A0-90C4406B7319}" dt="2021-08-27T03:46:57.057" v="318"/>
          <ac:picMkLst>
            <pc:docMk/>
            <pc:sldMk cId="2666842885" sldId="297"/>
            <ac:picMk id="10" creationId="{0C13209F-52CC-D44D-87B3-F1DB117048C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8825936" sldId="298"/>
        </pc:sldMkLst>
      </pc:sldChg>
      <pc:sldChg chg="addSp delSp modSp new mod">
        <pc:chgData name="Lei Song" userId="e77005fb-e6b4-4f46-8c86-95621a0ac549" providerId="ADAL" clId="{9141E0EE-7D86-2E4B-A5A0-90C4406B7319}" dt="2021-08-27T04:08:44.361" v="349"/>
        <pc:sldMkLst>
          <pc:docMk/>
          <pc:sldMk cId="2615451824" sldId="298"/>
        </pc:sldMkLst>
        <pc:spChg chg="mod">
          <ac:chgData name="Lei Song" userId="e77005fb-e6b4-4f46-8c86-95621a0ac549" providerId="ADAL" clId="{9141E0EE-7D86-2E4B-A5A0-90C4406B7319}" dt="2021-08-27T04:08:22.651" v="347" actId="20577"/>
          <ac:spMkLst>
            <pc:docMk/>
            <pc:sldMk cId="2615451824" sldId="298"/>
            <ac:spMk id="2" creationId="{8B7B4872-1914-874D-A84A-EF553D46FE6F}"/>
          </ac:spMkLst>
        </pc:spChg>
        <pc:spChg chg="del">
          <ac:chgData name="Lei Song" userId="e77005fb-e6b4-4f46-8c86-95621a0ac549" providerId="ADAL" clId="{9141E0EE-7D86-2E4B-A5A0-90C4406B7319}" dt="2021-08-27T04:08:44.361" v="349"/>
          <ac:spMkLst>
            <pc:docMk/>
            <pc:sldMk cId="2615451824" sldId="298"/>
            <ac:spMk id="3" creationId="{573E607F-6BF2-7F46-8CDB-A5D2D42CA51D}"/>
          </ac:spMkLst>
        </pc:spChg>
        <pc:picChg chg="add mod ord">
          <ac:chgData name="Lei Song" userId="e77005fb-e6b4-4f46-8c86-95621a0ac549" providerId="ADAL" clId="{9141E0EE-7D86-2E4B-A5A0-90C4406B7319}" dt="2021-08-27T04:08:44.361" v="349"/>
          <ac:picMkLst>
            <pc:docMk/>
            <pc:sldMk cId="2615451824" sldId="298"/>
            <ac:picMk id="5" creationId="{05BED5FD-5780-5E46-BEA2-64299809BFEC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09:35.269" v="372"/>
        <pc:sldMkLst>
          <pc:docMk/>
          <pc:sldMk cId="1839050343" sldId="299"/>
        </pc:sldMkLst>
        <pc:spChg chg="mod">
          <ac:chgData name="Lei Song" userId="e77005fb-e6b4-4f46-8c86-95621a0ac549" providerId="ADAL" clId="{9141E0EE-7D86-2E4B-A5A0-90C4406B7319}" dt="2021-08-27T04:09:14.754" v="370" actId="20577"/>
          <ac:spMkLst>
            <pc:docMk/>
            <pc:sldMk cId="1839050343" sldId="299"/>
            <ac:spMk id="2" creationId="{BD3469CA-A1A7-0A4A-8727-F79A202E80EE}"/>
          </ac:spMkLst>
        </pc:spChg>
        <pc:spChg chg="del">
          <ac:chgData name="Lei Song" userId="e77005fb-e6b4-4f46-8c86-95621a0ac549" providerId="ADAL" clId="{9141E0EE-7D86-2E4B-A5A0-90C4406B7319}" dt="2021-08-27T04:09:35.269" v="372"/>
          <ac:spMkLst>
            <pc:docMk/>
            <pc:sldMk cId="1839050343" sldId="299"/>
            <ac:spMk id="3" creationId="{7046E5EF-7941-CD4E-84C1-45975F2F7A77}"/>
          </ac:spMkLst>
        </pc:spChg>
        <pc:picChg chg="add mod ord">
          <ac:chgData name="Lei Song" userId="e77005fb-e6b4-4f46-8c86-95621a0ac549" providerId="ADAL" clId="{9141E0EE-7D86-2E4B-A5A0-90C4406B7319}" dt="2021-08-27T04:09:35.269" v="372"/>
          <ac:picMkLst>
            <pc:docMk/>
            <pc:sldMk cId="1839050343" sldId="299"/>
            <ac:picMk id="5" creationId="{95989C0E-9726-8540-A51B-57D44784A0C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52760281" sldId="29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68357508" sldId="300"/>
        </pc:sldMkLst>
      </pc:sldChg>
      <pc:sldChg chg="addSp delSp modSp new mod">
        <pc:chgData name="Lei Song" userId="e77005fb-e6b4-4f46-8c86-95621a0ac549" providerId="ADAL" clId="{9141E0EE-7D86-2E4B-A5A0-90C4406B7319}" dt="2021-08-27T04:11:00.743" v="435" actId="20577"/>
        <pc:sldMkLst>
          <pc:docMk/>
          <pc:sldMk cId="1686734699" sldId="300"/>
        </pc:sldMkLst>
        <pc:spChg chg="mod">
          <ac:chgData name="Lei Song" userId="e77005fb-e6b4-4f46-8c86-95621a0ac549" providerId="ADAL" clId="{9141E0EE-7D86-2E4B-A5A0-90C4406B7319}" dt="2021-08-27T04:09:49.586" v="405" actId="20577"/>
          <ac:spMkLst>
            <pc:docMk/>
            <pc:sldMk cId="1686734699" sldId="300"/>
            <ac:spMk id="2" creationId="{70F039C5-F4F2-2E43-AA98-BCB909715D69}"/>
          </ac:spMkLst>
        </pc:spChg>
        <pc:spChg chg="del">
          <ac:chgData name="Lei Song" userId="e77005fb-e6b4-4f46-8c86-95621a0ac549" providerId="ADAL" clId="{9141E0EE-7D86-2E4B-A5A0-90C4406B7319}" dt="2021-08-27T04:10:34.684" v="407"/>
          <ac:spMkLst>
            <pc:docMk/>
            <pc:sldMk cId="1686734699" sldId="300"/>
            <ac:spMk id="3" creationId="{E147BC1B-8ACC-E04B-AC5E-4B2524C96E2C}"/>
          </ac:spMkLst>
        </pc:spChg>
        <pc:spChg chg="add mod">
          <ac:chgData name="Lei Song" userId="e77005fb-e6b4-4f46-8c86-95621a0ac549" providerId="ADAL" clId="{9141E0EE-7D86-2E4B-A5A0-90C4406B7319}" dt="2021-08-27T04:11:00.743" v="435" actId="20577"/>
          <ac:spMkLst>
            <pc:docMk/>
            <pc:sldMk cId="1686734699" sldId="300"/>
            <ac:spMk id="6" creationId="{A9DD798C-03AD-BF45-AF8F-568973CBEF53}"/>
          </ac:spMkLst>
        </pc:spChg>
        <pc:picChg chg="add mod ord">
          <ac:chgData name="Lei Song" userId="e77005fb-e6b4-4f46-8c86-95621a0ac549" providerId="ADAL" clId="{9141E0EE-7D86-2E4B-A5A0-90C4406B7319}" dt="2021-08-27T04:10:34.684" v="407"/>
          <ac:picMkLst>
            <pc:docMk/>
            <pc:sldMk cId="1686734699" sldId="300"/>
            <ac:picMk id="5" creationId="{722ABDDE-260A-AA40-8685-600B0FDDD751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17:38.844" v="481"/>
        <pc:sldMkLst>
          <pc:docMk/>
          <pc:sldMk cId="2456207252" sldId="301"/>
        </pc:sldMkLst>
        <pc:spChg chg="mod">
          <ac:chgData name="Lei Song" userId="e77005fb-e6b4-4f46-8c86-95621a0ac549" providerId="ADAL" clId="{9141E0EE-7D86-2E4B-A5A0-90C4406B7319}" dt="2021-08-27T04:12:24.625" v="479" actId="20577"/>
          <ac:spMkLst>
            <pc:docMk/>
            <pc:sldMk cId="2456207252" sldId="301"/>
            <ac:spMk id="2" creationId="{5A1E8088-C980-D04C-8E0D-F8EC9B786E13}"/>
          </ac:spMkLst>
        </pc:spChg>
        <pc:spChg chg="del">
          <ac:chgData name="Lei Song" userId="e77005fb-e6b4-4f46-8c86-95621a0ac549" providerId="ADAL" clId="{9141E0EE-7D86-2E4B-A5A0-90C4406B7319}" dt="2021-08-27T04:17:38.844" v="481"/>
          <ac:spMkLst>
            <pc:docMk/>
            <pc:sldMk cId="2456207252" sldId="301"/>
            <ac:spMk id="3" creationId="{EBEF98CC-AFF9-7349-AC60-D81533F729BB}"/>
          </ac:spMkLst>
        </pc:spChg>
        <pc:picChg chg="add mod ord">
          <ac:chgData name="Lei Song" userId="e77005fb-e6b4-4f46-8c86-95621a0ac549" providerId="ADAL" clId="{9141E0EE-7D86-2E4B-A5A0-90C4406B7319}" dt="2021-08-27T04:17:38.844" v="481"/>
          <ac:picMkLst>
            <pc:docMk/>
            <pc:sldMk cId="2456207252" sldId="301"/>
            <ac:picMk id="5" creationId="{266590CB-C9A9-7940-A0F8-4CA4CD857E0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40698962" sldId="301"/>
        </pc:sldMkLst>
      </pc:sldChg>
      <pc:sldChg chg="addSp modSp new mod">
        <pc:chgData name="Lei Song" userId="e77005fb-e6b4-4f46-8c86-95621a0ac549" providerId="ADAL" clId="{9141E0EE-7D86-2E4B-A5A0-90C4406B7319}" dt="2021-08-29T04:00:37.209" v="621" actId="1076"/>
        <pc:sldMkLst>
          <pc:docMk/>
          <pc:sldMk cId="770278279" sldId="302"/>
        </pc:sldMkLst>
        <pc:spChg chg="mod">
          <ac:chgData name="Lei Song" userId="e77005fb-e6b4-4f46-8c86-95621a0ac549" providerId="ADAL" clId="{9141E0EE-7D86-2E4B-A5A0-90C4406B7319}" dt="2021-08-29T03:59:18.988" v="530" actId="20577"/>
          <ac:spMkLst>
            <pc:docMk/>
            <pc:sldMk cId="770278279" sldId="302"/>
            <ac:spMk id="2" creationId="{D9CDBDAE-939B-6242-AC05-0254D946BCDB}"/>
          </ac:spMkLst>
        </pc:spChg>
        <pc:spChg chg="mod">
          <ac:chgData name="Lei Song" userId="e77005fb-e6b4-4f46-8c86-95621a0ac549" providerId="ADAL" clId="{9141E0EE-7D86-2E4B-A5A0-90C4406B7319}" dt="2021-08-29T03:59:55.059" v="617" actId="20577"/>
          <ac:spMkLst>
            <pc:docMk/>
            <pc:sldMk cId="770278279" sldId="302"/>
            <ac:spMk id="3" creationId="{B8A53696-77DA-5E4D-BBE0-632FAB80FDAC}"/>
          </ac:spMkLst>
        </pc:spChg>
        <pc:picChg chg="add mod">
          <ac:chgData name="Lei Song" userId="e77005fb-e6b4-4f46-8c86-95621a0ac549" providerId="ADAL" clId="{9141E0EE-7D86-2E4B-A5A0-90C4406B7319}" dt="2021-08-29T04:00:37.209" v="621" actId="1076"/>
          <ac:picMkLst>
            <pc:docMk/>
            <pc:sldMk cId="770278279" sldId="302"/>
            <ac:picMk id="5" creationId="{FC2BCBF8-87BE-C24B-8EFE-5CFFF181F8F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969787049" sldId="30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4275214" sldId="303"/>
        </pc:sldMkLst>
      </pc:sldChg>
      <pc:sldChg chg="modSp new mod">
        <pc:chgData name="Lei Song" userId="e77005fb-e6b4-4f46-8c86-95621a0ac549" providerId="ADAL" clId="{9141E0EE-7D86-2E4B-A5A0-90C4406B7319}" dt="2021-08-29T03:58:59.767" v="528" actId="20577"/>
        <pc:sldMkLst>
          <pc:docMk/>
          <pc:sldMk cId="3108390578" sldId="303"/>
        </pc:sldMkLst>
        <pc:spChg chg="mod">
          <ac:chgData name="Lei Song" userId="e77005fb-e6b4-4f46-8c86-95621a0ac549" providerId="ADAL" clId="{9141E0EE-7D86-2E4B-A5A0-90C4406B7319}" dt="2021-08-29T03:58:59.767" v="528" actId="20577"/>
          <ac:spMkLst>
            <pc:docMk/>
            <pc:sldMk cId="3108390578" sldId="303"/>
            <ac:spMk id="2" creationId="{36A5C1F5-4D3F-264B-81BD-AADAA14C5EE2}"/>
          </ac:spMkLst>
        </pc:spChg>
        <pc:spChg chg="mod">
          <ac:chgData name="Lei Song" userId="e77005fb-e6b4-4f46-8c86-95621a0ac549" providerId="ADAL" clId="{9141E0EE-7D86-2E4B-A5A0-90C4406B7319}" dt="2021-08-29T03:58:55.139" v="520"/>
          <ac:spMkLst>
            <pc:docMk/>
            <pc:sldMk cId="3108390578" sldId="303"/>
            <ac:spMk id="3" creationId="{DBE625D5-CAFD-2546-804B-F096D702910E}"/>
          </ac:spMkLst>
        </pc:spChg>
      </pc:sldChg>
      <pc:sldChg chg="addSp delSp modSp new mod">
        <pc:chgData name="Lei Song" userId="e77005fb-e6b4-4f46-8c86-95621a0ac549" providerId="ADAL" clId="{9141E0EE-7D86-2E4B-A5A0-90C4406B7319}" dt="2021-08-29T04:01:49.012" v="701"/>
        <pc:sldMkLst>
          <pc:docMk/>
          <pc:sldMk cId="2188438945" sldId="304"/>
        </pc:sldMkLst>
        <pc:spChg chg="mod">
          <ac:chgData name="Lei Song" userId="e77005fb-e6b4-4f46-8c86-95621a0ac549" providerId="ADAL" clId="{9141E0EE-7D86-2E4B-A5A0-90C4406B7319}" dt="2021-08-29T04:01:31.478" v="699" actId="20577"/>
          <ac:spMkLst>
            <pc:docMk/>
            <pc:sldMk cId="2188438945" sldId="304"/>
            <ac:spMk id="2" creationId="{996FA33A-EB0D-E64C-AA7C-A906ED07787F}"/>
          </ac:spMkLst>
        </pc:spChg>
        <pc:spChg chg="del">
          <ac:chgData name="Lei Song" userId="e77005fb-e6b4-4f46-8c86-95621a0ac549" providerId="ADAL" clId="{9141E0EE-7D86-2E4B-A5A0-90C4406B7319}" dt="2021-08-29T04:01:49.012" v="701"/>
          <ac:spMkLst>
            <pc:docMk/>
            <pc:sldMk cId="2188438945" sldId="304"/>
            <ac:spMk id="3" creationId="{D487431D-6DBC-1A4E-A47E-CD31BD529737}"/>
          </ac:spMkLst>
        </pc:spChg>
        <pc:picChg chg="add mod ord">
          <ac:chgData name="Lei Song" userId="e77005fb-e6b4-4f46-8c86-95621a0ac549" providerId="ADAL" clId="{9141E0EE-7D86-2E4B-A5A0-90C4406B7319}" dt="2021-08-29T04:01:49.012" v="701"/>
          <ac:picMkLst>
            <pc:docMk/>
            <pc:sldMk cId="2188438945" sldId="304"/>
            <ac:picMk id="5" creationId="{790B1CE7-050E-EF44-9489-2D2D137E814E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674886900" sldId="304"/>
        </pc:sldMkLst>
      </pc:sldChg>
      <pc:sldChg chg="addSp delSp modSp new mod">
        <pc:chgData name="Lei Song" userId="e77005fb-e6b4-4f46-8c86-95621a0ac549" providerId="ADAL" clId="{9141E0EE-7D86-2E4B-A5A0-90C4406B7319}" dt="2021-08-30T02:26:39.751" v="794" actId="21"/>
        <pc:sldMkLst>
          <pc:docMk/>
          <pc:sldMk cId="2308173081" sldId="305"/>
        </pc:sldMkLst>
        <pc:spChg chg="mod">
          <ac:chgData name="Lei Song" userId="e77005fb-e6b4-4f46-8c86-95621a0ac549" providerId="ADAL" clId="{9141E0EE-7D86-2E4B-A5A0-90C4406B7319}" dt="2021-08-30T02:22:39.657" v="730" actId="20577"/>
          <ac:spMkLst>
            <pc:docMk/>
            <pc:sldMk cId="2308173081" sldId="305"/>
            <ac:spMk id="2" creationId="{D22E6955-276E-1548-9C49-C4D22D66308C}"/>
          </ac:spMkLst>
        </pc:spChg>
        <pc:spChg chg="mod">
          <ac:chgData name="Lei Song" userId="e77005fb-e6b4-4f46-8c86-95621a0ac549" providerId="ADAL" clId="{9141E0EE-7D86-2E4B-A5A0-90C4406B7319}" dt="2021-08-30T02:24:20.426" v="790" actId="5793"/>
          <ac:spMkLst>
            <pc:docMk/>
            <pc:sldMk cId="2308173081" sldId="305"/>
            <ac:spMk id="3" creationId="{D1ABAF89-477A-5846-BDAD-1DB6264CF54F}"/>
          </ac:spMkLst>
        </pc:spChg>
        <pc:picChg chg="add del mod">
          <ac:chgData name="Lei Song" userId="e77005fb-e6b4-4f46-8c86-95621a0ac549" providerId="ADAL" clId="{9141E0EE-7D86-2E4B-A5A0-90C4406B7319}" dt="2021-08-30T02:26:39.751" v="794" actId="21"/>
          <ac:picMkLst>
            <pc:docMk/>
            <pc:sldMk cId="2308173081" sldId="305"/>
            <ac:picMk id="5" creationId="{35B97750-571F-A54D-9C26-A76C0678224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24157461" sldId="305"/>
        </pc:sldMkLst>
      </pc:sldChg>
      <pc:sldChg chg="addSp modSp new mod">
        <pc:chgData name="Lei Song" userId="e77005fb-e6b4-4f46-8c86-95621a0ac549" providerId="ADAL" clId="{9141E0EE-7D86-2E4B-A5A0-90C4406B7319}" dt="2021-08-30T02:27:45.798" v="885" actId="20577"/>
        <pc:sldMkLst>
          <pc:docMk/>
          <pc:sldMk cId="3521025554" sldId="306"/>
        </pc:sldMkLst>
        <pc:spChg chg="mod">
          <ac:chgData name="Lei Song" userId="e77005fb-e6b4-4f46-8c86-95621a0ac549" providerId="ADAL" clId="{9141E0EE-7D86-2E4B-A5A0-90C4406B7319}" dt="2021-08-30T02:27:08.148" v="851" actId="20577"/>
          <ac:spMkLst>
            <pc:docMk/>
            <pc:sldMk cId="3521025554" sldId="306"/>
            <ac:spMk id="2" creationId="{6CFB3063-C8D5-864A-84A9-E6D074C13100}"/>
          </ac:spMkLst>
        </pc:spChg>
        <pc:spChg chg="add mod">
          <ac:chgData name="Lei Song" userId="e77005fb-e6b4-4f46-8c86-95621a0ac549" providerId="ADAL" clId="{9141E0EE-7D86-2E4B-A5A0-90C4406B7319}" dt="2021-08-30T02:27:45.798" v="885" actId="20577"/>
          <ac:spMkLst>
            <pc:docMk/>
            <pc:sldMk cId="3521025554" sldId="306"/>
            <ac:spMk id="5" creationId="{67E07D13-62EA-E24D-B057-AD2F3B163016}"/>
          </ac:spMkLst>
        </pc:spChg>
        <pc:picChg chg="add mod">
          <ac:chgData name="Lei Song" userId="e77005fb-e6b4-4f46-8c86-95621a0ac549" providerId="ADAL" clId="{9141E0EE-7D86-2E4B-A5A0-90C4406B7319}" dt="2021-08-30T02:26:44.247" v="796" actId="1076"/>
          <ac:picMkLst>
            <pc:docMk/>
            <pc:sldMk cId="3521025554" sldId="306"/>
            <ac:picMk id="4" creationId="{181E64E4-7AC2-D84B-AB79-3FE2D6284A6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73447270" sldId="306"/>
        </pc:sldMkLst>
      </pc:sldChg>
      <pc:sldChg chg="addSp delSp modSp new mod">
        <pc:chgData name="Lei Song" userId="e77005fb-e6b4-4f46-8c86-95621a0ac549" providerId="ADAL" clId="{9141E0EE-7D86-2E4B-A5A0-90C4406B7319}" dt="2021-08-30T02:30:10.154" v="917" actId="20577"/>
        <pc:sldMkLst>
          <pc:docMk/>
          <pc:sldMk cId="760147866" sldId="307"/>
        </pc:sldMkLst>
        <pc:spChg chg="mod">
          <ac:chgData name="Lei Song" userId="e77005fb-e6b4-4f46-8c86-95621a0ac549" providerId="ADAL" clId="{9141E0EE-7D86-2E4B-A5A0-90C4406B7319}" dt="2021-08-30T02:30:10.154" v="917" actId="20577"/>
          <ac:spMkLst>
            <pc:docMk/>
            <pc:sldMk cId="760147866" sldId="307"/>
            <ac:spMk id="2" creationId="{0C12F1D2-A59E-0C4B-A153-12E0DDDAA45C}"/>
          </ac:spMkLst>
        </pc:spChg>
        <pc:spChg chg="del">
          <ac:chgData name="Lei Song" userId="e77005fb-e6b4-4f46-8c86-95621a0ac549" providerId="ADAL" clId="{9141E0EE-7D86-2E4B-A5A0-90C4406B7319}" dt="2021-08-30T02:29:57.372" v="888"/>
          <ac:spMkLst>
            <pc:docMk/>
            <pc:sldMk cId="760147866" sldId="307"/>
            <ac:spMk id="3" creationId="{F0582996-9774-D640-8F1C-D2E7F6AD0882}"/>
          </ac:spMkLst>
        </pc:spChg>
        <pc:picChg chg="add mod ord">
          <ac:chgData name="Lei Song" userId="e77005fb-e6b4-4f46-8c86-95621a0ac549" providerId="ADAL" clId="{9141E0EE-7D86-2E4B-A5A0-90C4406B7319}" dt="2021-08-30T02:29:57.372" v="888"/>
          <ac:picMkLst>
            <pc:docMk/>
            <pc:sldMk cId="760147866" sldId="307"/>
            <ac:picMk id="5" creationId="{DA6B740D-3896-EA48-A06E-86C56F50362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827348475" sldId="30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73217634" sldId="308"/>
        </pc:sldMkLst>
      </pc:sldChg>
      <pc:sldChg chg="addSp delSp modSp new mod">
        <pc:chgData name="Lei Song" userId="e77005fb-e6b4-4f46-8c86-95621a0ac549" providerId="ADAL" clId="{9141E0EE-7D86-2E4B-A5A0-90C4406B7319}" dt="2021-08-30T02:56:58.363" v="981" actId="20577"/>
        <pc:sldMkLst>
          <pc:docMk/>
          <pc:sldMk cId="2283513213" sldId="308"/>
        </pc:sldMkLst>
        <pc:spChg chg="mod">
          <ac:chgData name="Lei Song" userId="e77005fb-e6b4-4f46-8c86-95621a0ac549" providerId="ADAL" clId="{9141E0EE-7D86-2E4B-A5A0-90C4406B7319}" dt="2021-08-30T02:55:55.749" v="955" actId="20577"/>
          <ac:spMkLst>
            <pc:docMk/>
            <pc:sldMk cId="2283513213" sldId="308"/>
            <ac:spMk id="2" creationId="{E453F0A4-78BF-A04F-AABA-12A248B3059C}"/>
          </ac:spMkLst>
        </pc:spChg>
        <pc:spChg chg="del">
          <ac:chgData name="Lei Song" userId="e77005fb-e6b4-4f46-8c86-95621a0ac549" providerId="ADAL" clId="{9141E0EE-7D86-2E4B-A5A0-90C4406B7319}" dt="2021-08-30T02:55:39.483" v="920"/>
          <ac:spMkLst>
            <pc:docMk/>
            <pc:sldMk cId="2283513213" sldId="308"/>
            <ac:spMk id="3" creationId="{F7D20231-AD34-CA40-951B-F0B184476435}"/>
          </ac:spMkLst>
        </pc:spChg>
        <pc:spChg chg="add mod">
          <ac:chgData name="Lei Song" userId="e77005fb-e6b4-4f46-8c86-95621a0ac549" providerId="ADAL" clId="{9141E0EE-7D86-2E4B-A5A0-90C4406B7319}" dt="2021-08-30T02:56:58.363" v="981" actId="20577"/>
          <ac:spMkLst>
            <pc:docMk/>
            <pc:sldMk cId="2283513213" sldId="308"/>
            <ac:spMk id="6" creationId="{A85E91B2-1CEA-B346-A840-45BDAB60AB93}"/>
          </ac:spMkLst>
        </pc:spChg>
        <pc:picChg chg="add mod ord">
          <ac:chgData name="Lei Song" userId="e77005fb-e6b4-4f46-8c86-95621a0ac549" providerId="ADAL" clId="{9141E0EE-7D86-2E4B-A5A0-90C4406B7319}" dt="2021-08-30T02:55:39.483" v="920"/>
          <ac:picMkLst>
            <pc:docMk/>
            <pc:sldMk cId="2283513213" sldId="308"/>
            <ac:picMk id="5" creationId="{046162A4-2E7D-2942-ACEB-FCE87F93A2C4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2:59:17.653" v="1048" actId="208"/>
        <pc:sldMkLst>
          <pc:docMk/>
          <pc:sldMk cId="1995585163" sldId="309"/>
        </pc:sldMkLst>
        <pc:spChg chg="mod">
          <ac:chgData name="Lei Song" userId="e77005fb-e6b4-4f46-8c86-95621a0ac549" providerId="ADAL" clId="{9141E0EE-7D86-2E4B-A5A0-90C4406B7319}" dt="2021-08-30T02:58:42.958" v="1042" actId="20577"/>
          <ac:spMkLst>
            <pc:docMk/>
            <pc:sldMk cId="1995585163" sldId="309"/>
            <ac:spMk id="2" creationId="{277FB4FA-F8F0-A341-87D7-23D510D5681C}"/>
          </ac:spMkLst>
        </pc:spChg>
        <pc:spChg chg="del">
          <ac:chgData name="Lei Song" userId="e77005fb-e6b4-4f46-8c86-95621a0ac549" providerId="ADAL" clId="{9141E0EE-7D86-2E4B-A5A0-90C4406B7319}" dt="2021-08-30T02:58:29.332" v="983"/>
          <ac:spMkLst>
            <pc:docMk/>
            <pc:sldMk cId="1995585163" sldId="309"/>
            <ac:spMk id="3" creationId="{E0D6ADF9-B283-6B42-9B49-11115ED6C40E}"/>
          </ac:spMkLst>
        </pc:spChg>
        <pc:spChg chg="add mod">
          <ac:chgData name="Lei Song" userId="e77005fb-e6b4-4f46-8c86-95621a0ac549" providerId="ADAL" clId="{9141E0EE-7D86-2E4B-A5A0-90C4406B7319}" dt="2021-08-30T02:59:17.653" v="1048" actId="208"/>
          <ac:spMkLst>
            <pc:docMk/>
            <pc:sldMk cId="1995585163" sldId="309"/>
            <ac:spMk id="6" creationId="{9CB07A88-AEBF-FE41-8E31-1693DEDEF7E9}"/>
          </ac:spMkLst>
        </pc:spChg>
        <pc:picChg chg="add mod ord">
          <ac:chgData name="Lei Song" userId="e77005fb-e6b4-4f46-8c86-95621a0ac549" providerId="ADAL" clId="{9141E0EE-7D86-2E4B-A5A0-90C4406B7319}" dt="2021-08-30T02:58:49.190" v="1045" actId="1076"/>
          <ac:picMkLst>
            <pc:docMk/>
            <pc:sldMk cId="1995585163" sldId="309"/>
            <ac:picMk id="5" creationId="{3BD8B0ED-2BBA-2B4F-AFEC-69388F2C59D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35641396" sldId="309"/>
        </pc:sldMkLst>
      </pc:sldChg>
      <pc:sldChg chg="addSp modSp new mod">
        <pc:chgData name="Lei Song" userId="e77005fb-e6b4-4f46-8c86-95621a0ac549" providerId="ADAL" clId="{9141E0EE-7D86-2E4B-A5A0-90C4406B7319}" dt="2021-08-30T03:08:07.630" v="1127" actId="1076"/>
        <pc:sldMkLst>
          <pc:docMk/>
          <pc:sldMk cId="1459385180" sldId="310"/>
        </pc:sldMkLst>
        <pc:spChg chg="mod">
          <ac:chgData name="Lei Song" userId="e77005fb-e6b4-4f46-8c86-95621a0ac549" providerId="ADAL" clId="{9141E0EE-7D86-2E4B-A5A0-90C4406B7319}" dt="2021-08-30T03:05:16.204" v="1056" actId="20577"/>
          <ac:spMkLst>
            <pc:docMk/>
            <pc:sldMk cId="1459385180" sldId="310"/>
            <ac:spMk id="2" creationId="{176744C1-BEBE-9B40-B384-96B0DC4A8E4E}"/>
          </ac:spMkLst>
        </pc:spChg>
        <pc:spChg chg="mod">
          <ac:chgData name="Lei Song" userId="e77005fb-e6b4-4f46-8c86-95621a0ac549" providerId="ADAL" clId="{9141E0EE-7D86-2E4B-A5A0-90C4406B7319}" dt="2021-08-30T03:07:38.207" v="1122" actId="20577"/>
          <ac:spMkLst>
            <pc:docMk/>
            <pc:sldMk cId="1459385180" sldId="310"/>
            <ac:spMk id="3" creationId="{F35621C6-3FA2-F149-8FA5-74F59A64126D}"/>
          </ac:spMkLst>
        </pc:spChg>
        <pc:spChg chg="add mod">
          <ac:chgData name="Lei Song" userId="e77005fb-e6b4-4f46-8c86-95621a0ac549" providerId="ADAL" clId="{9141E0EE-7D86-2E4B-A5A0-90C4406B7319}" dt="2021-08-30T03:08:07.630" v="1127" actId="1076"/>
          <ac:spMkLst>
            <pc:docMk/>
            <pc:sldMk cId="1459385180" sldId="310"/>
            <ac:spMk id="6" creationId="{3D96A510-44FA-074C-BDCA-7C8138B00A09}"/>
          </ac:spMkLst>
        </pc:spChg>
        <pc:picChg chg="add mod">
          <ac:chgData name="Lei Song" userId="e77005fb-e6b4-4f46-8c86-95621a0ac549" providerId="ADAL" clId="{9141E0EE-7D86-2E4B-A5A0-90C4406B7319}" dt="2021-08-30T03:07:46.886" v="1125" actId="1076"/>
          <ac:picMkLst>
            <pc:docMk/>
            <pc:sldMk cId="1459385180" sldId="310"/>
            <ac:picMk id="5" creationId="{5D7D9189-E022-9B44-8D5D-EB7572D11DF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41409692" sldId="310"/>
        </pc:sldMkLst>
      </pc:sldChg>
      <pc:sldChg chg="addSp delSp modSp new mod">
        <pc:chgData name="Lei Song" userId="e77005fb-e6b4-4f46-8c86-95621a0ac549" providerId="ADAL" clId="{9141E0EE-7D86-2E4B-A5A0-90C4406B7319}" dt="2021-08-30T03:28:29.060" v="1149" actId="1076"/>
        <pc:sldMkLst>
          <pc:docMk/>
          <pc:sldMk cId="2189344306" sldId="311"/>
        </pc:sldMkLst>
        <pc:spChg chg="mod">
          <ac:chgData name="Lei Song" userId="e77005fb-e6b4-4f46-8c86-95621a0ac549" providerId="ADAL" clId="{9141E0EE-7D86-2E4B-A5A0-90C4406B7319}" dt="2021-08-30T03:28:22.784" v="1146" actId="20577"/>
          <ac:spMkLst>
            <pc:docMk/>
            <pc:sldMk cId="2189344306" sldId="311"/>
            <ac:spMk id="2" creationId="{8CBA91A9-6876-2A4B-8312-A7AAA37120EE}"/>
          </ac:spMkLst>
        </pc:spChg>
        <pc:spChg chg="del">
          <ac:chgData name="Lei Song" userId="e77005fb-e6b4-4f46-8c86-95621a0ac549" providerId="ADAL" clId="{9141E0EE-7D86-2E4B-A5A0-90C4406B7319}" dt="2021-08-30T03:28:26.449" v="1148"/>
          <ac:spMkLst>
            <pc:docMk/>
            <pc:sldMk cId="2189344306" sldId="311"/>
            <ac:spMk id="3" creationId="{8E106908-3F13-BE4A-B4F5-4EEBEA8C4348}"/>
          </ac:spMkLst>
        </pc:spChg>
        <pc:picChg chg="add mod ord">
          <ac:chgData name="Lei Song" userId="e77005fb-e6b4-4f46-8c86-95621a0ac549" providerId="ADAL" clId="{9141E0EE-7D86-2E4B-A5A0-90C4406B7319}" dt="2021-08-30T03:28:29.060" v="1149" actId="1076"/>
          <ac:picMkLst>
            <pc:docMk/>
            <pc:sldMk cId="2189344306" sldId="311"/>
            <ac:picMk id="5" creationId="{EDA339A1-FB2A-E948-9251-DE0E4EEC200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10206341" sldId="311"/>
        </pc:sldMkLst>
      </pc:sldChg>
      <pc:sldChg chg="addSp delSp modSp new mod">
        <pc:chgData name="Lei Song" userId="e77005fb-e6b4-4f46-8c86-95621a0ac549" providerId="ADAL" clId="{9141E0EE-7D86-2E4B-A5A0-90C4406B7319}" dt="2021-08-30T03:32:38.452" v="1203"/>
        <pc:sldMkLst>
          <pc:docMk/>
          <pc:sldMk cId="2957849553" sldId="312"/>
        </pc:sldMkLst>
        <pc:spChg chg="mod">
          <ac:chgData name="Lei Song" userId="e77005fb-e6b4-4f46-8c86-95621a0ac549" providerId="ADAL" clId="{9141E0EE-7D86-2E4B-A5A0-90C4406B7319}" dt="2021-08-30T03:32:21.686" v="1201" actId="20577"/>
          <ac:spMkLst>
            <pc:docMk/>
            <pc:sldMk cId="2957849553" sldId="312"/>
            <ac:spMk id="2" creationId="{97E3D111-DC7F-A444-B35B-A3B300A421E6}"/>
          </ac:spMkLst>
        </pc:spChg>
        <pc:spChg chg="del">
          <ac:chgData name="Lei Song" userId="e77005fb-e6b4-4f46-8c86-95621a0ac549" providerId="ADAL" clId="{9141E0EE-7D86-2E4B-A5A0-90C4406B7319}" dt="2021-08-30T03:32:38.452" v="1203"/>
          <ac:spMkLst>
            <pc:docMk/>
            <pc:sldMk cId="2957849553" sldId="312"/>
            <ac:spMk id="3" creationId="{341D26E8-E38E-2745-82A8-935532388F7A}"/>
          </ac:spMkLst>
        </pc:spChg>
        <pc:picChg chg="add mod ord">
          <ac:chgData name="Lei Song" userId="e77005fb-e6b4-4f46-8c86-95621a0ac549" providerId="ADAL" clId="{9141E0EE-7D86-2E4B-A5A0-90C4406B7319}" dt="2021-08-30T03:32:38.452" v="1203"/>
          <ac:picMkLst>
            <pc:docMk/>
            <pc:sldMk cId="2957849553" sldId="312"/>
            <ac:picMk id="5" creationId="{51493866-0627-5449-9EB2-1719C319C660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11048021" sldId="312"/>
        </pc:sldMkLst>
      </pc:sldChg>
      <pc:sldChg chg="addSp delSp modSp new mod">
        <pc:chgData name="Lei Song" userId="e77005fb-e6b4-4f46-8c86-95621a0ac549" providerId="ADAL" clId="{9141E0EE-7D86-2E4B-A5A0-90C4406B7319}" dt="2021-08-30T03:47:14.098" v="1254" actId="1076"/>
        <pc:sldMkLst>
          <pc:docMk/>
          <pc:sldMk cId="2404179080" sldId="313"/>
        </pc:sldMkLst>
        <pc:spChg chg="mod">
          <ac:chgData name="Lei Song" userId="e77005fb-e6b4-4f46-8c86-95621a0ac549" providerId="ADAL" clId="{9141E0EE-7D86-2E4B-A5A0-90C4406B7319}" dt="2021-08-30T03:33:13.932" v="1250" actId="20577"/>
          <ac:spMkLst>
            <pc:docMk/>
            <pc:sldMk cId="2404179080" sldId="313"/>
            <ac:spMk id="2" creationId="{3DB6B947-F11E-2344-A7E1-5A50FE15C84F}"/>
          </ac:spMkLst>
        </pc:spChg>
        <pc:spChg chg="del">
          <ac:chgData name="Lei Song" userId="e77005fb-e6b4-4f46-8c86-95621a0ac549" providerId="ADAL" clId="{9141E0EE-7D86-2E4B-A5A0-90C4406B7319}" dt="2021-08-30T03:47:06.128" v="1252"/>
          <ac:spMkLst>
            <pc:docMk/>
            <pc:sldMk cId="2404179080" sldId="313"/>
            <ac:spMk id="3" creationId="{47CEFD66-C975-8C45-9A7D-2F7EADE90532}"/>
          </ac:spMkLst>
        </pc:spChg>
        <pc:picChg chg="add mod ord">
          <ac:chgData name="Lei Song" userId="e77005fb-e6b4-4f46-8c86-95621a0ac549" providerId="ADAL" clId="{9141E0EE-7D86-2E4B-A5A0-90C4406B7319}" dt="2021-08-30T03:47:14.098" v="1254" actId="1076"/>
          <ac:picMkLst>
            <pc:docMk/>
            <pc:sldMk cId="2404179080" sldId="313"/>
            <ac:picMk id="5" creationId="{3602EF6B-70C3-B149-9DCC-981212CF55A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803562939" sldId="31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33102774" sldId="314"/>
        </pc:sldMkLst>
      </pc:sldChg>
      <pc:sldChg chg="addSp delSp modSp new mod">
        <pc:chgData name="Lei Song" userId="e77005fb-e6b4-4f46-8c86-95621a0ac549" providerId="ADAL" clId="{9141E0EE-7D86-2E4B-A5A0-90C4406B7319}" dt="2021-08-30T04:11:25.019" v="1350"/>
        <pc:sldMkLst>
          <pc:docMk/>
          <pc:sldMk cId="2224244717" sldId="314"/>
        </pc:sldMkLst>
        <pc:spChg chg="mod">
          <ac:chgData name="Lei Song" userId="e77005fb-e6b4-4f46-8c86-95621a0ac549" providerId="ADAL" clId="{9141E0EE-7D86-2E4B-A5A0-90C4406B7319}" dt="2021-08-30T04:11:02.686" v="1348" actId="20577"/>
          <ac:spMkLst>
            <pc:docMk/>
            <pc:sldMk cId="2224244717" sldId="314"/>
            <ac:spMk id="2" creationId="{8AF09E99-A565-AB47-8424-EEBEF0126818}"/>
          </ac:spMkLst>
        </pc:spChg>
        <pc:spChg chg="del">
          <ac:chgData name="Lei Song" userId="e77005fb-e6b4-4f46-8c86-95621a0ac549" providerId="ADAL" clId="{9141E0EE-7D86-2E4B-A5A0-90C4406B7319}" dt="2021-08-30T04:11:25.019" v="1350"/>
          <ac:spMkLst>
            <pc:docMk/>
            <pc:sldMk cId="2224244717" sldId="314"/>
            <ac:spMk id="3" creationId="{704BF7C6-885F-AC41-81C9-72D5B1DBA83D}"/>
          </ac:spMkLst>
        </pc:spChg>
        <pc:picChg chg="add mod ord">
          <ac:chgData name="Lei Song" userId="e77005fb-e6b4-4f46-8c86-95621a0ac549" providerId="ADAL" clId="{9141E0EE-7D86-2E4B-A5A0-90C4406B7319}" dt="2021-08-30T04:11:25.019" v="1350"/>
          <ac:picMkLst>
            <pc:docMk/>
            <pc:sldMk cId="2224244717" sldId="314"/>
            <ac:picMk id="5" creationId="{46E38246-4242-104D-9BAE-AE02D7AA43E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77793966" sldId="315"/>
        </pc:sldMkLst>
      </pc:sldChg>
      <pc:sldChg chg="addSp delSp modSp new mod">
        <pc:chgData name="Lei Song" userId="e77005fb-e6b4-4f46-8c86-95621a0ac549" providerId="ADAL" clId="{9141E0EE-7D86-2E4B-A5A0-90C4406B7319}" dt="2021-08-30T04:10:00.132" v="1321"/>
        <pc:sldMkLst>
          <pc:docMk/>
          <pc:sldMk cId="2608701367" sldId="315"/>
        </pc:sldMkLst>
        <pc:spChg chg="mod">
          <ac:chgData name="Lei Song" userId="e77005fb-e6b4-4f46-8c86-95621a0ac549" providerId="ADAL" clId="{9141E0EE-7D86-2E4B-A5A0-90C4406B7319}" dt="2021-08-30T04:09:31.099" v="1319" actId="20577"/>
          <ac:spMkLst>
            <pc:docMk/>
            <pc:sldMk cId="2608701367" sldId="315"/>
            <ac:spMk id="2" creationId="{1DECC6B7-018E-C843-B374-D484B3E05728}"/>
          </ac:spMkLst>
        </pc:spChg>
        <pc:spChg chg="del">
          <ac:chgData name="Lei Song" userId="e77005fb-e6b4-4f46-8c86-95621a0ac549" providerId="ADAL" clId="{9141E0EE-7D86-2E4B-A5A0-90C4406B7319}" dt="2021-08-30T04:10:00.132" v="1321"/>
          <ac:spMkLst>
            <pc:docMk/>
            <pc:sldMk cId="2608701367" sldId="315"/>
            <ac:spMk id="3" creationId="{CA6418EA-F0D7-EC46-BC6E-941EFD93DEA8}"/>
          </ac:spMkLst>
        </pc:spChg>
        <pc:picChg chg="add mod ord">
          <ac:chgData name="Lei Song" userId="e77005fb-e6b4-4f46-8c86-95621a0ac549" providerId="ADAL" clId="{9141E0EE-7D86-2E4B-A5A0-90C4406B7319}" dt="2021-08-30T04:10:00.132" v="1321"/>
          <ac:picMkLst>
            <pc:docMk/>
            <pc:sldMk cId="2608701367" sldId="315"/>
            <ac:picMk id="5" creationId="{6ED02C35-9C3C-D843-9CFF-CD6B393A1CED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4:15:14.653" v="1385"/>
        <pc:sldMkLst>
          <pc:docMk/>
          <pc:sldMk cId="881312327" sldId="316"/>
        </pc:sldMkLst>
        <pc:spChg chg="mod">
          <ac:chgData name="Lei Song" userId="e77005fb-e6b4-4f46-8c86-95621a0ac549" providerId="ADAL" clId="{9141E0EE-7D86-2E4B-A5A0-90C4406B7319}" dt="2021-08-30T04:11:58.435" v="1383" actId="20577"/>
          <ac:spMkLst>
            <pc:docMk/>
            <pc:sldMk cId="881312327" sldId="316"/>
            <ac:spMk id="2" creationId="{76E3E5A2-6F8B-6545-8A49-913F5CF3BDF1}"/>
          </ac:spMkLst>
        </pc:spChg>
        <pc:spChg chg="del">
          <ac:chgData name="Lei Song" userId="e77005fb-e6b4-4f46-8c86-95621a0ac549" providerId="ADAL" clId="{9141E0EE-7D86-2E4B-A5A0-90C4406B7319}" dt="2021-08-30T04:15:14.653" v="1385"/>
          <ac:spMkLst>
            <pc:docMk/>
            <pc:sldMk cId="881312327" sldId="316"/>
            <ac:spMk id="3" creationId="{AB746678-A0A6-B44F-B8D3-ED0D3C3E990C}"/>
          </ac:spMkLst>
        </pc:spChg>
        <pc:picChg chg="add mod ord">
          <ac:chgData name="Lei Song" userId="e77005fb-e6b4-4f46-8c86-95621a0ac549" providerId="ADAL" clId="{9141E0EE-7D86-2E4B-A5A0-90C4406B7319}" dt="2021-08-30T04:15:14.653" v="1385"/>
          <ac:picMkLst>
            <pc:docMk/>
            <pc:sldMk cId="881312327" sldId="316"/>
            <ac:picMk id="5" creationId="{BAF73532-17E9-6E4A-A423-D6093B79C3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705753375" sldId="31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327215702" sldId="317"/>
        </pc:sldMkLst>
      </pc:sldChg>
      <pc:sldChg chg="addSp delSp modSp new mod">
        <pc:chgData name="Lei Song" userId="e77005fb-e6b4-4f46-8c86-95621a0ac549" providerId="ADAL" clId="{9141E0EE-7D86-2E4B-A5A0-90C4406B7319}" dt="2021-08-30T05:48:19.489" v="1422" actId="20577"/>
        <pc:sldMkLst>
          <pc:docMk/>
          <pc:sldMk cId="3327344043" sldId="317"/>
        </pc:sldMkLst>
        <pc:spChg chg="mod">
          <ac:chgData name="Lei Song" userId="e77005fb-e6b4-4f46-8c86-95621a0ac549" providerId="ADAL" clId="{9141E0EE-7D86-2E4B-A5A0-90C4406B7319}" dt="2021-08-30T05:48:19.489" v="1422" actId="20577"/>
          <ac:spMkLst>
            <pc:docMk/>
            <pc:sldMk cId="3327344043" sldId="317"/>
            <ac:spMk id="2" creationId="{4140D76C-3937-5A4F-A0F0-1DE7C218A121}"/>
          </ac:spMkLst>
        </pc:spChg>
        <pc:spChg chg="del">
          <ac:chgData name="Lei Song" userId="e77005fb-e6b4-4f46-8c86-95621a0ac549" providerId="ADAL" clId="{9141E0EE-7D86-2E4B-A5A0-90C4406B7319}" dt="2021-08-30T05:47:59.385" v="1388"/>
          <ac:spMkLst>
            <pc:docMk/>
            <pc:sldMk cId="3327344043" sldId="317"/>
            <ac:spMk id="3" creationId="{3AD39143-05F2-E449-B4F7-B84AE5C76A91}"/>
          </ac:spMkLst>
        </pc:spChg>
        <pc:picChg chg="add mod ord">
          <ac:chgData name="Lei Song" userId="e77005fb-e6b4-4f46-8c86-95621a0ac549" providerId="ADAL" clId="{9141E0EE-7D86-2E4B-A5A0-90C4406B7319}" dt="2021-08-30T05:47:59.385" v="1388"/>
          <ac:picMkLst>
            <pc:docMk/>
            <pc:sldMk cId="3327344043" sldId="317"/>
            <ac:picMk id="5" creationId="{0CB97580-65B8-894B-B2EC-CBBD0BA64EFA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5:49:18.952" v="1477" actId="20577"/>
        <pc:sldMkLst>
          <pc:docMk/>
          <pc:sldMk cId="3038844339" sldId="318"/>
        </pc:sldMkLst>
        <pc:spChg chg="mod">
          <ac:chgData name="Lei Song" userId="e77005fb-e6b4-4f46-8c86-95621a0ac549" providerId="ADAL" clId="{9141E0EE-7D86-2E4B-A5A0-90C4406B7319}" dt="2021-08-30T05:49:18.952" v="1477" actId="20577"/>
          <ac:spMkLst>
            <pc:docMk/>
            <pc:sldMk cId="3038844339" sldId="318"/>
            <ac:spMk id="2" creationId="{4AEDB3EA-9C3B-5644-8240-00B33EA49D99}"/>
          </ac:spMkLst>
        </pc:spChg>
        <pc:spChg chg="del">
          <ac:chgData name="Lei Song" userId="e77005fb-e6b4-4f46-8c86-95621a0ac549" providerId="ADAL" clId="{9141E0EE-7D86-2E4B-A5A0-90C4406B7319}" dt="2021-08-30T05:48:53.700" v="1425"/>
          <ac:spMkLst>
            <pc:docMk/>
            <pc:sldMk cId="3038844339" sldId="318"/>
            <ac:spMk id="3" creationId="{E745ED0A-88EC-714B-9CD4-9A8060D0A2FE}"/>
          </ac:spMkLst>
        </pc:spChg>
        <pc:picChg chg="add mod ord">
          <ac:chgData name="Lei Song" userId="e77005fb-e6b4-4f46-8c86-95621a0ac549" providerId="ADAL" clId="{9141E0EE-7D86-2E4B-A5A0-90C4406B7319}" dt="2021-08-30T05:48:53.700" v="1425"/>
          <ac:picMkLst>
            <pc:docMk/>
            <pc:sldMk cId="3038844339" sldId="318"/>
            <ac:picMk id="5" creationId="{45FEEF90-C5B8-8644-8930-4C1A178199A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516420391" sldId="318"/>
        </pc:sldMkLst>
      </pc:sldChg>
      <pc:sldChg chg="addSp delSp modSp new mod">
        <pc:chgData name="Lei Song" userId="e77005fb-e6b4-4f46-8c86-95621a0ac549" providerId="ADAL" clId="{9141E0EE-7D86-2E4B-A5A0-90C4406B7319}" dt="2021-08-30T05:56:55.012" v="1513" actId="1076"/>
        <pc:sldMkLst>
          <pc:docMk/>
          <pc:sldMk cId="618743337" sldId="319"/>
        </pc:sldMkLst>
        <pc:spChg chg="mod">
          <ac:chgData name="Lei Song" userId="e77005fb-e6b4-4f46-8c86-95621a0ac549" providerId="ADAL" clId="{9141E0EE-7D86-2E4B-A5A0-90C4406B7319}" dt="2021-08-30T05:56:24.871" v="1509" actId="20577"/>
          <ac:spMkLst>
            <pc:docMk/>
            <pc:sldMk cId="618743337" sldId="319"/>
            <ac:spMk id="2" creationId="{E6B9AC67-1BE1-5440-AB03-2F22BC1D8E78}"/>
          </ac:spMkLst>
        </pc:spChg>
        <pc:spChg chg="del">
          <ac:chgData name="Lei Song" userId="e77005fb-e6b4-4f46-8c86-95621a0ac549" providerId="ADAL" clId="{9141E0EE-7D86-2E4B-A5A0-90C4406B7319}" dt="2021-08-30T05:56:44.515" v="1511"/>
          <ac:spMkLst>
            <pc:docMk/>
            <pc:sldMk cId="618743337" sldId="319"/>
            <ac:spMk id="3" creationId="{4D0FC3DA-79FE-BD4D-8BF3-6F6C2E5EA4D4}"/>
          </ac:spMkLst>
        </pc:spChg>
        <pc:picChg chg="add mod ord">
          <ac:chgData name="Lei Song" userId="e77005fb-e6b4-4f46-8c86-95621a0ac549" providerId="ADAL" clId="{9141E0EE-7D86-2E4B-A5A0-90C4406B7319}" dt="2021-08-30T05:56:55.012" v="1513" actId="1076"/>
          <ac:picMkLst>
            <pc:docMk/>
            <pc:sldMk cId="618743337" sldId="319"/>
            <ac:picMk id="5" creationId="{44E52C4F-F9F7-4A46-A61C-1B3DA74B75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18498115" sldId="319"/>
        </pc:sldMkLst>
      </pc:sldChg>
      <pc:sldChg chg="addSp delSp modSp new mod">
        <pc:chgData name="Lei Song" userId="e77005fb-e6b4-4f46-8c86-95621a0ac549" providerId="ADAL" clId="{9141E0EE-7D86-2E4B-A5A0-90C4406B7319}" dt="2021-08-30T06:01:52.303" v="1567"/>
        <pc:sldMkLst>
          <pc:docMk/>
          <pc:sldMk cId="2174375472" sldId="320"/>
        </pc:sldMkLst>
        <pc:spChg chg="mod">
          <ac:chgData name="Lei Song" userId="e77005fb-e6b4-4f46-8c86-95621a0ac549" providerId="ADAL" clId="{9141E0EE-7D86-2E4B-A5A0-90C4406B7319}" dt="2021-08-30T06:01:34.645" v="1565" actId="20577"/>
          <ac:spMkLst>
            <pc:docMk/>
            <pc:sldMk cId="2174375472" sldId="320"/>
            <ac:spMk id="2" creationId="{AA6CA97F-E4DB-044A-9AEC-28435299265B}"/>
          </ac:spMkLst>
        </pc:spChg>
        <pc:spChg chg="del">
          <ac:chgData name="Lei Song" userId="e77005fb-e6b4-4f46-8c86-95621a0ac549" providerId="ADAL" clId="{9141E0EE-7D86-2E4B-A5A0-90C4406B7319}" dt="2021-08-30T06:01:52.303" v="1567"/>
          <ac:spMkLst>
            <pc:docMk/>
            <pc:sldMk cId="2174375472" sldId="320"/>
            <ac:spMk id="3" creationId="{616B9B76-576D-5444-9882-DA17FC0EC83A}"/>
          </ac:spMkLst>
        </pc:spChg>
        <pc:picChg chg="add mod ord">
          <ac:chgData name="Lei Song" userId="e77005fb-e6b4-4f46-8c86-95621a0ac549" providerId="ADAL" clId="{9141E0EE-7D86-2E4B-A5A0-90C4406B7319}" dt="2021-08-30T06:01:52.303" v="1567"/>
          <ac:picMkLst>
            <pc:docMk/>
            <pc:sldMk cId="2174375472" sldId="320"/>
            <ac:picMk id="5" creationId="{8A9073B3-6C6D-CB4D-A169-40C388713C2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9211955" sldId="320"/>
        </pc:sldMkLst>
      </pc:sldChg>
      <pc:sldChg chg="addSp delSp modSp new mod">
        <pc:chgData name="Lei Song" userId="e77005fb-e6b4-4f46-8c86-95621a0ac549" providerId="ADAL" clId="{9141E0EE-7D86-2E4B-A5A0-90C4406B7319}" dt="2021-08-30T06:02:45.505" v="1603"/>
        <pc:sldMkLst>
          <pc:docMk/>
          <pc:sldMk cId="436435642" sldId="321"/>
        </pc:sldMkLst>
        <pc:spChg chg="mod">
          <ac:chgData name="Lei Song" userId="e77005fb-e6b4-4f46-8c86-95621a0ac549" providerId="ADAL" clId="{9141E0EE-7D86-2E4B-A5A0-90C4406B7319}" dt="2021-08-30T06:02:14.285" v="1601" actId="20577"/>
          <ac:spMkLst>
            <pc:docMk/>
            <pc:sldMk cId="436435642" sldId="321"/>
            <ac:spMk id="2" creationId="{ADE00F1A-B30D-F64E-AE85-6B00486246AA}"/>
          </ac:spMkLst>
        </pc:spChg>
        <pc:spChg chg="del">
          <ac:chgData name="Lei Song" userId="e77005fb-e6b4-4f46-8c86-95621a0ac549" providerId="ADAL" clId="{9141E0EE-7D86-2E4B-A5A0-90C4406B7319}" dt="2021-08-30T06:02:45.505" v="1603"/>
          <ac:spMkLst>
            <pc:docMk/>
            <pc:sldMk cId="436435642" sldId="321"/>
            <ac:spMk id="3" creationId="{F59FE0AA-C2F0-BB41-BB20-9E2D772FF87E}"/>
          </ac:spMkLst>
        </pc:spChg>
        <pc:picChg chg="add mod ord">
          <ac:chgData name="Lei Song" userId="e77005fb-e6b4-4f46-8c86-95621a0ac549" providerId="ADAL" clId="{9141E0EE-7D86-2E4B-A5A0-90C4406B7319}" dt="2021-08-30T06:02:45.505" v="1603"/>
          <ac:picMkLst>
            <pc:docMk/>
            <pc:sldMk cId="436435642" sldId="321"/>
            <ac:picMk id="5" creationId="{80BA447A-B00E-9C41-9EA2-D5E543D9D57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98510430" sldId="32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44947377" sldId="322"/>
        </pc:sldMkLst>
      </pc:sldChg>
      <pc:sldChg chg="addSp delSp modSp new mod">
        <pc:chgData name="Lei Song" userId="e77005fb-e6b4-4f46-8c86-95621a0ac549" providerId="ADAL" clId="{9141E0EE-7D86-2E4B-A5A0-90C4406B7319}" dt="2021-08-30T06:29:20.642" v="1626"/>
        <pc:sldMkLst>
          <pc:docMk/>
          <pc:sldMk cId="1321775707" sldId="322"/>
        </pc:sldMkLst>
        <pc:spChg chg="mod">
          <ac:chgData name="Lei Song" userId="e77005fb-e6b4-4f46-8c86-95621a0ac549" providerId="ADAL" clId="{9141E0EE-7D86-2E4B-A5A0-90C4406B7319}" dt="2021-08-30T06:29:09.205" v="1624" actId="20577"/>
          <ac:spMkLst>
            <pc:docMk/>
            <pc:sldMk cId="1321775707" sldId="322"/>
            <ac:spMk id="2" creationId="{69392DC1-5651-A142-8119-82F72D67D8A9}"/>
          </ac:spMkLst>
        </pc:spChg>
        <pc:spChg chg="del">
          <ac:chgData name="Lei Song" userId="e77005fb-e6b4-4f46-8c86-95621a0ac549" providerId="ADAL" clId="{9141E0EE-7D86-2E4B-A5A0-90C4406B7319}" dt="2021-08-30T06:29:20.642" v="1626"/>
          <ac:spMkLst>
            <pc:docMk/>
            <pc:sldMk cId="1321775707" sldId="322"/>
            <ac:spMk id="3" creationId="{3B41E84C-4C87-E24B-A79B-A54230DAAA39}"/>
          </ac:spMkLst>
        </pc:spChg>
        <pc:picChg chg="add mod ord">
          <ac:chgData name="Lei Song" userId="e77005fb-e6b4-4f46-8c86-95621a0ac549" providerId="ADAL" clId="{9141E0EE-7D86-2E4B-A5A0-90C4406B7319}" dt="2021-08-30T06:29:20.642" v="1626"/>
          <ac:picMkLst>
            <pc:docMk/>
            <pc:sldMk cId="1321775707" sldId="322"/>
            <ac:picMk id="5" creationId="{90A0FDF8-38C3-284B-9A1B-1220BC37E16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484760975" sldId="323"/>
        </pc:sldMkLst>
      </pc:sldChg>
      <pc:sldChg chg="addSp delSp modSp new mod">
        <pc:chgData name="Lei Song" userId="e77005fb-e6b4-4f46-8c86-95621a0ac549" providerId="ADAL" clId="{9141E0EE-7D86-2E4B-A5A0-90C4406B7319}" dt="2021-08-30T06:29:52.274" v="1647"/>
        <pc:sldMkLst>
          <pc:docMk/>
          <pc:sldMk cId="2746229668" sldId="323"/>
        </pc:sldMkLst>
        <pc:spChg chg="mod">
          <ac:chgData name="Lei Song" userId="e77005fb-e6b4-4f46-8c86-95621a0ac549" providerId="ADAL" clId="{9141E0EE-7D86-2E4B-A5A0-90C4406B7319}" dt="2021-08-30T06:29:32.289" v="1645" actId="20577"/>
          <ac:spMkLst>
            <pc:docMk/>
            <pc:sldMk cId="2746229668" sldId="323"/>
            <ac:spMk id="2" creationId="{CA81DC08-97A2-FA49-8A4A-9859A91B8394}"/>
          </ac:spMkLst>
        </pc:spChg>
        <pc:spChg chg="del">
          <ac:chgData name="Lei Song" userId="e77005fb-e6b4-4f46-8c86-95621a0ac549" providerId="ADAL" clId="{9141E0EE-7D86-2E4B-A5A0-90C4406B7319}" dt="2021-08-30T06:29:52.274" v="1647"/>
          <ac:spMkLst>
            <pc:docMk/>
            <pc:sldMk cId="2746229668" sldId="323"/>
            <ac:spMk id="3" creationId="{043F1244-3B6D-204A-9AD6-688E84B14645}"/>
          </ac:spMkLst>
        </pc:spChg>
        <pc:picChg chg="add mod ord">
          <ac:chgData name="Lei Song" userId="e77005fb-e6b4-4f46-8c86-95621a0ac549" providerId="ADAL" clId="{9141E0EE-7D86-2E4B-A5A0-90C4406B7319}" dt="2021-08-30T06:29:52.274" v="1647"/>
          <ac:picMkLst>
            <pc:docMk/>
            <pc:sldMk cId="2746229668" sldId="323"/>
            <ac:picMk id="5" creationId="{FC8D0FD0-09AB-B041-ABB1-5ED584C8F0FE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6:30:28.165" v="1692"/>
        <pc:sldMkLst>
          <pc:docMk/>
          <pc:sldMk cId="821220623" sldId="324"/>
        </pc:sldMkLst>
        <pc:spChg chg="mod">
          <ac:chgData name="Lei Song" userId="e77005fb-e6b4-4f46-8c86-95621a0ac549" providerId="ADAL" clId="{9141E0EE-7D86-2E4B-A5A0-90C4406B7319}" dt="2021-08-30T06:30:07.149" v="1690" actId="20577"/>
          <ac:spMkLst>
            <pc:docMk/>
            <pc:sldMk cId="821220623" sldId="324"/>
            <ac:spMk id="2" creationId="{40E1A5C9-C58E-AF4F-AF46-C0E04A0E3852}"/>
          </ac:spMkLst>
        </pc:spChg>
        <pc:spChg chg="del">
          <ac:chgData name="Lei Song" userId="e77005fb-e6b4-4f46-8c86-95621a0ac549" providerId="ADAL" clId="{9141E0EE-7D86-2E4B-A5A0-90C4406B7319}" dt="2021-08-30T06:30:28.165" v="1692"/>
          <ac:spMkLst>
            <pc:docMk/>
            <pc:sldMk cId="821220623" sldId="324"/>
            <ac:spMk id="3" creationId="{FB0C7F66-04DE-CF4F-A7B7-3D06700F4AEF}"/>
          </ac:spMkLst>
        </pc:spChg>
        <pc:picChg chg="add mod ord">
          <ac:chgData name="Lei Song" userId="e77005fb-e6b4-4f46-8c86-95621a0ac549" providerId="ADAL" clId="{9141E0EE-7D86-2E4B-A5A0-90C4406B7319}" dt="2021-08-30T06:30:28.165" v="1692"/>
          <ac:picMkLst>
            <pc:docMk/>
            <pc:sldMk cId="821220623" sldId="324"/>
            <ac:picMk id="5" creationId="{D64EC410-DEAB-4244-9E2D-007E9F68E35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66817397" sldId="324"/>
        </pc:sldMkLst>
      </pc:sldChg>
      <pc:sldChg chg="addSp delSp modSp new mod">
        <pc:chgData name="Lei Song" userId="e77005fb-e6b4-4f46-8c86-95621a0ac549" providerId="ADAL" clId="{9141E0EE-7D86-2E4B-A5A0-90C4406B7319}" dt="2021-08-30T06:38:14.274" v="1725" actId="1076"/>
        <pc:sldMkLst>
          <pc:docMk/>
          <pc:sldMk cId="3424262870" sldId="325"/>
        </pc:sldMkLst>
        <pc:spChg chg="mod">
          <ac:chgData name="Lei Song" userId="e77005fb-e6b4-4f46-8c86-95621a0ac549" providerId="ADAL" clId="{9141E0EE-7D86-2E4B-A5A0-90C4406B7319}" dt="2021-08-30T06:37:40.366" v="1718" actId="20577"/>
          <ac:spMkLst>
            <pc:docMk/>
            <pc:sldMk cId="3424262870" sldId="325"/>
            <ac:spMk id="2" creationId="{62076E25-2602-6043-993B-C985C8CD423A}"/>
          </ac:spMkLst>
        </pc:spChg>
        <pc:spChg chg="del">
          <ac:chgData name="Lei Song" userId="e77005fb-e6b4-4f46-8c86-95621a0ac549" providerId="ADAL" clId="{9141E0EE-7D86-2E4B-A5A0-90C4406B7319}" dt="2021-08-30T06:37:45.108" v="1720"/>
          <ac:spMkLst>
            <pc:docMk/>
            <pc:sldMk cId="3424262870" sldId="325"/>
            <ac:spMk id="3" creationId="{4D3A2908-09F2-4443-B685-88D114E19E27}"/>
          </ac:spMkLst>
        </pc:spChg>
        <pc:picChg chg="add mod ord">
          <ac:chgData name="Lei Song" userId="e77005fb-e6b4-4f46-8c86-95621a0ac549" providerId="ADAL" clId="{9141E0EE-7D86-2E4B-A5A0-90C4406B7319}" dt="2021-08-30T06:37:49.587" v="1722" actId="1076"/>
          <ac:picMkLst>
            <pc:docMk/>
            <pc:sldMk cId="3424262870" sldId="325"/>
            <ac:picMk id="5" creationId="{BA887497-8E23-3945-8059-FBBB87504565}"/>
          </ac:picMkLst>
        </pc:picChg>
        <pc:picChg chg="add mod">
          <ac:chgData name="Lei Song" userId="e77005fb-e6b4-4f46-8c86-95621a0ac549" providerId="ADAL" clId="{9141E0EE-7D86-2E4B-A5A0-90C4406B7319}" dt="2021-08-30T06:38:14.274" v="1725" actId="1076"/>
          <ac:picMkLst>
            <pc:docMk/>
            <pc:sldMk cId="3424262870" sldId="325"/>
            <ac:picMk id="7" creationId="{802674BD-B7F0-7A46-80F9-B2A675F4549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8959668" sldId="32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27343887" sldId="326"/>
        </pc:sldMkLst>
      </pc:sldChg>
      <pc:sldChg chg="addSp delSp modSp new mod">
        <pc:chgData name="Lei Song" userId="e77005fb-e6b4-4f46-8c86-95621a0ac549" providerId="ADAL" clId="{9141E0EE-7D86-2E4B-A5A0-90C4406B7319}" dt="2021-08-30T10:53:43.086" v="1821" actId="1076"/>
        <pc:sldMkLst>
          <pc:docMk/>
          <pc:sldMk cId="2717167889" sldId="326"/>
        </pc:sldMkLst>
        <pc:spChg chg="mod">
          <ac:chgData name="Lei Song" userId="e77005fb-e6b4-4f46-8c86-95621a0ac549" providerId="ADAL" clId="{9141E0EE-7D86-2E4B-A5A0-90C4406B7319}" dt="2021-08-30T10:50:01.328" v="1811" actId="20577"/>
          <ac:spMkLst>
            <pc:docMk/>
            <pc:sldMk cId="2717167889" sldId="326"/>
            <ac:spMk id="2" creationId="{7721AE1D-535C-C94C-A6E8-4738A7BBE586}"/>
          </ac:spMkLst>
        </pc:spChg>
        <pc:spChg chg="del">
          <ac:chgData name="Lei Song" userId="e77005fb-e6b4-4f46-8c86-95621a0ac549" providerId="ADAL" clId="{9141E0EE-7D86-2E4B-A5A0-90C4406B7319}" dt="2021-08-30T10:50:07.902" v="1813"/>
          <ac:spMkLst>
            <pc:docMk/>
            <pc:sldMk cId="2717167889" sldId="326"/>
            <ac:spMk id="3" creationId="{DCE95B0A-BC12-A040-A205-ED753552D7A6}"/>
          </ac:spMkLst>
        </pc:spChg>
        <pc:spChg chg="add del mod">
          <ac:chgData name="Lei Song" userId="e77005fb-e6b4-4f46-8c86-95621a0ac549" providerId="ADAL" clId="{9141E0EE-7D86-2E4B-A5A0-90C4406B7319}" dt="2021-08-30T10:50:17.509" v="1816"/>
          <ac:spMkLst>
            <pc:docMk/>
            <pc:sldMk cId="2717167889" sldId="326"/>
            <ac:spMk id="7" creationId="{EC890442-82F3-A243-B011-B93194EFE430}"/>
          </ac:spMkLst>
        </pc:spChg>
        <pc:spChg chg="add mod">
          <ac:chgData name="Lei Song" userId="e77005fb-e6b4-4f46-8c86-95621a0ac549" providerId="ADAL" clId="{9141E0EE-7D86-2E4B-A5A0-90C4406B7319}" dt="2021-08-30T10:51:44.305" v="1819"/>
          <ac:spMkLst>
            <pc:docMk/>
            <pc:sldMk cId="2717167889" sldId="326"/>
            <ac:spMk id="10" creationId="{490F6AB4-D0BF-8647-826D-C1F26CC72B4B}"/>
          </ac:spMkLst>
        </pc:spChg>
        <pc:spChg chg="add mod">
          <ac:chgData name="Lei Song" userId="e77005fb-e6b4-4f46-8c86-95621a0ac549" providerId="ADAL" clId="{9141E0EE-7D86-2E4B-A5A0-90C4406B7319}" dt="2021-08-30T10:53:43.086" v="1821" actId="1076"/>
          <ac:spMkLst>
            <pc:docMk/>
            <pc:sldMk cId="2717167889" sldId="326"/>
            <ac:spMk id="11" creationId="{AD836FAE-5C4D-2443-AA2D-A69B491FB20F}"/>
          </ac:spMkLst>
        </pc:spChg>
        <pc:picChg chg="add del mod ord">
          <ac:chgData name="Lei Song" userId="e77005fb-e6b4-4f46-8c86-95621a0ac549" providerId="ADAL" clId="{9141E0EE-7D86-2E4B-A5A0-90C4406B7319}" dt="2021-08-30T10:50:13.350" v="1814" actId="478"/>
          <ac:picMkLst>
            <pc:docMk/>
            <pc:sldMk cId="2717167889" sldId="326"/>
            <ac:picMk id="5" creationId="{0719AE28-CC22-D947-8FAB-8A6AD6C78AE9}"/>
          </ac:picMkLst>
        </pc:picChg>
        <pc:picChg chg="add mod ord">
          <ac:chgData name="Lei Song" userId="e77005fb-e6b4-4f46-8c86-95621a0ac549" providerId="ADAL" clId="{9141E0EE-7D86-2E4B-A5A0-90C4406B7319}" dt="2021-08-30T10:51:22.652" v="1818" actId="1076"/>
          <ac:picMkLst>
            <pc:docMk/>
            <pc:sldMk cId="2717167889" sldId="326"/>
            <ac:picMk id="9" creationId="{53EEDA53-2EF2-714F-B2F6-B796320575CC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2:29.478" v="1878" actId="1076"/>
        <pc:sldMkLst>
          <pc:docMk/>
          <pc:sldMk cId="1256920419" sldId="327"/>
        </pc:sldMkLst>
        <pc:spChg chg="mod">
          <ac:chgData name="Lei Song" userId="e77005fb-e6b4-4f46-8c86-95621a0ac549" providerId="ADAL" clId="{9141E0EE-7D86-2E4B-A5A0-90C4406B7319}" dt="2021-08-30T11:02:11.161" v="1873" actId="20577"/>
          <ac:spMkLst>
            <pc:docMk/>
            <pc:sldMk cId="1256920419" sldId="327"/>
            <ac:spMk id="2" creationId="{D142188F-C89A-004A-9377-1C862C1351D2}"/>
          </ac:spMkLst>
        </pc:spChg>
        <pc:spChg chg="del">
          <ac:chgData name="Lei Song" userId="e77005fb-e6b4-4f46-8c86-95621a0ac549" providerId="ADAL" clId="{9141E0EE-7D86-2E4B-A5A0-90C4406B7319}" dt="2021-08-30T11:02:23.636" v="1875"/>
          <ac:spMkLst>
            <pc:docMk/>
            <pc:sldMk cId="1256920419" sldId="327"/>
            <ac:spMk id="3" creationId="{3E3D6300-E79F-9749-B1D8-6E8246AC53BE}"/>
          </ac:spMkLst>
        </pc:spChg>
        <pc:picChg chg="add mod ord">
          <ac:chgData name="Lei Song" userId="e77005fb-e6b4-4f46-8c86-95621a0ac549" providerId="ADAL" clId="{9141E0EE-7D86-2E4B-A5A0-90C4406B7319}" dt="2021-08-30T11:02:29.478" v="1878" actId="1076"/>
          <ac:picMkLst>
            <pc:docMk/>
            <pc:sldMk cId="1256920419" sldId="327"/>
            <ac:picMk id="5" creationId="{40FCA3FC-26C7-9142-B1C7-842C6F873A6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166075534" sldId="327"/>
        </pc:sldMkLst>
      </pc:sldChg>
      <pc:sldChg chg="addSp delSp modSp new mod">
        <pc:chgData name="Lei Song" userId="e77005fb-e6b4-4f46-8c86-95621a0ac549" providerId="ADAL" clId="{9141E0EE-7D86-2E4B-A5A0-90C4406B7319}" dt="2021-08-30T11:03:30.759" v="1897" actId="208"/>
        <pc:sldMkLst>
          <pc:docMk/>
          <pc:sldMk cId="4006575864" sldId="328"/>
        </pc:sldMkLst>
        <pc:spChg chg="mod">
          <ac:chgData name="Lei Song" userId="e77005fb-e6b4-4f46-8c86-95621a0ac549" providerId="ADAL" clId="{9141E0EE-7D86-2E4B-A5A0-90C4406B7319}" dt="2021-08-30T11:02:45.329" v="1890" actId="20577"/>
          <ac:spMkLst>
            <pc:docMk/>
            <pc:sldMk cId="4006575864" sldId="328"/>
            <ac:spMk id="2" creationId="{252D05CE-1201-1E4A-8487-B0CF38775333}"/>
          </ac:spMkLst>
        </pc:spChg>
        <pc:spChg chg="del">
          <ac:chgData name="Lei Song" userId="e77005fb-e6b4-4f46-8c86-95621a0ac549" providerId="ADAL" clId="{9141E0EE-7D86-2E4B-A5A0-90C4406B7319}" dt="2021-08-30T11:03:08.397" v="1892"/>
          <ac:spMkLst>
            <pc:docMk/>
            <pc:sldMk cId="4006575864" sldId="328"/>
            <ac:spMk id="3" creationId="{FEDC1CE0-9024-E249-A93D-014E09C41368}"/>
          </ac:spMkLst>
        </pc:spChg>
        <pc:spChg chg="add mod">
          <ac:chgData name="Lei Song" userId="e77005fb-e6b4-4f46-8c86-95621a0ac549" providerId="ADAL" clId="{9141E0EE-7D86-2E4B-A5A0-90C4406B7319}" dt="2021-08-30T11:03:30.759" v="1897" actId="208"/>
          <ac:spMkLst>
            <pc:docMk/>
            <pc:sldMk cId="4006575864" sldId="328"/>
            <ac:spMk id="6" creationId="{3F5F9A01-3165-3E41-93D5-4B0A39A40861}"/>
          </ac:spMkLst>
        </pc:spChg>
        <pc:picChg chg="add mod ord">
          <ac:chgData name="Lei Song" userId="e77005fb-e6b4-4f46-8c86-95621a0ac549" providerId="ADAL" clId="{9141E0EE-7D86-2E4B-A5A0-90C4406B7319}" dt="2021-08-30T11:03:15.597" v="1894" actId="1076"/>
          <ac:picMkLst>
            <pc:docMk/>
            <pc:sldMk cId="4006575864" sldId="328"/>
            <ac:picMk id="5" creationId="{82AF9048-0A7D-294F-9695-1D12A88984C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11714359" sldId="32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86738687" sldId="329"/>
        </pc:sldMkLst>
      </pc:sldChg>
      <pc:sldChg chg="addSp delSp modSp new mod">
        <pc:chgData name="Lei Song" userId="e77005fb-e6b4-4f46-8c86-95621a0ac549" providerId="ADAL" clId="{9141E0EE-7D86-2E4B-A5A0-90C4406B7319}" dt="2021-08-30T11:04:21.028" v="1917" actId="1076"/>
        <pc:sldMkLst>
          <pc:docMk/>
          <pc:sldMk cId="2258412334" sldId="329"/>
        </pc:sldMkLst>
        <pc:spChg chg="mod">
          <ac:chgData name="Lei Song" userId="e77005fb-e6b4-4f46-8c86-95621a0ac549" providerId="ADAL" clId="{9141E0EE-7D86-2E4B-A5A0-90C4406B7319}" dt="2021-08-30T11:03:46.129" v="1913" actId="20577"/>
          <ac:spMkLst>
            <pc:docMk/>
            <pc:sldMk cId="2258412334" sldId="329"/>
            <ac:spMk id="2" creationId="{FC7051A1-F4A9-2B42-938A-012FE7F67046}"/>
          </ac:spMkLst>
        </pc:spChg>
        <pc:spChg chg="del">
          <ac:chgData name="Lei Song" userId="e77005fb-e6b4-4f46-8c86-95621a0ac549" providerId="ADAL" clId="{9141E0EE-7D86-2E4B-A5A0-90C4406B7319}" dt="2021-08-30T11:04:16.963" v="1915"/>
          <ac:spMkLst>
            <pc:docMk/>
            <pc:sldMk cId="2258412334" sldId="329"/>
            <ac:spMk id="3" creationId="{D65719CB-E74C-B94E-85AC-1DB6E714C41C}"/>
          </ac:spMkLst>
        </pc:spChg>
        <pc:picChg chg="add mod ord">
          <ac:chgData name="Lei Song" userId="e77005fb-e6b4-4f46-8c86-95621a0ac549" providerId="ADAL" clId="{9141E0EE-7D86-2E4B-A5A0-90C4406B7319}" dt="2021-08-30T11:04:21.028" v="1917" actId="1076"/>
          <ac:picMkLst>
            <pc:docMk/>
            <pc:sldMk cId="2258412334" sldId="329"/>
            <ac:picMk id="5" creationId="{486776D4-2BB2-0345-A688-38933CD34F52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7:03.242" v="1953" actId="1076"/>
        <pc:sldMkLst>
          <pc:docMk/>
          <pc:sldMk cId="2258327292" sldId="330"/>
        </pc:sldMkLst>
        <pc:spChg chg="mod">
          <ac:chgData name="Lei Song" userId="e77005fb-e6b4-4f46-8c86-95621a0ac549" providerId="ADAL" clId="{9141E0EE-7D86-2E4B-A5A0-90C4406B7319}" dt="2021-08-30T11:06:47.328" v="1950" actId="20577"/>
          <ac:spMkLst>
            <pc:docMk/>
            <pc:sldMk cId="2258327292" sldId="330"/>
            <ac:spMk id="2" creationId="{36DBB9B4-F27E-8949-B384-04B8F6710B71}"/>
          </ac:spMkLst>
        </pc:spChg>
        <pc:spChg chg="del">
          <ac:chgData name="Lei Song" userId="e77005fb-e6b4-4f46-8c86-95621a0ac549" providerId="ADAL" clId="{9141E0EE-7D86-2E4B-A5A0-90C4406B7319}" dt="2021-08-30T11:07:00.726" v="1952"/>
          <ac:spMkLst>
            <pc:docMk/>
            <pc:sldMk cId="2258327292" sldId="330"/>
            <ac:spMk id="3" creationId="{99AA696F-B7D2-7242-8755-FC74208A0477}"/>
          </ac:spMkLst>
        </pc:spChg>
        <pc:picChg chg="add mod ord">
          <ac:chgData name="Lei Song" userId="e77005fb-e6b4-4f46-8c86-95621a0ac549" providerId="ADAL" clId="{9141E0EE-7D86-2E4B-A5A0-90C4406B7319}" dt="2021-08-30T11:07:03.242" v="1953" actId="1076"/>
          <ac:picMkLst>
            <pc:docMk/>
            <pc:sldMk cId="2258327292" sldId="330"/>
            <ac:picMk id="5" creationId="{09FE6B38-06BA-5A4D-9EFE-0215282ECCA7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40081769" sldId="330"/>
        </pc:sldMkLst>
      </pc:sldChg>
      <pc:sldChg chg="addSp delSp modSp new mod">
        <pc:chgData name="Lei Song" userId="e77005fb-e6b4-4f46-8c86-95621a0ac549" providerId="ADAL" clId="{9141E0EE-7D86-2E4B-A5A0-90C4406B7319}" dt="2021-08-30T11:16:17.986" v="1994" actId="1076"/>
        <pc:sldMkLst>
          <pc:docMk/>
          <pc:sldMk cId="2525951987" sldId="331"/>
        </pc:sldMkLst>
        <pc:spChg chg="mod">
          <ac:chgData name="Lei Song" userId="e77005fb-e6b4-4f46-8c86-95621a0ac549" providerId="ADAL" clId="{9141E0EE-7D86-2E4B-A5A0-90C4406B7319}" dt="2021-08-30T11:16:05.750" v="1989" actId="20577"/>
          <ac:spMkLst>
            <pc:docMk/>
            <pc:sldMk cId="2525951987" sldId="331"/>
            <ac:spMk id="2" creationId="{5327FFBC-5024-C141-86AF-DFE094CD12A5}"/>
          </ac:spMkLst>
        </pc:spChg>
        <pc:spChg chg="del">
          <ac:chgData name="Lei Song" userId="e77005fb-e6b4-4f46-8c86-95621a0ac549" providerId="ADAL" clId="{9141E0EE-7D86-2E4B-A5A0-90C4406B7319}" dt="2021-08-30T11:16:10.791" v="1991"/>
          <ac:spMkLst>
            <pc:docMk/>
            <pc:sldMk cId="2525951987" sldId="331"/>
            <ac:spMk id="3" creationId="{8C5515E6-4B2A-384D-A90F-649D8C51D70B}"/>
          </ac:spMkLst>
        </pc:spChg>
        <pc:picChg chg="add mod ord">
          <ac:chgData name="Lei Song" userId="e77005fb-e6b4-4f46-8c86-95621a0ac549" providerId="ADAL" clId="{9141E0EE-7D86-2E4B-A5A0-90C4406B7319}" dt="2021-08-30T11:16:17.986" v="1994" actId="1076"/>
          <ac:picMkLst>
            <pc:docMk/>
            <pc:sldMk cId="2525951987" sldId="331"/>
            <ac:picMk id="5" creationId="{CB1E343B-BB66-C54A-8F2A-68D86238834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32445030" sldId="33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029026136" sldId="332"/>
        </pc:sldMkLst>
      </pc:sldChg>
      <pc:sldChg chg="modSp new mod">
        <pc:chgData name="Lei Song" userId="e77005fb-e6b4-4f46-8c86-95621a0ac549" providerId="ADAL" clId="{9141E0EE-7D86-2E4B-A5A0-90C4406B7319}" dt="2021-08-30T11:21:32.969" v="2008" actId="20577"/>
        <pc:sldMkLst>
          <pc:docMk/>
          <pc:sldMk cId="3311265420" sldId="332"/>
        </pc:sldMkLst>
        <pc:spChg chg="mod">
          <ac:chgData name="Lei Song" userId="e77005fb-e6b4-4f46-8c86-95621a0ac549" providerId="ADAL" clId="{9141E0EE-7D86-2E4B-A5A0-90C4406B7319}" dt="2021-08-30T11:21:24.825" v="2001" actId="20577"/>
          <ac:spMkLst>
            <pc:docMk/>
            <pc:sldMk cId="3311265420" sldId="332"/>
            <ac:spMk id="2" creationId="{76CA89FB-78BD-DD44-BE82-32FBE6BE8861}"/>
          </ac:spMkLst>
        </pc:spChg>
        <pc:spChg chg="mod">
          <ac:chgData name="Lei Song" userId="e77005fb-e6b4-4f46-8c86-95621a0ac549" providerId="ADAL" clId="{9141E0EE-7D86-2E4B-A5A0-90C4406B7319}" dt="2021-08-30T11:21:32.969" v="2008" actId="20577"/>
          <ac:spMkLst>
            <pc:docMk/>
            <pc:sldMk cId="3311265420" sldId="332"/>
            <ac:spMk id="3" creationId="{E7734B3B-E6AD-0A4D-BD58-7C688A9DC07F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1708994" sldId="33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0350185" sldId="334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48604742" sldId="33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12086729" sldId="33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15969590" sldId="33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152824844" sldId="33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160638737" sldId="33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96762728" sldId="340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2965231" sldId="341"/>
        </pc:sldMkLst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8/30/21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jango-ckeditor.readthedocs.io/en/latest/#usag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gzGr51dbsY&amp;list=PLCC34OHNcOtr025c1kHSPrnP18YPB-NFi&amp;index=26&amp;ab_channel=Codemy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872-1914-874D-A84A-EF553D46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Unlike to remove from 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ED5FD-5780-5E46-BEA2-64299809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5957"/>
            <a:ext cx="7886700" cy="3010348"/>
          </a:xfrm>
        </p:spPr>
      </p:pic>
    </p:spTree>
    <p:extLst>
      <p:ext uri="{BB962C8B-B14F-4D97-AF65-F5344CB8AC3E}">
        <p14:creationId xmlns:p14="http://schemas.microsoft.com/office/powerpoint/2010/main" val="261545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9CA-A1A7-0A4A-8727-F79A202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liked to context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89C0E-9726-8540-A51B-57D44784A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6113"/>
            <a:ext cx="7886700" cy="3610036"/>
          </a:xfrm>
        </p:spPr>
      </p:pic>
    </p:spTree>
    <p:extLst>
      <p:ext uri="{BB962C8B-B14F-4D97-AF65-F5344CB8AC3E}">
        <p14:creationId xmlns:p14="http://schemas.microsoft.com/office/powerpoint/2010/main" val="183905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39C5-F4F2-2E43-AA98-BCB9097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another button for unlike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ABDDE-260A-AA40-8685-600B0FDD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49881"/>
            <a:ext cx="7886700" cy="2242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98C-03AD-BF45-AF8F-568973CBEF53}"/>
              </a:ext>
            </a:extLst>
          </p:cNvPr>
          <p:cNvSpPr txBox="1"/>
          <p:nvPr/>
        </p:nvSpPr>
        <p:spPr>
          <a:xfrm>
            <a:off x="763793" y="2054711"/>
            <a:ext cx="1550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article-detail page</a:t>
            </a:r>
          </a:p>
        </p:txBody>
      </p:sp>
    </p:spTree>
    <p:extLst>
      <p:ext uri="{BB962C8B-B14F-4D97-AF65-F5344CB8AC3E}">
        <p14:creationId xmlns:p14="http://schemas.microsoft.com/office/powerpoint/2010/main" val="168673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8088-C980-D04C-8E0D-F8EC9B78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authenticated user can click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590CB-C9A9-7940-A0F8-4CA4CD857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80507"/>
            <a:ext cx="7886700" cy="3181248"/>
          </a:xfrm>
        </p:spPr>
      </p:pic>
    </p:spTree>
    <p:extLst>
      <p:ext uri="{BB962C8B-B14F-4D97-AF65-F5344CB8AC3E}">
        <p14:creationId xmlns:p14="http://schemas.microsoft.com/office/powerpoint/2010/main" val="245620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BDAE-939B-6242-AC05-0254D946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Registration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696-77DA-5E4D-BBE0-632FAB8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first name, last name and email</a:t>
            </a:r>
          </a:p>
          <a:p>
            <a:r>
              <a:rPr lang="en-US" dirty="0"/>
              <a:t>Create forms in members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BCBF8-87BE-C24B-8EFE-5CFFF181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50342"/>
            <a:ext cx="7886701" cy="36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A33A-EB0D-E64C-AA7C-A906ED07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sign up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B1CE7-050E-EF44-9489-2D2D137E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6168"/>
            <a:ext cx="7886700" cy="4049927"/>
          </a:xfrm>
        </p:spPr>
      </p:pic>
    </p:spTree>
    <p:extLst>
      <p:ext uri="{BB962C8B-B14F-4D97-AF65-F5344CB8AC3E}">
        <p14:creationId xmlns:p14="http://schemas.microsoft.com/office/powerpoint/2010/main" val="218843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1F5-4D3F-264B-81BD-AADAA14C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25D5-CAFD-2546-804B-F096D702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/3.2/ref/forms/widgets/</a:t>
            </a:r>
          </a:p>
        </p:txBody>
      </p:sp>
    </p:spTree>
    <p:extLst>
      <p:ext uri="{BB962C8B-B14F-4D97-AF65-F5344CB8AC3E}">
        <p14:creationId xmlns:p14="http://schemas.microsoft.com/office/powerpoint/2010/main" val="310839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6955-276E-1548-9C49-C4D22D66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AF89-477A-5846-BDAD-1DB6264C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</a:t>
            </a:r>
            <a:r>
              <a:rPr lang="en-US" dirty="0" err="1"/>
              <a:t>CKEditor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https://django-ckeditor.readthedocs.io/en/latest/#usage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django-ckeditor</a:t>
            </a:r>
            <a:endParaRPr lang="en-US" dirty="0"/>
          </a:p>
          <a:p>
            <a:r>
              <a:rPr lang="en-US" dirty="0"/>
              <a:t>In terminal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7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3063-C8D5-864A-84A9-E6D074C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body type to </a:t>
            </a:r>
            <a:r>
              <a:rPr lang="en-US" dirty="0" err="1"/>
              <a:t>RichTextField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51B3-3C17-C64D-AC85-185D4546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E64E4-7AC2-D84B-AB79-3FE2D628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825625"/>
            <a:ext cx="6642100" cy="394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07D13-62EA-E24D-B057-AD2F3B163016}"/>
              </a:ext>
            </a:extLst>
          </p:cNvPr>
          <p:cNvSpPr txBox="1"/>
          <p:nvPr/>
        </p:nvSpPr>
        <p:spPr>
          <a:xfrm>
            <a:off x="1720516" y="6316579"/>
            <a:ext cx="219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&amp; migrate</a:t>
            </a:r>
          </a:p>
        </p:txBody>
      </p:sp>
    </p:spTree>
    <p:extLst>
      <p:ext uri="{BB962C8B-B14F-4D97-AF65-F5344CB8AC3E}">
        <p14:creationId xmlns:p14="http://schemas.microsoft.com/office/powerpoint/2010/main" val="352102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F1D2-A59E-0C4B-A153-12E0DDD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ckeditor</a:t>
            </a:r>
            <a:r>
              <a:rPr lang="en-US" dirty="0"/>
              <a:t> to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B740D-3896-EA48-A06E-86C56F503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917031"/>
            <a:ext cx="4610100" cy="2108200"/>
          </a:xfrm>
        </p:spPr>
      </p:pic>
    </p:spTree>
    <p:extLst>
      <p:ext uri="{BB962C8B-B14F-4D97-AF65-F5344CB8AC3E}">
        <p14:creationId xmlns:p14="http://schemas.microsoft.com/office/powerpoint/2010/main" val="7601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Simple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Relationships</a:t>
            </a:r>
          </a:p>
          <a:p>
            <a:r>
              <a:rPr lang="en-US" dirty="0"/>
              <a:t>Extended Registration Form</a:t>
            </a:r>
          </a:p>
          <a:p>
            <a:r>
              <a:rPr lang="en-US" dirty="0"/>
              <a:t>Rich Text Editor</a:t>
            </a:r>
          </a:p>
          <a:p>
            <a:r>
              <a:rPr lang="en-US" dirty="0"/>
              <a:t>Snippet</a:t>
            </a:r>
          </a:p>
          <a:p>
            <a:r>
              <a:rPr lang="en-US" dirty="0"/>
              <a:t>Profile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Upload Images</a:t>
            </a:r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0A4-78BF-A04F-AABA-12A248B3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form Media to add post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62A4-2E7D-2942-ACEB-FCE87F93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350" y="2821781"/>
            <a:ext cx="6083300" cy="2298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E91B2-1CEA-B346-A840-45BDAB60AB93}"/>
              </a:ext>
            </a:extLst>
          </p:cNvPr>
          <p:cNvSpPr txBox="1"/>
          <p:nvPr/>
        </p:nvSpPr>
        <p:spPr>
          <a:xfrm>
            <a:off x="1828800" y="5378116"/>
            <a:ext cx="22140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to update post page</a:t>
            </a:r>
          </a:p>
        </p:txBody>
      </p:sp>
    </p:spTree>
    <p:extLst>
      <p:ext uri="{BB962C8B-B14F-4D97-AF65-F5344CB8AC3E}">
        <p14:creationId xmlns:p14="http://schemas.microsoft.com/office/powerpoint/2010/main" val="228351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B4FA-F8F0-A341-87D7-23D510D5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take this off from post 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8B0ED-2BBA-2B4F-AFEC-69388F2C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58" y="1823035"/>
            <a:ext cx="6032962" cy="173831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B07A88-AEBF-FE41-8E31-1693DEDEF7E9}"/>
              </a:ext>
            </a:extLst>
          </p:cNvPr>
          <p:cNvSpPr/>
          <p:nvPr/>
        </p:nvSpPr>
        <p:spPr>
          <a:xfrm>
            <a:off x="4219575" y="2400300"/>
            <a:ext cx="1228725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44C1-BEBE-9B40-B384-96B0DC4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21C6-3FA2-F149-8FA5-74F59A64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your post list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D9189-E022-9B44-8D5D-EB7572D1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435225"/>
            <a:ext cx="8915400" cy="246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6A510-44FA-074C-BDCA-7C8138B00A09}"/>
              </a:ext>
            </a:extLst>
          </p:cNvPr>
          <p:cNvSpPr txBox="1"/>
          <p:nvPr/>
        </p:nvSpPr>
        <p:spPr>
          <a:xfrm>
            <a:off x="1396666" y="5057709"/>
            <a:ext cx="219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&amp; migrate</a:t>
            </a:r>
          </a:p>
        </p:txBody>
      </p:sp>
    </p:spTree>
    <p:extLst>
      <p:ext uri="{BB962C8B-B14F-4D97-AF65-F5344CB8AC3E}">
        <p14:creationId xmlns:p14="http://schemas.microsoft.com/office/powerpoint/2010/main" val="145938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91A9-6876-2A4B-8312-A7AAA371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home.html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339A1-FB2A-E948-9251-DE0E4EEC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0937"/>
            <a:ext cx="7886700" cy="2239188"/>
          </a:xfrm>
        </p:spPr>
      </p:pic>
    </p:spTree>
    <p:extLst>
      <p:ext uri="{BB962C8B-B14F-4D97-AF65-F5344CB8AC3E}">
        <p14:creationId xmlns:p14="http://schemas.microsoft.com/office/powerpoint/2010/main" val="218934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D111-DC7F-A444-B35B-A3B300A4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snippet to forms create and update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93866-0627-5449-9EB2-1719C319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58682"/>
            <a:ext cx="7886700" cy="3024898"/>
          </a:xfrm>
        </p:spPr>
      </p:pic>
    </p:spTree>
    <p:extLst>
      <p:ext uri="{BB962C8B-B14F-4D97-AF65-F5344CB8AC3E}">
        <p14:creationId xmlns:p14="http://schemas.microsoft.com/office/powerpoint/2010/main" val="295784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B947-F11E-2344-A7E1-5A50FE15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default value for snippet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2EF6B-70C3-B149-9DCC-981212CF5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5" y="1847048"/>
            <a:ext cx="7156450" cy="3163904"/>
          </a:xfrm>
        </p:spPr>
      </p:pic>
    </p:spTree>
    <p:extLst>
      <p:ext uri="{BB962C8B-B14F-4D97-AF65-F5344CB8AC3E}">
        <p14:creationId xmlns:p14="http://schemas.microsoft.com/office/powerpoint/2010/main" val="240417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C6B7-018E-C843-B374-D484B3E0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Change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02C35-9C3C-D843-9CFF-CD6B393A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58682"/>
            <a:ext cx="7886700" cy="3024898"/>
          </a:xfrm>
        </p:spPr>
      </p:pic>
    </p:spTree>
    <p:extLst>
      <p:ext uri="{BB962C8B-B14F-4D97-AF65-F5344CB8AC3E}">
        <p14:creationId xmlns:p14="http://schemas.microsoft.com/office/powerpoint/2010/main" val="26087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E99-A565-AB47-8424-EEBEF01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new view to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38246-4242-104D-9BAE-AE02D7AA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0" y="2123281"/>
            <a:ext cx="6845300" cy="3695700"/>
          </a:xfrm>
        </p:spPr>
      </p:pic>
    </p:spTree>
    <p:extLst>
      <p:ext uri="{BB962C8B-B14F-4D97-AF65-F5344CB8AC3E}">
        <p14:creationId xmlns:p14="http://schemas.microsoft.com/office/powerpoint/2010/main" val="222424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E5A2-6F8B-6545-8A49-913F5CF3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</a:t>
            </a:r>
            <a:r>
              <a:rPr lang="en-US" dirty="0" err="1"/>
              <a:t>url</a:t>
            </a:r>
            <a:r>
              <a:rPr lang="en-US" dirty="0"/>
              <a:t> to </a:t>
            </a:r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73532-17E9-6E4A-A423-D6093B79C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688431"/>
            <a:ext cx="7200900" cy="2565400"/>
          </a:xfrm>
        </p:spPr>
      </p:pic>
    </p:spTree>
    <p:extLst>
      <p:ext uri="{BB962C8B-B14F-4D97-AF65-F5344CB8AC3E}">
        <p14:creationId xmlns:p14="http://schemas.microsoft.com/office/powerpoint/2010/main" val="881312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D76C-3937-5A4F-A0F0-1DE7C218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UserChangeForm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97580-65B8-894B-B2EC-CBBD0BA64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8033"/>
            <a:ext cx="7886700" cy="3386196"/>
          </a:xfrm>
        </p:spPr>
      </p:pic>
    </p:spTree>
    <p:extLst>
      <p:ext uri="{BB962C8B-B14F-4D97-AF65-F5344CB8AC3E}">
        <p14:creationId xmlns:p14="http://schemas.microsoft.com/office/powerpoint/2010/main" val="332734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3F12-AA00-CE4B-B513-10E85939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likes to Model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25ED5-D379-A74C-AD36-F69D6F1F1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5733"/>
            <a:ext cx="7886700" cy="2695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BD9D7-847E-B54D-95D3-32898F004E74}"/>
              </a:ext>
            </a:extLst>
          </p:cNvPr>
          <p:cNvSpPr txBox="1"/>
          <p:nvPr/>
        </p:nvSpPr>
        <p:spPr>
          <a:xfrm>
            <a:off x="774551" y="5045336"/>
            <a:ext cx="219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&amp; migrate</a:t>
            </a:r>
          </a:p>
        </p:txBody>
      </p:sp>
    </p:spTree>
    <p:extLst>
      <p:ext uri="{BB962C8B-B14F-4D97-AF65-F5344CB8AC3E}">
        <p14:creationId xmlns:p14="http://schemas.microsoft.com/office/powerpoint/2010/main" val="310505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B3EA-9C3B-5644-8240-00B33EA4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form class for </a:t>
            </a:r>
            <a:r>
              <a:rPr lang="en-US" dirty="0" err="1"/>
              <a:t>UserEditView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EEF90-C5B8-8644-8930-4C1A1781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872581"/>
            <a:ext cx="6565900" cy="2197100"/>
          </a:xfrm>
        </p:spPr>
      </p:pic>
    </p:spTree>
    <p:extLst>
      <p:ext uri="{BB962C8B-B14F-4D97-AF65-F5344CB8AC3E}">
        <p14:creationId xmlns:p14="http://schemas.microsoft.com/office/powerpoint/2010/main" val="3038844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AC67-1BE1-5440-AB03-2F22BC1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52C4F-F9F7-4A46-A61C-1B3DA74B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1939131"/>
            <a:ext cx="7226300" cy="2616200"/>
          </a:xfrm>
        </p:spPr>
      </p:pic>
    </p:spTree>
    <p:extLst>
      <p:ext uri="{BB962C8B-B14F-4D97-AF65-F5344CB8AC3E}">
        <p14:creationId xmlns:p14="http://schemas.microsoft.com/office/powerpoint/2010/main" val="618743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A97F-E4DB-044A-9AEC-2843529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 for change password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073B3-6C6D-CB4D-A169-40C38871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51881"/>
            <a:ext cx="7010400" cy="3238500"/>
          </a:xfrm>
        </p:spPr>
      </p:pic>
    </p:spTree>
    <p:extLst>
      <p:ext uri="{BB962C8B-B14F-4D97-AF65-F5344CB8AC3E}">
        <p14:creationId xmlns:p14="http://schemas.microsoft.com/office/powerpoint/2010/main" val="217437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0F1A-B30D-F64E-AE85-6B004862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template to auth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A447A-B00E-9C41-9EA2-D5E543D9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3761"/>
            <a:ext cx="7886700" cy="2714741"/>
          </a:xfrm>
        </p:spPr>
      </p:pic>
    </p:spTree>
    <p:extLst>
      <p:ext uri="{BB962C8B-B14F-4D97-AF65-F5344CB8AC3E}">
        <p14:creationId xmlns:p14="http://schemas.microsoft.com/office/powerpoint/2010/main" val="43643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2DC1-5651-A142-8119-82F72D67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better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0FDF8-38C3-284B-9A1B-1220BC37E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580481"/>
            <a:ext cx="7391400" cy="2781300"/>
          </a:xfrm>
        </p:spPr>
      </p:pic>
    </p:spTree>
    <p:extLst>
      <p:ext uri="{BB962C8B-B14F-4D97-AF65-F5344CB8AC3E}">
        <p14:creationId xmlns:p14="http://schemas.microsoft.com/office/powerpoint/2010/main" val="1321775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C08-97A2-FA49-8A4A-9859A91B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new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D0FD0-09AB-B041-ABB1-5ED584C8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3069431"/>
            <a:ext cx="7734300" cy="1803400"/>
          </a:xfrm>
        </p:spPr>
      </p:pic>
    </p:spTree>
    <p:extLst>
      <p:ext uri="{BB962C8B-B14F-4D97-AF65-F5344CB8AC3E}">
        <p14:creationId xmlns:p14="http://schemas.microsoft.com/office/powerpoint/2010/main" val="274622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5C9-C58E-AF4F-AF46-C0E04A0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password changed success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EC410-DEAB-4244-9E2D-007E9F68E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821781"/>
            <a:ext cx="6527800" cy="2298700"/>
          </a:xfrm>
        </p:spPr>
      </p:pic>
    </p:spTree>
    <p:extLst>
      <p:ext uri="{BB962C8B-B14F-4D97-AF65-F5344CB8AC3E}">
        <p14:creationId xmlns:p14="http://schemas.microsoft.com/office/powerpoint/2010/main" val="821220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6E25-2602-6043-993B-C985C8C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you can create a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87497-8E23-3945-8059-FBBB87504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1966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674BD-B7F0-7A46-80F9-B2A675F4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4298950"/>
            <a:ext cx="7353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AE1D-535C-C94C-A6E8-4738A7B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image field for Model Post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EEDA53-2EF2-714F-B2F6-B7963205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6119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F6AB4-D0BF-8647-826D-C1F26CC72B4B}"/>
              </a:ext>
            </a:extLst>
          </p:cNvPr>
          <p:cNvSpPr txBox="1"/>
          <p:nvPr/>
        </p:nvSpPr>
        <p:spPr>
          <a:xfrm>
            <a:off x="1396666" y="5057709"/>
            <a:ext cx="2194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&amp; migrate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36FAE-5C4D-2443-AA2D-A69B491FB20F}"/>
              </a:ext>
            </a:extLst>
          </p:cNvPr>
          <p:cNvSpPr/>
          <p:nvPr/>
        </p:nvSpPr>
        <p:spPr>
          <a:xfrm>
            <a:off x="1396666" y="4757627"/>
            <a:ext cx="22236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-m 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2717167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188F-C89A-004A-9377-1C862C13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Post file -&gt; change form encryption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CA3FC-26C7-9142-B1C7-842C6F87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51" y="1968499"/>
            <a:ext cx="6507898" cy="2447925"/>
          </a:xfrm>
        </p:spPr>
      </p:pic>
    </p:spTree>
    <p:extLst>
      <p:ext uri="{BB962C8B-B14F-4D97-AF65-F5344CB8AC3E}">
        <p14:creationId xmlns:p14="http://schemas.microsoft.com/office/powerpoint/2010/main" val="12569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AAEC-7F10-D148-AADA-3759ECBE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4EF1A-C6D4-F44F-8B30-C0BF62965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78881"/>
            <a:ext cx="5410200" cy="2984500"/>
          </a:xfrm>
        </p:spPr>
      </p:pic>
    </p:spTree>
    <p:extLst>
      <p:ext uri="{BB962C8B-B14F-4D97-AF65-F5344CB8AC3E}">
        <p14:creationId xmlns:p14="http://schemas.microsoft.com/office/powerpoint/2010/main" val="2622343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05CE-1201-1E4A-8487-B0CF3877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forms.py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F9048-0A7D-294F-9695-1D12A8898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67" y="1804989"/>
            <a:ext cx="8236666" cy="371554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5F9A01-3165-3E41-93D5-4B0A39A40861}"/>
              </a:ext>
            </a:extLst>
          </p:cNvPr>
          <p:cNvSpPr/>
          <p:nvPr/>
        </p:nvSpPr>
        <p:spPr>
          <a:xfrm>
            <a:off x="6886575" y="2409825"/>
            <a:ext cx="1447800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5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1A1-F4A9-2B42-938A-012FE7F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776D4-2BB2-0345-A688-38933CD34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263" y="2153047"/>
            <a:ext cx="7403474" cy="2574131"/>
          </a:xfrm>
        </p:spPr>
      </p:pic>
    </p:spTree>
    <p:extLst>
      <p:ext uri="{BB962C8B-B14F-4D97-AF65-F5344CB8AC3E}">
        <p14:creationId xmlns:p14="http://schemas.microsoft.com/office/powerpoint/2010/main" val="225841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9B4-F27E-8949-B384-04B8F67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urls.py</a:t>
            </a:r>
            <a:r>
              <a:rPr lang="en-US" dirty="0"/>
              <a:t> in app root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E6B38-06BA-5A4D-9EFE-0215282EC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2364581"/>
            <a:ext cx="7645400" cy="2374900"/>
          </a:xfrm>
        </p:spPr>
      </p:pic>
    </p:spTree>
    <p:extLst>
      <p:ext uri="{BB962C8B-B14F-4D97-AF65-F5344CB8AC3E}">
        <p14:creationId xmlns:p14="http://schemas.microsoft.com/office/powerpoint/2010/main" val="2258327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FFBC-5024-C141-86AF-DFE094CD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to post 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E343B-BB66-C54A-8F2A-68D862388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72" y="2122884"/>
            <a:ext cx="5765256" cy="1869281"/>
          </a:xfrm>
        </p:spPr>
      </p:pic>
    </p:spTree>
    <p:extLst>
      <p:ext uri="{BB962C8B-B14F-4D97-AF65-F5344CB8AC3E}">
        <p14:creationId xmlns:p14="http://schemas.microsoft.com/office/powerpoint/2010/main" val="2525951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9FB-78BD-DD44-BE82-32FBE6BE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4B3B-E6AD-0A4D-BD58-7C688A9D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https://www.youtube.com/watch?v=ygzGr51dbsY&amp;list=PLCC34OHNcOtr025c1kHSPrnP18YPB-NFi&amp;index=26&amp;ab_channel=Codemy.com</a:t>
            </a:r>
            <a:endParaRPr lang="en-US" dirty="0"/>
          </a:p>
          <a:p>
            <a:r>
              <a:rPr lang="en-US"/>
              <a:t>18-26</a:t>
            </a:r>
          </a:p>
        </p:txBody>
      </p:sp>
    </p:spTree>
    <p:extLst>
      <p:ext uri="{BB962C8B-B14F-4D97-AF65-F5344CB8AC3E}">
        <p14:creationId xmlns:p14="http://schemas.microsoft.com/office/powerpoint/2010/main" val="331126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CBA8-A0BA-064C-A23B-A66F8EDC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from your admin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C6B9B-BAF1-3E46-9039-ABE41538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939" y="1825625"/>
            <a:ext cx="5674122" cy="4291013"/>
          </a:xfrm>
        </p:spPr>
      </p:pic>
    </p:spTree>
    <p:extLst>
      <p:ext uri="{BB962C8B-B14F-4D97-AF65-F5344CB8AC3E}">
        <p14:creationId xmlns:p14="http://schemas.microsoft.com/office/powerpoint/2010/main" val="302565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66E2-BF8B-7B42-AF0A-8C684BFF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09238-896D-4440-AF53-8CB046D21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8050"/>
            <a:ext cx="7886700" cy="1886162"/>
          </a:xfrm>
        </p:spPr>
      </p:pic>
    </p:spTree>
    <p:extLst>
      <p:ext uri="{BB962C8B-B14F-4D97-AF65-F5344CB8AC3E}">
        <p14:creationId xmlns:p14="http://schemas.microsoft.com/office/powerpoint/2010/main" val="29677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37F1-C6E7-854C-8874-EA9B42E1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EF94-2203-B44A-BAB7-5B7B3FF8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article-</a:t>
            </a:r>
            <a:r>
              <a:rPr lang="en-US" dirty="0" err="1"/>
              <a:t>detail.html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31124-70BC-D448-9455-067339CF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115"/>
            <a:ext cx="9144000" cy="36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3BE-69EF-A247-AE8A-143A6531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to count total likes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102EB-AF6E-8E43-98C3-41AC11748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63510"/>
            <a:ext cx="7886700" cy="10152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E0F0A-4C45-F643-8711-462316933AE4}"/>
              </a:ext>
            </a:extLst>
          </p:cNvPr>
          <p:cNvSpPr txBox="1"/>
          <p:nvPr/>
        </p:nvSpPr>
        <p:spPr>
          <a:xfrm>
            <a:off x="516366" y="2054710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Model Post</a:t>
            </a:r>
          </a:p>
        </p:txBody>
      </p:sp>
    </p:spTree>
    <p:extLst>
      <p:ext uri="{BB962C8B-B14F-4D97-AF65-F5344CB8AC3E}">
        <p14:creationId xmlns:p14="http://schemas.microsoft.com/office/powerpoint/2010/main" val="305176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20C-42F7-F447-B2A6-A08F7D80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13209F-52CC-D44D-87B3-F1DB1170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39443"/>
            <a:ext cx="7886700" cy="2463376"/>
          </a:xfrm>
        </p:spPr>
      </p:pic>
    </p:spTree>
    <p:extLst>
      <p:ext uri="{BB962C8B-B14F-4D97-AF65-F5344CB8AC3E}">
        <p14:creationId xmlns:p14="http://schemas.microsoft.com/office/powerpoint/2010/main" val="266684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</TotalTime>
  <Words>350</Words>
  <Application>Microsoft Macintosh PowerPoint</Application>
  <PresentationFormat>On-screen Show (4:3)</PresentationFormat>
  <Paragraphs>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Simple Blog</vt:lpstr>
      <vt:lpstr>Add a likes to Model Post</vt:lpstr>
      <vt:lpstr>Check your database</vt:lpstr>
      <vt:lpstr>Check from your admin site</vt:lpstr>
      <vt:lpstr>Views</vt:lpstr>
      <vt:lpstr>Template</vt:lpstr>
      <vt:lpstr>Create a function to count total likes</vt:lpstr>
      <vt:lpstr>Views</vt:lpstr>
      <vt:lpstr>Add Unlike to remove from DB</vt:lpstr>
      <vt:lpstr>Add liked to context</vt:lpstr>
      <vt:lpstr>Create another button for unlike</vt:lpstr>
      <vt:lpstr>Only authenticated user can click</vt:lpstr>
      <vt:lpstr>Extended Registration Form</vt:lpstr>
      <vt:lpstr>Change the sign up view</vt:lpstr>
      <vt:lpstr>Widgets class</vt:lpstr>
      <vt:lpstr>Rich Text Editor</vt:lpstr>
      <vt:lpstr>Change body type to RichTextField</vt:lpstr>
      <vt:lpstr>Register ckeditor to settings</vt:lpstr>
      <vt:lpstr>Add form Media to add post page</vt:lpstr>
      <vt:lpstr>Try take this off from post detail page</vt:lpstr>
      <vt:lpstr>snippet</vt:lpstr>
      <vt:lpstr>In home.html</vt:lpstr>
      <vt:lpstr>Add snippet to forms create and update form</vt:lpstr>
      <vt:lpstr>Remove default value for snippet</vt:lpstr>
      <vt:lpstr>User Change Form</vt:lpstr>
      <vt:lpstr>Register new view to urls</vt:lpstr>
      <vt:lpstr>Add new url to base.html</vt:lpstr>
      <vt:lpstr>Customize UserChangeForm</vt:lpstr>
      <vt:lpstr>Change form class for UserEditView</vt:lpstr>
      <vt:lpstr>Auth View</vt:lpstr>
      <vt:lpstr>Create a template for change password page</vt:lpstr>
      <vt:lpstr>Add template to auth view</vt:lpstr>
      <vt:lpstr>Create a better view</vt:lpstr>
      <vt:lpstr>Register a new url</vt:lpstr>
      <vt:lpstr>Create a password changed success page</vt:lpstr>
      <vt:lpstr>Or, you can create a form</vt:lpstr>
      <vt:lpstr>Create image field for Model Post</vt:lpstr>
      <vt:lpstr>Add Post file -&gt; change form encryption type</vt:lpstr>
      <vt:lpstr>forms.py </vt:lpstr>
      <vt:lpstr>setting.py</vt:lpstr>
      <vt:lpstr>urls.py in app root directory</vt:lpstr>
      <vt:lpstr>Add image to post detail page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140</cp:revision>
  <dcterms:created xsi:type="dcterms:W3CDTF">2017-11-02T21:35:40Z</dcterms:created>
  <dcterms:modified xsi:type="dcterms:W3CDTF">2021-08-30T11:21:35Z</dcterms:modified>
</cp:coreProperties>
</file>