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57" r:id="rId6"/>
    <p:sldId id="258" r:id="rId7"/>
    <p:sldId id="294" r:id="rId8"/>
    <p:sldId id="293" r:id="rId9"/>
    <p:sldId id="260" r:id="rId10"/>
    <p:sldId id="295" r:id="rId11"/>
    <p:sldId id="261" r:id="rId12"/>
    <p:sldId id="298" r:id="rId13"/>
    <p:sldId id="259" r:id="rId14"/>
    <p:sldId id="266" r:id="rId15"/>
    <p:sldId id="267" r:id="rId16"/>
    <p:sldId id="268" r:id="rId17"/>
    <p:sldId id="262" r:id="rId18"/>
    <p:sldId id="297" r:id="rId19"/>
    <p:sldId id="296" r:id="rId20"/>
    <p:sldId id="263" r:id="rId21"/>
    <p:sldId id="269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EDB63-5B79-401E-AC58-3C1420ECAEC7}" v="17" dt="2024-03-08T21:41:29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Keivanmarz" userId="be195dd7-4fd6-4ab1-8914-9e533d86e4cf" providerId="ADAL" clId="{A17EDB63-5B79-401E-AC58-3C1420ECAEC7}"/>
    <pc:docChg chg="undo custSel addSld delSld modSld sldOrd">
      <pc:chgData name="Ali Keivanmarz" userId="be195dd7-4fd6-4ab1-8914-9e533d86e4cf" providerId="ADAL" clId="{A17EDB63-5B79-401E-AC58-3C1420ECAEC7}" dt="2024-03-08T21:45:11.612" v="91"/>
      <pc:docMkLst>
        <pc:docMk/>
      </pc:docMkLst>
      <pc:sldChg chg="addSp delSp modSp add mod ord">
        <pc:chgData name="Ali Keivanmarz" userId="be195dd7-4fd6-4ab1-8914-9e533d86e4cf" providerId="ADAL" clId="{A17EDB63-5B79-401E-AC58-3C1420ECAEC7}" dt="2024-03-08T21:45:11.612" v="91"/>
        <pc:sldMkLst>
          <pc:docMk/>
          <pc:sldMk cId="2931984188" sldId="298"/>
        </pc:sldMkLst>
        <pc:spChg chg="add mod">
          <ac:chgData name="Ali Keivanmarz" userId="be195dd7-4fd6-4ab1-8914-9e533d86e4cf" providerId="ADAL" clId="{A17EDB63-5B79-401E-AC58-3C1420ECAEC7}" dt="2024-03-08T21:36:21.258" v="40" actId="1076"/>
          <ac:spMkLst>
            <pc:docMk/>
            <pc:sldMk cId="2931984188" sldId="298"/>
            <ac:spMk id="4" creationId="{FFF08728-AA42-4393-49C6-DD41E9CFD557}"/>
          </ac:spMkLst>
        </pc:spChg>
        <pc:spChg chg="add mod">
          <ac:chgData name="Ali Keivanmarz" userId="be195dd7-4fd6-4ab1-8914-9e533d86e4cf" providerId="ADAL" clId="{A17EDB63-5B79-401E-AC58-3C1420ECAEC7}" dt="2024-03-08T21:36:19.250" v="39" actId="1076"/>
          <ac:spMkLst>
            <pc:docMk/>
            <pc:sldMk cId="2931984188" sldId="298"/>
            <ac:spMk id="6" creationId="{E00BBBA7-637E-FC7C-A481-A351EABA909B}"/>
          </ac:spMkLst>
        </pc:spChg>
        <pc:spChg chg="add mod">
          <ac:chgData name="Ali Keivanmarz" userId="be195dd7-4fd6-4ab1-8914-9e533d86e4cf" providerId="ADAL" clId="{A17EDB63-5B79-401E-AC58-3C1420ECAEC7}" dt="2024-03-08T21:36:34.409" v="43" actId="13822"/>
          <ac:spMkLst>
            <pc:docMk/>
            <pc:sldMk cId="2931984188" sldId="298"/>
            <ac:spMk id="8" creationId="{C4C8B822-A920-C8FB-0783-90EA5DE03197}"/>
          </ac:spMkLst>
        </pc:spChg>
        <pc:spChg chg="add mod">
          <ac:chgData name="Ali Keivanmarz" userId="be195dd7-4fd6-4ab1-8914-9e533d86e4cf" providerId="ADAL" clId="{A17EDB63-5B79-401E-AC58-3C1420ECAEC7}" dt="2024-03-08T21:36:38.012" v="45" actId="1076"/>
          <ac:spMkLst>
            <pc:docMk/>
            <pc:sldMk cId="2931984188" sldId="298"/>
            <ac:spMk id="9" creationId="{2FF80508-8FAC-B0C6-D626-F7FF09BDEF40}"/>
          </ac:spMkLst>
        </pc:spChg>
        <pc:picChg chg="add del mod">
          <ac:chgData name="Ali Keivanmarz" userId="be195dd7-4fd6-4ab1-8914-9e533d86e4cf" providerId="ADAL" clId="{A17EDB63-5B79-401E-AC58-3C1420ECAEC7}" dt="2024-03-08T21:38:52.633" v="46" actId="478"/>
          <ac:picMkLst>
            <pc:docMk/>
            <pc:sldMk cId="2931984188" sldId="298"/>
            <ac:picMk id="3" creationId="{343AABE9-D853-B70B-2D78-975FB4BFE005}"/>
          </ac:picMkLst>
        </pc:picChg>
        <pc:picChg chg="add mod">
          <ac:chgData name="Ali Keivanmarz" userId="be195dd7-4fd6-4ab1-8914-9e533d86e4cf" providerId="ADAL" clId="{A17EDB63-5B79-401E-AC58-3C1420ECAEC7}" dt="2024-03-08T21:39:25.487" v="49" actId="1076"/>
          <ac:picMkLst>
            <pc:docMk/>
            <pc:sldMk cId="2931984188" sldId="298"/>
            <ac:picMk id="11" creationId="{AA1B3E21-BEBD-C9D3-959D-146EEB9D698F}"/>
          </ac:picMkLst>
        </pc:picChg>
        <pc:picChg chg="add del mod">
          <ac:chgData name="Ali Keivanmarz" userId="be195dd7-4fd6-4ab1-8914-9e533d86e4cf" providerId="ADAL" clId="{A17EDB63-5B79-401E-AC58-3C1420ECAEC7}" dt="2024-03-08T21:35:23.219" v="7" actId="478"/>
          <ac:picMkLst>
            <pc:docMk/>
            <pc:sldMk cId="2931984188" sldId="298"/>
            <ac:picMk id="1026" creationId="{5363B066-E969-205C-6FAA-2F56E320C05C}"/>
          </ac:picMkLst>
        </pc:picChg>
        <pc:picChg chg="del">
          <ac:chgData name="Ali Keivanmarz" userId="be195dd7-4fd6-4ab1-8914-9e533d86e4cf" providerId="ADAL" clId="{A17EDB63-5B79-401E-AC58-3C1420ECAEC7}" dt="2024-03-08T21:29:12.181" v="1" actId="478"/>
          <ac:picMkLst>
            <pc:docMk/>
            <pc:sldMk cId="2931984188" sldId="298"/>
            <ac:picMk id="1028" creationId="{3B888D6E-0928-D4CC-13E1-B50FD7A24DEC}"/>
          </ac:picMkLst>
        </pc:picChg>
      </pc:sldChg>
      <pc:sldChg chg="addSp delSp modSp add del mod">
        <pc:chgData name="Ali Keivanmarz" userId="be195dd7-4fd6-4ab1-8914-9e533d86e4cf" providerId="ADAL" clId="{A17EDB63-5B79-401E-AC58-3C1420ECAEC7}" dt="2024-03-08T21:45:01.751" v="89" actId="47"/>
        <pc:sldMkLst>
          <pc:docMk/>
          <pc:sldMk cId="1561020607" sldId="299"/>
        </pc:sldMkLst>
        <pc:spChg chg="mod">
          <ac:chgData name="Ali Keivanmarz" userId="be195dd7-4fd6-4ab1-8914-9e533d86e4cf" providerId="ADAL" clId="{A17EDB63-5B79-401E-AC58-3C1420ECAEC7}" dt="2024-03-08T21:39:45.281" v="64" actId="20577"/>
          <ac:spMkLst>
            <pc:docMk/>
            <pc:sldMk cId="1561020607" sldId="299"/>
            <ac:spMk id="2" creationId="{BBFA46C2-F4B4-4964-AED6-FFF5E930CA0B}"/>
          </ac:spMkLst>
        </pc:spChg>
        <pc:spChg chg="add">
          <ac:chgData name="Ali Keivanmarz" userId="be195dd7-4fd6-4ab1-8914-9e533d86e4cf" providerId="ADAL" clId="{A17EDB63-5B79-401E-AC58-3C1420ECAEC7}" dt="2024-03-08T21:41:29.539" v="70"/>
          <ac:spMkLst>
            <pc:docMk/>
            <pc:sldMk cId="1561020607" sldId="299"/>
            <ac:spMk id="3" creationId="{A5AF7E9D-664B-245C-F223-F5C99CFF12EB}"/>
          </ac:spMkLst>
        </pc:spChg>
        <pc:spChg chg="del">
          <ac:chgData name="Ali Keivanmarz" userId="be195dd7-4fd6-4ab1-8914-9e533d86e4cf" providerId="ADAL" clId="{A17EDB63-5B79-401E-AC58-3C1420ECAEC7}" dt="2024-03-08T21:39:51.099" v="69" actId="478"/>
          <ac:spMkLst>
            <pc:docMk/>
            <pc:sldMk cId="1561020607" sldId="299"/>
            <ac:spMk id="4" creationId="{FFF08728-AA42-4393-49C6-DD41E9CFD557}"/>
          </ac:spMkLst>
        </pc:spChg>
        <pc:spChg chg="del">
          <ac:chgData name="Ali Keivanmarz" userId="be195dd7-4fd6-4ab1-8914-9e533d86e4cf" providerId="ADAL" clId="{A17EDB63-5B79-401E-AC58-3C1420ECAEC7}" dt="2024-03-08T21:39:48.556" v="65" actId="478"/>
          <ac:spMkLst>
            <pc:docMk/>
            <pc:sldMk cId="1561020607" sldId="299"/>
            <ac:spMk id="6" creationId="{E00BBBA7-637E-FC7C-A481-A351EABA909B}"/>
          </ac:spMkLst>
        </pc:spChg>
        <pc:spChg chg="del">
          <ac:chgData name="Ali Keivanmarz" userId="be195dd7-4fd6-4ab1-8914-9e533d86e4cf" providerId="ADAL" clId="{A17EDB63-5B79-401E-AC58-3C1420ECAEC7}" dt="2024-03-08T21:39:50.632" v="68" actId="478"/>
          <ac:spMkLst>
            <pc:docMk/>
            <pc:sldMk cId="1561020607" sldId="299"/>
            <ac:spMk id="8" creationId="{C4C8B822-A920-C8FB-0783-90EA5DE03197}"/>
          </ac:spMkLst>
        </pc:spChg>
        <pc:spChg chg="del">
          <ac:chgData name="Ali Keivanmarz" userId="be195dd7-4fd6-4ab1-8914-9e533d86e4cf" providerId="ADAL" clId="{A17EDB63-5B79-401E-AC58-3C1420ECAEC7}" dt="2024-03-08T21:39:49.932" v="67" actId="478"/>
          <ac:spMkLst>
            <pc:docMk/>
            <pc:sldMk cId="1561020607" sldId="299"/>
            <ac:spMk id="9" creationId="{2FF80508-8FAC-B0C6-D626-F7FF09BDEF40}"/>
          </ac:spMkLst>
        </pc:spChg>
        <pc:picChg chg="del">
          <ac:chgData name="Ali Keivanmarz" userId="be195dd7-4fd6-4ab1-8914-9e533d86e4cf" providerId="ADAL" clId="{A17EDB63-5B79-401E-AC58-3C1420ECAEC7}" dt="2024-03-08T21:39:49.221" v="66" actId="478"/>
          <ac:picMkLst>
            <pc:docMk/>
            <pc:sldMk cId="1561020607" sldId="299"/>
            <ac:picMk id="11" creationId="{AA1B3E21-BEBD-C9D3-959D-146EEB9D698F}"/>
          </ac:picMkLst>
        </pc:picChg>
        <pc:picChg chg="add del mod modCrop">
          <ac:chgData name="Ali Keivanmarz" userId="be195dd7-4fd6-4ab1-8914-9e533d86e4cf" providerId="ADAL" clId="{A17EDB63-5B79-401E-AC58-3C1420ECAEC7}" dt="2024-03-08T21:42:33.956" v="80" actId="478"/>
          <ac:picMkLst>
            <pc:docMk/>
            <pc:sldMk cId="1561020607" sldId="299"/>
            <ac:picMk id="13" creationId="{E107A233-1EA4-2062-A003-3C8BDB1C2CA0}"/>
          </ac:picMkLst>
        </pc:picChg>
        <pc:picChg chg="add del mod modCrop">
          <ac:chgData name="Ali Keivanmarz" userId="be195dd7-4fd6-4ab1-8914-9e533d86e4cf" providerId="ADAL" clId="{A17EDB63-5B79-401E-AC58-3C1420ECAEC7}" dt="2024-03-08T21:44:00.085" v="88" actId="478"/>
          <ac:picMkLst>
            <pc:docMk/>
            <pc:sldMk cId="1561020607" sldId="299"/>
            <ac:picMk id="15" creationId="{4C726239-3442-3AE2-5979-60C30C018E5F}"/>
          </ac:picMkLst>
        </pc:picChg>
      </pc:sldChg>
    </pc:docChg>
  </pc:docChgLst>
  <pc:docChgLst>
    <pc:chgData name="Ali" userId="be195dd7-4fd6-4ab1-8914-9e533d86e4cf" providerId="ADAL" clId="{0CCF8DB5-E705-47AC-8F42-69EB4A6018D9}"/>
    <pc:docChg chg="custSel addSld delSld modSld sldOrd">
      <pc:chgData name="Ali" userId="be195dd7-4fd6-4ab1-8914-9e533d86e4cf" providerId="ADAL" clId="{0CCF8DB5-E705-47AC-8F42-69EB4A6018D9}" dt="2023-08-04T06:19:09.375" v="91" actId="1076"/>
      <pc:docMkLst>
        <pc:docMk/>
      </pc:docMkLst>
      <pc:sldChg chg="addSp delSp modSp mod">
        <pc:chgData name="Ali" userId="be195dd7-4fd6-4ab1-8914-9e533d86e4cf" providerId="ADAL" clId="{0CCF8DB5-E705-47AC-8F42-69EB4A6018D9}" dt="2023-08-04T06:01:14.893" v="2" actId="478"/>
        <pc:sldMkLst>
          <pc:docMk/>
          <pc:sldMk cId="651414837" sldId="257"/>
        </pc:sldMkLst>
        <pc:graphicFrameChg chg="add del mod modGraphic">
          <ac:chgData name="Ali" userId="be195dd7-4fd6-4ab1-8914-9e533d86e4cf" providerId="ADAL" clId="{0CCF8DB5-E705-47AC-8F42-69EB4A6018D9}" dt="2023-08-04T06:01:14.893" v="2" actId="478"/>
          <ac:graphicFrameMkLst>
            <pc:docMk/>
            <pc:sldMk cId="651414837" sldId="257"/>
            <ac:graphicFrameMk id="6" creationId="{B2B218A8-BEE5-5843-41EE-8AE3DB57893F}"/>
          </ac:graphicFrameMkLst>
        </pc:graphicFrameChg>
      </pc:sldChg>
      <pc:sldChg chg="addSp delSp modSp mod delAnim modAnim">
        <pc:chgData name="Ali" userId="be195dd7-4fd6-4ab1-8914-9e533d86e4cf" providerId="ADAL" clId="{0CCF8DB5-E705-47AC-8F42-69EB4A6018D9}" dt="2023-08-04T06:07:38.229" v="21" actId="1076"/>
        <pc:sldMkLst>
          <pc:docMk/>
          <pc:sldMk cId="3169609455" sldId="258"/>
        </pc:sldMkLst>
        <pc:spChg chg="del mod">
          <ac:chgData name="Ali" userId="be195dd7-4fd6-4ab1-8914-9e533d86e4cf" providerId="ADAL" clId="{0CCF8DB5-E705-47AC-8F42-69EB4A6018D9}" dt="2023-08-04T06:07:32.408" v="18" actId="478"/>
          <ac:spMkLst>
            <pc:docMk/>
            <pc:sldMk cId="3169609455" sldId="258"/>
            <ac:spMk id="6" creationId="{074037F3-D7AC-4DB1-9B64-57D9B88B04CC}"/>
          </ac:spMkLst>
        </pc:spChg>
        <pc:picChg chg="add del mod">
          <ac:chgData name="Ali" userId="be195dd7-4fd6-4ab1-8914-9e533d86e4cf" providerId="ADAL" clId="{0CCF8DB5-E705-47AC-8F42-69EB4A6018D9}" dt="2023-08-04T06:07:27.230" v="17" actId="478"/>
          <ac:picMkLst>
            <pc:docMk/>
            <pc:sldMk cId="3169609455" sldId="258"/>
            <ac:picMk id="1026" creationId="{BEA6E6E8-4E14-CB86-8D19-F1B18BC9E5AD}"/>
          </ac:picMkLst>
        </pc:picChg>
        <pc:picChg chg="add mod">
          <ac:chgData name="Ali" userId="be195dd7-4fd6-4ab1-8914-9e533d86e4cf" providerId="ADAL" clId="{0CCF8DB5-E705-47AC-8F42-69EB4A6018D9}" dt="2023-08-04T06:07:38.229" v="21" actId="1076"/>
          <ac:picMkLst>
            <pc:docMk/>
            <pc:sldMk cId="3169609455" sldId="258"/>
            <ac:picMk id="1028" creationId="{3B888D6E-0928-D4CC-13E1-B50FD7A24DEC}"/>
          </ac:picMkLst>
        </pc:picChg>
      </pc:sldChg>
      <pc:sldChg chg="addSp delSp modSp mod ord delAnim">
        <pc:chgData name="Ali" userId="be195dd7-4fd6-4ab1-8914-9e533d86e4cf" providerId="ADAL" clId="{0CCF8DB5-E705-47AC-8F42-69EB4A6018D9}" dt="2023-08-04T06:17:56.567" v="85"/>
        <pc:sldMkLst>
          <pc:docMk/>
          <pc:sldMk cId="213207480" sldId="262"/>
        </pc:sldMkLst>
        <pc:spChg chg="del">
          <ac:chgData name="Ali" userId="be195dd7-4fd6-4ab1-8914-9e533d86e4cf" providerId="ADAL" clId="{0CCF8DB5-E705-47AC-8F42-69EB4A6018D9}" dt="2023-08-04T06:17:12.395" v="80" actId="478"/>
          <ac:spMkLst>
            <pc:docMk/>
            <pc:sldMk cId="213207480" sldId="262"/>
            <ac:spMk id="6" creationId="{074037F3-D7AC-4DB1-9B64-57D9B88B04CC}"/>
          </ac:spMkLst>
        </pc:spChg>
        <pc:picChg chg="add mod">
          <ac:chgData name="Ali" userId="be195dd7-4fd6-4ab1-8914-9e533d86e4cf" providerId="ADAL" clId="{0CCF8DB5-E705-47AC-8F42-69EB4A6018D9}" dt="2023-08-04T06:17:14.477" v="81"/>
          <ac:picMkLst>
            <pc:docMk/>
            <pc:sldMk cId="213207480" sldId="262"/>
            <ac:picMk id="5" creationId="{F7C9BF98-D1F6-2FCD-D89E-9A144CCDBE3E}"/>
          </ac:picMkLst>
        </pc:picChg>
      </pc:sldChg>
      <pc:sldChg chg="addSp delSp modSp add mod modAnim">
        <pc:chgData name="Ali" userId="be195dd7-4fd6-4ab1-8914-9e533d86e4cf" providerId="ADAL" clId="{0CCF8DB5-E705-47AC-8F42-69EB4A6018D9}" dt="2023-08-04T06:10:32.829" v="42" actId="1076"/>
        <pc:sldMkLst>
          <pc:docMk/>
          <pc:sldMk cId="895264924" sldId="293"/>
        </pc:sldMkLst>
        <pc:spChg chg="mod">
          <ac:chgData name="Ali" userId="be195dd7-4fd6-4ab1-8914-9e533d86e4cf" providerId="ADAL" clId="{0CCF8DB5-E705-47AC-8F42-69EB4A6018D9}" dt="2023-08-04T06:10:29.184" v="40" actId="1076"/>
          <ac:spMkLst>
            <pc:docMk/>
            <pc:sldMk cId="895264924" sldId="293"/>
            <ac:spMk id="6" creationId="{074037F3-D7AC-4DB1-9B64-57D9B88B04CC}"/>
          </ac:spMkLst>
        </pc:spChg>
        <pc:picChg chg="add mod">
          <ac:chgData name="Ali" userId="be195dd7-4fd6-4ab1-8914-9e533d86e4cf" providerId="ADAL" clId="{0CCF8DB5-E705-47AC-8F42-69EB4A6018D9}" dt="2023-08-04T06:08:53.190" v="25" actId="1076"/>
          <ac:picMkLst>
            <pc:docMk/>
            <pc:sldMk cId="895264924" sldId="293"/>
            <ac:picMk id="2050" creationId="{04E0609C-DFC3-F4DE-D564-DD8B9B24FD27}"/>
          </ac:picMkLst>
        </pc:picChg>
        <pc:picChg chg="add del mod">
          <ac:chgData name="Ali" userId="be195dd7-4fd6-4ab1-8914-9e533d86e4cf" providerId="ADAL" clId="{0CCF8DB5-E705-47AC-8F42-69EB4A6018D9}" dt="2023-08-04T06:10:05.086" v="30"/>
          <ac:picMkLst>
            <pc:docMk/>
            <pc:sldMk cId="895264924" sldId="293"/>
            <ac:picMk id="2052" creationId="{251F144A-1B7C-32F8-3A1E-C864F232CB0A}"/>
          </ac:picMkLst>
        </pc:picChg>
        <pc:picChg chg="add mod">
          <ac:chgData name="Ali" userId="be195dd7-4fd6-4ab1-8914-9e533d86e4cf" providerId="ADAL" clId="{0CCF8DB5-E705-47AC-8F42-69EB4A6018D9}" dt="2023-08-04T06:10:32.829" v="42" actId="1076"/>
          <ac:picMkLst>
            <pc:docMk/>
            <pc:sldMk cId="895264924" sldId="293"/>
            <ac:picMk id="2054" creationId="{9A842863-2621-B2D1-E40B-0B4C7EE67629}"/>
          </ac:picMkLst>
        </pc:picChg>
      </pc:sldChg>
      <pc:sldChg chg="add">
        <pc:chgData name="Ali" userId="be195dd7-4fd6-4ab1-8914-9e533d86e4cf" providerId="ADAL" clId="{0CCF8DB5-E705-47AC-8F42-69EB4A6018D9}" dt="2023-08-04T06:07:06.136" v="16" actId="2890"/>
        <pc:sldMkLst>
          <pc:docMk/>
          <pc:sldMk cId="3442321039" sldId="294"/>
        </pc:sldMkLst>
      </pc:sldChg>
      <pc:sldChg chg="addSp delSp modSp add mod">
        <pc:chgData name="Ali" userId="be195dd7-4fd6-4ab1-8914-9e533d86e4cf" providerId="ADAL" clId="{0CCF8DB5-E705-47AC-8F42-69EB4A6018D9}" dt="2023-08-04T06:15:10.814" v="64" actId="1076"/>
        <pc:sldMkLst>
          <pc:docMk/>
          <pc:sldMk cId="1720623345" sldId="295"/>
        </pc:sldMkLst>
        <pc:picChg chg="del">
          <ac:chgData name="Ali" userId="be195dd7-4fd6-4ab1-8914-9e533d86e4cf" providerId="ADAL" clId="{0CCF8DB5-E705-47AC-8F42-69EB4A6018D9}" dt="2023-08-04T06:13:23.711" v="44" actId="478"/>
          <ac:picMkLst>
            <pc:docMk/>
            <pc:sldMk cId="1720623345" sldId="295"/>
            <ac:picMk id="5" creationId="{575C2E2A-F1D6-4DA7-8CB7-48D952DE5ECD}"/>
          </ac:picMkLst>
        </pc:picChg>
        <pc:picChg chg="add mod">
          <ac:chgData name="Ali" userId="be195dd7-4fd6-4ab1-8914-9e533d86e4cf" providerId="ADAL" clId="{0CCF8DB5-E705-47AC-8F42-69EB4A6018D9}" dt="2023-08-04T06:15:10.814" v="64" actId="1076"/>
          <ac:picMkLst>
            <pc:docMk/>
            <pc:sldMk cId="1720623345" sldId="295"/>
            <ac:picMk id="3074" creationId="{B7BFE073-9CB7-3DC7-2545-4E9A2E6BD9FF}"/>
          </ac:picMkLst>
        </pc:picChg>
        <pc:picChg chg="add del mod">
          <ac:chgData name="Ali" userId="be195dd7-4fd6-4ab1-8914-9e533d86e4cf" providerId="ADAL" clId="{0CCF8DB5-E705-47AC-8F42-69EB4A6018D9}" dt="2023-08-04T06:14:07.767" v="52"/>
          <ac:picMkLst>
            <pc:docMk/>
            <pc:sldMk cId="1720623345" sldId="295"/>
            <ac:picMk id="3076" creationId="{5F810A34-C1AC-EB46-7932-E339FFFA1D0C}"/>
          </ac:picMkLst>
        </pc:picChg>
        <pc:picChg chg="add mod">
          <ac:chgData name="Ali" userId="be195dd7-4fd6-4ab1-8914-9e533d86e4cf" providerId="ADAL" clId="{0CCF8DB5-E705-47AC-8F42-69EB4A6018D9}" dt="2023-08-04T06:15:08.886" v="63" actId="14100"/>
          <ac:picMkLst>
            <pc:docMk/>
            <pc:sldMk cId="1720623345" sldId="295"/>
            <ac:picMk id="3078" creationId="{1F71CB75-EBAD-73C8-E0E5-353C5BFB9077}"/>
          </ac:picMkLst>
        </pc:picChg>
      </pc:sldChg>
      <pc:sldChg chg="addSp delSp modSp add del mod delAnim">
        <pc:chgData name="Ali" userId="be195dd7-4fd6-4ab1-8914-9e533d86e4cf" providerId="ADAL" clId="{0CCF8DB5-E705-47AC-8F42-69EB4A6018D9}" dt="2023-08-04T06:17:02.294" v="78" actId="47"/>
        <pc:sldMkLst>
          <pc:docMk/>
          <pc:sldMk cId="2643212951" sldId="296"/>
        </pc:sldMkLst>
        <pc:spChg chg="mod">
          <ac:chgData name="Ali" userId="be195dd7-4fd6-4ab1-8914-9e533d86e4cf" providerId="ADAL" clId="{0CCF8DB5-E705-47AC-8F42-69EB4A6018D9}" dt="2023-08-04T06:16:20.023" v="70" actId="1076"/>
          <ac:spMkLst>
            <pc:docMk/>
            <pc:sldMk cId="2643212951" sldId="296"/>
            <ac:spMk id="2" creationId="{BBFA46C2-F4B4-4964-AED6-FFF5E930CA0B}"/>
          </ac:spMkLst>
        </pc:spChg>
        <pc:spChg chg="del">
          <ac:chgData name="Ali" userId="be195dd7-4fd6-4ab1-8914-9e533d86e4cf" providerId="ADAL" clId="{0CCF8DB5-E705-47AC-8F42-69EB4A6018D9}" dt="2023-08-04T06:16:10.376" v="66" actId="478"/>
          <ac:spMkLst>
            <pc:docMk/>
            <pc:sldMk cId="2643212951" sldId="296"/>
            <ac:spMk id="6" creationId="{074037F3-D7AC-4DB1-9B64-57D9B88B04CC}"/>
          </ac:spMkLst>
        </pc:spChg>
        <pc:picChg chg="add del mod">
          <ac:chgData name="Ali" userId="be195dd7-4fd6-4ab1-8914-9e533d86e4cf" providerId="ADAL" clId="{0CCF8DB5-E705-47AC-8F42-69EB4A6018D9}" dt="2023-08-04T06:17:00.138" v="77" actId="21"/>
          <ac:picMkLst>
            <pc:docMk/>
            <pc:sldMk cId="2643212951" sldId="296"/>
            <ac:picMk id="4098" creationId="{D522E94B-3CAE-AECE-A451-5A9734E4B375}"/>
          </ac:picMkLst>
        </pc:picChg>
      </pc:sldChg>
      <pc:sldChg chg="add">
        <pc:chgData name="Ali" userId="be195dd7-4fd6-4ab1-8914-9e533d86e4cf" providerId="ADAL" clId="{0CCF8DB5-E705-47AC-8F42-69EB4A6018D9}" dt="2023-08-04T06:17:07.642" v="79" actId="2890"/>
        <pc:sldMkLst>
          <pc:docMk/>
          <pc:sldMk cId="3417620842" sldId="296"/>
        </pc:sldMkLst>
      </pc:sldChg>
      <pc:sldChg chg="addSp delSp modSp add">
        <pc:chgData name="Ali" userId="be195dd7-4fd6-4ab1-8914-9e533d86e4cf" providerId="ADAL" clId="{0CCF8DB5-E705-47AC-8F42-69EB4A6018D9}" dt="2023-08-04T06:19:09.375" v="91" actId="1076"/>
        <pc:sldMkLst>
          <pc:docMk/>
          <pc:sldMk cId="3238853628" sldId="297"/>
        </pc:sldMkLst>
        <pc:picChg chg="del">
          <ac:chgData name="Ali" userId="be195dd7-4fd6-4ab1-8914-9e533d86e4cf" providerId="ADAL" clId="{0CCF8DB5-E705-47AC-8F42-69EB4A6018D9}" dt="2023-08-04T06:19:03.503" v="87" actId="478"/>
          <ac:picMkLst>
            <pc:docMk/>
            <pc:sldMk cId="3238853628" sldId="297"/>
            <ac:picMk id="5" creationId="{F7C9BF98-D1F6-2FCD-D89E-9A144CCDBE3E}"/>
          </ac:picMkLst>
        </pc:picChg>
        <pc:picChg chg="add mod">
          <ac:chgData name="Ali" userId="be195dd7-4fd6-4ab1-8914-9e533d86e4cf" providerId="ADAL" clId="{0CCF8DB5-E705-47AC-8F42-69EB4A6018D9}" dt="2023-08-04T06:19:09.375" v="91" actId="1076"/>
          <ac:picMkLst>
            <pc:docMk/>
            <pc:sldMk cId="3238853628" sldId="297"/>
            <ac:picMk id="5122" creationId="{89D3A1C3-FBE7-BFDF-6969-CE7DAC97BA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946C-EEF4-4691-97B6-30F0EDA19067}" type="datetimeFigureOut">
              <a:rPr lang="en-NZ" smtClean="0"/>
              <a:t>9/03/2024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DE49B-87E6-4CE2-BE11-99BDAB9521F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563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DB9C-20C0-44F5-863B-31B5E3278B2A}" type="datetime1">
              <a:rPr lang="en-NZ" smtClean="0"/>
              <a:t>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0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4B32-0386-4282-A0E3-C05C66D92A23}" type="datetime1">
              <a:rPr lang="en-NZ" smtClean="0"/>
              <a:t>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270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13BF-09E9-4E28-B425-7D809C3D7222}" type="datetime1">
              <a:rPr lang="en-NZ" smtClean="0"/>
              <a:t>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276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D279-E600-402C-A6FC-549E6589FAA6}" type="datetime1">
              <a:rPr lang="en-NZ" smtClean="0"/>
              <a:t>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93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3553-62BE-419A-B49F-66A3168F7120}" type="datetime1">
              <a:rPr lang="en-NZ" smtClean="0"/>
              <a:t>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9C06-4485-4A1E-9EB5-5B5A6276A642}" type="datetime1">
              <a:rPr lang="en-NZ" smtClean="0"/>
              <a:t>9/03/2024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491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2AD2-69D0-4123-ABE2-402585FDEDFD}" type="datetime1">
              <a:rPr lang="en-NZ" smtClean="0"/>
              <a:t>9/03/2024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0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AB0-AD9A-4B81-B31C-762CA8E6699C}" type="datetime1">
              <a:rPr lang="en-NZ" smtClean="0"/>
              <a:t>9/03/2024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625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1369-7EEE-49AC-9CF0-104DE6377E56}" type="datetime1">
              <a:rPr lang="en-NZ" smtClean="0"/>
              <a:t>9/03/2024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98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34454B-9B1B-4407-8EE0-C30ACA46F7BF}" type="datetime1">
              <a:rPr lang="en-NZ" smtClean="0"/>
              <a:t>9/03/2024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9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4108-8681-46CA-A3B3-99FD3A49C9EE}" type="datetime1">
              <a:rPr lang="en-NZ" smtClean="0"/>
              <a:t>9/03/2024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66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668608-366E-4DEB-8EE0-5DB993393C75}" type="datetime1">
              <a:rPr lang="en-NZ" smtClean="0"/>
              <a:t>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B72991-F611-417C-9F25-3D67AC695963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9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8" y="473713"/>
            <a:ext cx="2190491" cy="8573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7BA58-9166-4A96-8DDE-773F9D56D3E6}"/>
              </a:ext>
            </a:extLst>
          </p:cNvPr>
          <p:cNvSpPr txBox="1"/>
          <p:nvPr/>
        </p:nvSpPr>
        <p:spPr>
          <a:xfrm>
            <a:off x="1912689" y="1539840"/>
            <a:ext cx="79359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ISCG8050</a:t>
            </a:r>
            <a:br>
              <a:rPr lang="en-GB" sz="3200" dirty="0"/>
            </a:br>
            <a:r>
              <a:rPr lang="en-GB" sz="4400" b="1" dirty="0"/>
              <a:t> Machine Learning </a:t>
            </a:r>
            <a:br>
              <a:rPr lang="en-GB" sz="3200" dirty="0"/>
            </a:br>
            <a:r>
              <a:rPr lang="en-GB" sz="3200" dirty="0"/>
              <a:t>for Intelligent Data and Information Processing</a:t>
            </a:r>
          </a:p>
          <a:p>
            <a:pPr algn="ctr"/>
            <a:endParaRPr lang="en-GB" sz="3200" dirty="0"/>
          </a:p>
          <a:p>
            <a:pPr algn="ctr"/>
            <a:r>
              <a:rPr lang="en-GB" sz="2000"/>
              <a:t>Week1 - A</a:t>
            </a:r>
            <a:endParaRPr lang="en-NZ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1E48C8-CFB8-4B25-BDBF-D398FC74A9C3}"/>
              </a:ext>
            </a:extLst>
          </p:cNvPr>
          <p:cNvGrpSpPr/>
          <p:nvPr/>
        </p:nvGrpSpPr>
        <p:grpSpPr>
          <a:xfrm>
            <a:off x="1425336" y="4439717"/>
            <a:ext cx="9341327" cy="1551710"/>
            <a:chOff x="169596" y="4347438"/>
            <a:chExt cx="9341327" cy="1551710"/>
          </a:xfrm>
        </p:grpSpPr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5A898486-0B38-4187-A097-B5EC90CE2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27" t="21786" r="54284" b="20397"/>
            <a:stretch/>
          </p:blipFill>
          <p:spPr>
            <a:xfrm>
              <a:off x="1497792" y="4569112"/>
              <a:ext cx="1009735" cy="1108362"/>
            </a:xfrm>
            <a:prstGeom prst="rect">
              <a:avLst/>
            </a:prstGeom>
          </p:spPr>
        </p:pic>
        <p:pic>
          <p:nvPicPr>
            <p:cNvPr id="17" name="Picture 16" descr="Logo, icon&#10;&#10;Description automatically generated">
              <a:extLst>
                <a:ext uri="{FF2B5EF4-FFF2-40B4-BE49-F238E27FC236}">
                  <a16:creationId xmlns:a16="http://schemas.microsoft.com/office/drawing/2014/main" id="{B79E744F-5C39-439C-B9C5-C6E45FF9E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56" t="15496" r="30989" b="9022"/>
            <a:stretch/>
          </p:blipFill>
          <p:spPr>
            <a:xfrm>
              <a:off x="8468223" y="4569112"/>
              <a:ext cx="1042700" cy="1108362"/>
            </a:xfrm>
            <a:prstGeom prst="rect">
              <a:avLst/>
            </a:prstGeom>
          </p:spPr>
        </p:pic>
        <p:pic>
          <p:nvPicPr>
            <p:cNvPr id="18" name="Picture 1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FBB2E8D-5A7D-4C90-B71C-BFB2FB0B3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7190" t="14786" r="1021" b="30904"/>
            <a:stretch/>
          </p:blipFill>
          <p:spPr>
            <a:xfrm>
              <a:off x="6432138" y="4347438"/>
              <a:ext cx="1634837" cy="1551710"/>
            </a:xfrm>
            <a:prstGeom prst="rect">
              <a:avLst/>
            </a:prstGeom>
          </p:spPr>
        </p:pic>
        <p:pic>
          <p:nvPicPr>
            <p:cNvPr id="19" name="Picture 1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154F9CB6-2D20-49EA-ADAF-03EE368E1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14" t="14333" r="63157" b="31356"/>
            <a:stretch/>
          </p:blipFill>
          <p:spPr>
            <a:xfrm>
              <a:off x="4573481" y="4347438"/>
              <a:ext cx="1729454" cy="1551710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F578E490-579F-41F9-98FF-6F732A838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557" t="25048" r="27013" b="17135"/>
            <a:stretch/>
          </p:blipFill>
          <p:spPr>
            <a:xfrm>
              <a:off x="169596" y="4472073"/>
              <a:ext cx="1068849" cy="1108362"/>
            </a:xfrm>
            <a:prstGeom prst="rect">
              <a:avLst/>
            </a:prstGeom>
          </p:spPr>
        </p:pic>
        <p:pic>
          <p:nvPicPr>
            <p:cNvPr id="22" name="Picture 21" descr="A picture containing circle&#10;&#10;Description automatically generated">
              <a:extLst>
                <a:ext uri="{FF2B5EF4-FFF2-40B4-BE49-F238E27FC236}">
                  <a16:creationId xmlns:a16="http://schemas.microsoft.com/office/drawing/2014/main" id="{5B93B765-D983-4B40-A196-5DA301C8C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730" y="4524787"/>
              <a:ext cx="1872150" cy="1008081"/>
            </a:xfrm>
            <a:prstGeom prst="rect">
              <a:avLst/>
            </a:prstGeom>
          </p:spPr>
        </p:pic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3996E44-9524-46C7-9587-3E0C861E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690AA7-DCD1-40BF-985A-8A324665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</a:t>
            </a:fld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6DDE2-A892-4F98-840B-163DD68E29C3}"/>
              </a:ext>
            </a:extLst>
          </p:cNvPr>
          <p:cNvSpPr txBox="1"/>
          <p:nvPr/>
        </p:nvSpPr>
        <p:spPr>
          <a:xfrm>
            <a:off x="3258399" y="6021701"/>
            <a:ext cx="5947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Source: Hands-On Machine Learning with Scikit-Learn, </a:t>
            </a:r>
            <a:r>
              <a:rPr lang="en-GB" sz="1050" dirty="0" err="1"/>
              <a:t>Keras</a:t>
            </a:r>
            <a:r>
              <a:rPr lang="en-GB" sz="1050" dirty="0"/>
              <a:t>, and TensorFlow by </a:t>
            </a:r>
            <a:r>
              <a:rPr lang="en-GB" sz="1050" dirty="0" err="1"/>
              <a:t>Aurélien</a:t>
            </a:r>
            <a:r>
              <a:rPr lang="en-GB" sz="1050" dirty="0"/>
              <a:t> </a:t>
            </a:r>
            <a:r>
              <a:rPr lang="en-GB" sz="1050" dirty="0" err="1"/>
              <a:t>Géron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01215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37F3-D7AC-4DB1-9B64-57D9B88B04CC}"/>
              </a:ext>
            </a:extLst>
          </p:cNvPr>
          <p:cNvSpPr txBox="1"/>
          <p:nvPr/>
        </p:nvSpPr>
        <p:spPr>
          <a:xfrm>
            <a:off x="1097280" y="1737360"/>
            <a:ext cx="10058401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Learning is used when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Human expertise does not exist</a:t>
            </a:r>
            <a:r>
              <a:rPr lang="en-GB" sz="2000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Navigating on Mars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Humans are unable to explain their expertise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Speech recognition, face recognition, handwriting recognition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Solution changes in time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Routing on a computer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Humans want to learn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Analysing large amounts of data to discover patterns that were not immediately apparent (data mining).</a:t>
            </a:r>
            <a:endParaRPr lang="en-GB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95C9C-2236-4967-84D3-CF9EE557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8737-5EC0-4242-8B78-D79BBD00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31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37F3-D7AC-4DB1-9B64-57D9B88B04CC}"/>
              </a:ext>
            </a:extLst>
          </p:cNvPr>
          <p:cNvSpPr txBox="1"/>
          <p:nvPr/>
        </p:nvSpPr>
        <p:spPr>
          <a:xfrm>
            <a:off x="1097280" y="1737360"/>
            <a:ext cx="10058401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It is very hard to write programs that solve problems like recognising a handwritten digit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What distinguishes a 2 from a 7?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How does our brain do it?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Instead of writing a program by hand, we collect examples that specify the correct output for a given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A machine learning algorithm then takes these examples and produces a program that does the job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The program produced by the learning algorithm may look very different from a typical handwritten program. It may contain millions of numbers.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If we do it right, the program works for new cases </a:t>
            </a:r>
            <a:r>
              <a:rPr lang="en-NZ" sz="2000" dirty="0"/>
              <a:t>as well as the ones we trained it 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95C9C-2236-4967-84D3-CF9EE557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8737-5EC0-4242-8B78-D79BBD00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53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800" dirty="0"/>
              <a:t>Why Machine Learning</a:t>
            </a:r>
            <a:br>
              <a:rPr lang="en-NZ" sz="2800" dirty="0"/>
            </a:br>
            <a:r>
              <a:rPr lang="en-NZ" dirty="0"/>
              <a:t>What Makes a 2?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95C9C-2236-4967-84D3-CF9EE557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8737-5EC0-4242-8B78-D79BBD00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12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EB4BB-D1BC-49B7-9C5D-5F6268EC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56" y="1917812"/>
            <a:ext cx="6019732" cy="40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6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Machine Learning is Possible?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37F3-D7AC-4DB1-9B64-57D9B88B04CC}"/>
              </a:ext>
            </a:extLst>
          </p:cNvPr>
          <p:cNvSpPr txBox="1"/>
          <p:nvPr/>
        </p:nvSpPr>
        <p:spPr>
          <a:xfrm>
            <a:off x="1097280" y="1737360"/>
            <a:ext cx="10058401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Develop enhanced computer systems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Automatically adapt to user, customise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Often difficult to acquire necessary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Improve understanding of human, biological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Computational analysis provides concrete theory, predictions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Explosion of methods to analyse brain activity during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Timing is good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Ever growing amounts of data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Cheap and powerful computers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Suite of algorithms, theory already developed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95C9C-2236-4967-84D3-CF9EE557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8737-5EC0-4242-8B78-D79BBD00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47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Machine Learning Applications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4784E-5B34-44BD-95A2-05207CA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414F1-0414-46B8-B617-A9F8AB5A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14</a:t>
            </a:fld>
            <a:endParaRPr lang="en-NZ"/>
          </a:p>
        </p:txBody>
      </p:sp>
      <p:pic>
        <p:nvPicPr>
          <p:cNvPr id="5" name="Picture 2" descr="A Guide to Real World AI &amp; Machine Learning Use Cases">
            <a:extLst>
              <a:ext uri="{FF2B5EF4-FFF2-40B4-BE49-F238E27FC236}">
                <a16:creationId xmlns:a16="http://schemas.microsoft.com/office/drawing/2014/main" id="{F7C9BF98-D1F6-2FCD-D89E-9A144CCD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98" y="1797615"/>
            <a:ext cx="7837852" cy="450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Machine Learning Applications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4784E-5B34-44BD-95A2-05207CA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414F1-0414-46B8-B617-A9F8AB5A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15</a:t>
            </a:fld>
            <a:endParaRPr lang="en-NZ"/>
          </a:p>
        </p:txBody>
      </p:sp>
      <p:pic>
        <p:nvPicPr>
          <p:cNvPr id="5122" name="Picture 2" descr="Machine Learning Application | Download Scientific Diagram">
            <a:extLst>
              <a:ext uri="{FF2B5EF4-FFF2-40B4-BE49-F238E27FC236}">
                <a16:creationId xmlns:a16="http://schemas.microsoft.com/office/drawing/2014/main" id="{89D3A1C3-FBE7-BFDF-6969-CE7DAC97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64" y="1852309"/>
            <a:ext cx="5921631" cy="43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85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Machine Learning Applications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37F3-D7AC-4DB1-9B64-57D9B88B04CC}"/>
              </a:ext>
            </a:extLst>
          </p:cNvPr>
          <p:cNvSpPr txBox="1"/>
          <p:nvPr/>
        </p:nvSpPr>
        <p:spPr>
          <a:xfrm>
            <a:off x="1097280" y="1737360"/>
            <a:ext cx="10058401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Analysing images of products on a production line to automatically classify them</a:t>
            </a:r>
            <a:r>
              <a:rPr lang="en-GB" sz="20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Image classification by Convolutional Neural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Detecting tumours in brain scans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Semantic segmentation, where each pixel in the image is classified by CNNs.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Automatically classifying news articles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Natural language processing (NLP) or text classification by using recurrent neural networks (RNNs), CNNs, or Transformers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Forecasting your company’s revenue next year, based on many performance metrics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A regression task by </a:t>
            </a:r>
            <a:r>
              <a:rPr lang="en-GB" sz="2000" dirty="0"/>
              <a:t>Linear Regression or Polynomial Regression model, a regression SVM, a regression Random Forest, artificial neural network 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4784E-5B34-44BD-95A2-05207CA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414F1-0414-46B8-B617-A9F8AB5A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6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Machine Learning Applications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37F3-D7AC-4DB1-9B64-57D9B88B04CC}"/>
              </a:ext>
            </a:extLst>
          </p:cNvPr>
          <p:cNvSpPr txBox="1"/>
          <p:nvPr/>
        </p:nvSpPr>
        <p:spPr>
          <a:xfrm>
            <a:off x="1097280" y="1737360"/>
            <a:ext cx="10058401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Making your app react to voice commands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Speech recognition by RNNs, CNNs, or Transformers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Detecting credit card fraud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Anomaly detection by Deep learning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Up-sampling images and videos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dirty="0"/>
              <a:t>CNNs, Generative Adversarial Networks, Auto-encoders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Building an intelligent bot for a game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Reinforcement Learning (RL)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Representing a complex, high-dimensional dataset in a clear and insightful diagram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Data visualization, involving dimensionality reduction techniques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711D1-B6E2-4475-B978-3990ACD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3119-7355-4CC7-B60C-C5890A7B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065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Spot Quiz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37F3-D7AC-4DB1-9B64-57D9B88B04CC}"/>
              </a:ext>
            </a:extLst>
          </p:cNvPr>
          <p:cNvSpPr txBox="1"/>
          <p:nvPr/>
        </p:nvSpPr>
        <p:spPr>
          <a:xfrm>
            <a:off x="1097280" y="1737360"/>
            <a:ext cx="10115203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“A computer program is said to </a:t>
            </a:r>
            <a:r>
              <a:rPr lang="en-US" sz="2000" i="1" dirty="0">
                <a:solidFill>
                  <a:srgbClr val="C00000"/>
                </a:solidFill>
              </a:rPr>
              <a:t>learn</a:t>
            </a:r>
            <a:r>
              <a:rPr lang="en-US" sz="2000" dirty="0">
                <a:solidFill>
                  <a:srgbClr val="C00000"/>
                </a:solidFill>
              </a:rPr>
              <a:t> from experience E with respect to some task T and some performance measure P, if its performance on T, as measured by P, improves with experience E.”</a:t>
            </a: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Suppose your email program watches which emails you do or do not mark as spam and based on that learns how to better filter spam.  What is the task T in this setting? </a:t>
            </a:r>
          </a:p>
          <a:p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Watching you label emails as spam or not spam.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The number (or fraction) of emails correctly classified as spam/not spam.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Classifying emails as spam or not spam.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None of the above—this is not a machine learning problem.</a:t>
            </a:r>
            <a:endParaRPr lang="en-GB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711D1-B6E2-4475-B978-3990ACD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3119-7355-4CC7-B60C-C5890A7B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0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8" y="473713"/>
            <a:ext cx="2190491" cy="8573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7BA58-9166-4A96-8DDE-773F9D56D3E6}"/>
              </a:ext>
            </a:extLst>
          </p:cNvPr>
          <p:cNvSpPr txBox="1"/>
          <p:nvPr/>
        </p:nvSpPr>
        <p:spPr>
          <a:xfrm>
            <a:off x="2075793" y="2281734"/>
            <a:ext cx="793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Any Questions?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1E48C8-CFB8-4B25-BDBF-D398FC74A9C3}"/>
              </a:ext>
            </a:extLst>
          </p:cNvPr>
          <p:cNvGrpSpPr>
            <a:grpSpLocks noChangeAspect="1"/>
          </p:cNvGrpSpPr>
          <p:nvPr/>
        </p:nvGrpSpPr>
        <p:grpSpPr>
          <a:xfrm>
            <a:off x="2968911" y="4906314"/>
            <a:ext cx="6024088" cy="1000676"/>
            <a:chOff x="169596" y="4347438"/>
            <a:chExt cx="9341327" cy="1551710"/>
          </a:xfrm>
        </p:grpSpPr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5A898486-0B38-4187-A097-B5EC90CE2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27" t="21786" r="54284" b="20397"/>
            <a:stretch/>
          </p:blipFill>
          <p:spPr>
            <a:xfrm>
              <a:off x="1497792" y="4569112"/>
              <a:ext cx="1009735" cy="1108362"/>
            </a:xfrm>
            <a:prstGeom prst="rect">
              <a:avLst/>
            </a:prstGeom>
          </p:spPr>
        </p:pic>
        <p:pic>
          <p:nvPicPr>
            <p:cNvPr id="17" name="Picture 16" descr="Logo, icon&#10;&#10;Description automatically generated">
              <a:extLst>
                <a:ext uri="{FF2B5EF4-FFF2-40B4-BE49-F238E27FC236}">
                  <a16:creationId xmlns:a16="http://schemas.microsoft.com/office/drawing/2014/main" id="{B79E744F-5C39-439C-B9C5-C6E45FF9E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56" t="15496" r="30989" b="9022"/>
            <a:stretch/>
          </p:blipFill>
          <p:spPr>
            <a:xfrm>
              <a:off x="8468223" y="4569112"/>
              <a:ext cx="1042700" cy="1108362"/>
            </a:xfrm>
            <a:prstGeom prst="rect">
              <a:avLst/>
            </a:prstGeom>
          </p:spPr>
        </p:pic>
        <p:pic>
          <p:nvPicPr>
            <p:cNvPr id="18" name="Picture 1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FBB2E8D-5A7D-4C90-B71C-BFB2FB0B3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7190" t="14786" r="1021" b="30904"/>
            <a:stretch/>
          </p:blipFill>
          <p:spPr>
            <a:xfrm>
              <a:off x="6432138" y="4347438"/>
              <a:ext cx="1634837" cy="1551710"/>
            </a:xfrm>
            <a:prstGeom prst="rect">
              <a:avLst/>
            </a:prstGeom>
          </p:spPr>
        </p:pic>
        <p:pic>
          <p:nvPicPr>
            <p:cNvPr id="19" name="Picture 1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154F9CB6-2D20-49EA-ADAF-03EE368E1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14" t="14333" r="63157" b="31356"/>
            <a:stretch/>
          </p:blipFill>
          <p:spPr>
            <a:xfrm>
              <a:off x="4573481" y="4347438"/>
              <a:ext cx="1729454" cy="1551710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F578E490-579F-41F9-98FF-6F732A838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557" t="25048" r="27013" b="17135"/>
            <a:stretch/>
          </p:blipFill>
          <p:spPr>
            <a:xfrm>
              <a:off x="169596" y="4472073"/>
              <a:ext cx="1068849" cy="1108362"/>
            </a:xfrm>
            <a:prstGeom prst="rect">
              <a:avLst/>
            </a:prstGeom>
          </p:spPr>
        </p:pic>
        <p:pic>
          <p:nvPicPr>
            <p:cNvPr id="22" name="Picture 21" descr="A picture containing circle&#10;&#10;Description automatically generated">
              <a:extLst>
                <a:ext uri="{FF2B5EF4-FFF2-40B4-BE49-F238E27FC236}">
                  <a16:creationId xmlns:a16="http://schemas.microsoft.com/office/drawing/2014/main" id="{5B93B765-D983-4B40-A196-5DA301C8C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730" y="4524787"/>
              <a:ext cx="1872150" cy="1008081"/>
            </a:xfrm>
            <a:prstGeom prst="rect">
              <a:avLst/>
            </a:prstGeom>
          </p:spPr>
        </p:pic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3996E44-9524-46C7-9587-3E0C861E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690AA7-DCD1-40BF-985A-8A324665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19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Outlines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FFF27-D2FC-40C6-8256-57F21E612F25}"/>
              </a:ext>
            </a:extLst>
          </p:cNvPr>
          <p:cNvSpPr txBox="1"/>
          <p:nvPr/>
        </p:nvSpPr>
        <p:spPr>
          <a:xfrm>
            <a:off x="1251284" y="1737360"/>
            <a:ext cx="975039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1" dirty="0"/>
              <a:t>INTRODUCTION TO MACHINE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What is Machine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Why Machine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Machine Learning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ENVIRONMENT SETUP (On the Tutorial Slides)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Tools We Will 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Jupyter Notebooks overview and walkthrough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3736-651D-4BB9-8722-3B53873D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8174"/>
            <a:ext cx="4822804" cy="365125"/>
          </a:xfrm>
        </p:spPr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29968-C04F-4E90-B9BA-50485897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141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Machine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8D14-9CC3-4ED1-A291-87B02F4A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6BD0-41DE-47E0-A598-BF94FB8A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3</a:t>
            </a:fld>
            <a:endParaRPr lang="en-NZ"/>
          </a:p>
        </p:txBody>
      </p:sp>
      <p:pic>
        <p:nvPicPr>
          <p:cNvPr id="1028" name="Picture 4" descr="An introduction to deep learning - IBM Developer">
            <a:extLst>
              <a:ext uri="{FF2B5EF4-FFF2-40B4-BE49-F238E27FC236}">
                <a16:creationId xmlns:a16="http://schemas.microsoft.com/office/drawing/2014/main" id="{3B888D6E-0928-D4CC-13E1-B50FD7A2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85" y="1913718"/>
            <a:ext cx="4476944" cy="42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0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37F3-D7AC-4DB1-9B64-57D9B88B04CC}"/>
              </a:ext>
            </a:extLst>
          </p:cNvPr>
          <p:cNvSpPr txBox="1"/>
          <p:nvPr/>
        </p:nvSpPr>
        <p:spPr>
          <a:xfrm>
            <a:off x="1066799" y="2077281"/>
            <a:ext cx="5259356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Different from hand coded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Machine Learning is the science (and art) of programming computers so they can learn from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i="1" dirty="0"/>
              <a:t>Gives computers the ability to learn without being explicitly programmed. </a:t>
            </a:r>
            <a:r>
              <a:rPr lang="en-GB" sz="2000" dirty="0"/>
              <a:t>—Arthur Samuel, 1959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8D14-9CC3-4ED1-A291-87B02F4A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6BD0-41DE-47E0-A598-BF94FB8A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4</a:t>
            </a:fld>
            <a:endParaRPr lang="en-NZ"/>
          </a:p>
        </p:txBody>
      </p:sp>
      <p:pic>
        <p:nvPicPr>
          <p:cNvPr id="1026" name="Picture 2" descr="Machine Learning: What It is, Tutorial, Definition, Types - Javatpoint">
            <a:extLst>
              <a:ext uri="{FF2B5EF4-FFF2-40B4-BE49-F238E27FC236}">
                <a16:creationId xmlns:a16="http://schemas.microsoft.com/office/drawing/2014/main" id="{BEA6E6E8-4E14-CB86-8D19-F1B18BC9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55" y="1993368"/>
            <a:ext cx="5597862" cy="344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37F3-D7AC-4DB1-9B64-57D9B88B04CC}"/>
              </a:ext>
            </a:extLst>
          </p:cNvPr>
          <p:cNvSpPr txBox="1"/>
          <p:nvPr/>
        </p:nvSpPr>
        <p:spPr>
          <a:xfrm>
            <a:off x="801755" y="1737360"/>
            <a:ext cx="5665305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Your spam filter is a Machine Learning program.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i="1" dirty="0"/>
              <a:t>A computer program is said to learn from experience E with respect to some task T and some performance measure P, if its performance on T, as measured by P, improves with experience E. </a:t>
            </a:r>
            <a:r>
              <a:rPr lang="en-GB" sz="2000" dirty="0"/>
              <a:t>—Tom Mitchell, 1997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Downloading a copy of Wikipedia is not Machine Learning.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8D14-9CC3-4ED1-A291-87B02F4A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6BD0-41DE-47E0-A598-BF94FB8A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5</a:t>
            </a:fld>
            <a:endParaRPr lang="en-NZ"/>
          </a:p>
        </p:txBody>
      </p:sp>
      <p:pic>
        <p:nvPicPr>
          <p:cNvPr id="2050" name="Picture 2" descr="Email Spam Filtering: An Implementation with Python and Scikit-learn -  KDnuggets">
            <a:extLst>
              <a:ext uri="{FF2B5EF4-FFF2-40B4-BE49-F238E27FC236}">
                <a16:creationId xmlns:a16="http://schemas.microsoft.com/office/drawing/2014/main" id="{04E0609C-DFC3-F4DE-D564-DD8B9B24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11" y="1896482"/>
            <a:ext cx="5905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raeli Education Ministry and Wikipedia collaborate to write content for  the internet site | Council for the National Interest | Council for the  National Interest">
            <a:extLst>
              <a:ext uri="{FF2B5EF4-FFF2-40B4-BE49-F238E27FC236}">
                <a16:creationId xmlns:a16="http://schemas.microsoft.com/office/drawing/2014/main" id="{9A842863-2621-B2D1-E40B-0B4C7EE67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" t="11932" r="7556" b="10883"/>
          <a:stretch/>
        </p:blipFill>
        <p:spPr bwMode="auto">
          <a:xfrm>
            <a:off x="7709451" y="4766165"/>
            <a:ext cx="2392019" cy="118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Machine Learning</a:t>
            </a:r>
            <a:br>
              <a:rPr lang="en-NZ" dirty="0"/>
            </a:br>
            <a:r>
              <a:rPr lang="en-NZ" sz="3200" dirty="0"/>
              <a:t>The Traditional Approach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C2E2A-F1D6-4DA7-8CB7-48D952DE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32" y="2062066"/>
            <a:ext cx="6200735" cy="36688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64089-1156-4837-8152-1D81E0B1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035E37-6AC5-4153-90FA-81133744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733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Machine Learning</a:t>
            </a:r>
            <a:br>
              <a:rPr lang="en-NZ" dirty="0"/>
            </a:br>
            <a:r>
              <a:rPr lang="en-NZ" sz="3200" dirty="0"/>
              <a:t>The Traditional Approach</a:t>
            </a:r>
            <a:endParaRPr lang="en-NZ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64089-1156-4837-8152-1D81E0B1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035E37-6AC5-4153-90FA-81133744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7</a:t>
            </a:fld>
            <a:endParaRPr lang="en-NZ"/>
          </a:p>
        </p:txBody>
      </p:sp>
      <p:pic>
        <p:nvPicPr>
          <p:cNvPr id="3074" name="Picture 2" descr="generative methods in machine learning for Sale,Up To OFF 61%">
            <a:extLst>
              <a:ext uri="{FF2B5EF4-FFF2-40B4-BE49-F238E27FC236}">
                <a16:creationId xmlns:a16="http://schemas.microsoft.com/office/drawing/2014/main" id="{B7BFE073-9CB7-3DC7-2545-4E9A2E6BD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2080591"/>
            <a:ext cx="4055386" cy="38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raditional Programming vs Machine Learning | Efstathios Chatzikyriakidis">
            <a:extLst>
              <a:ext uri="{FF2B5EF4-FFF2-40B4-BE49-F238E27FC236}">
                <a16:creationId xmlns:a16="http://schemas.microsoft.com/office/drawing/2014/main" id="{1F71CB75-EBAD-73C8-E0E5-353C5BFB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76" y="2471530"/>
            <a:ext cx="4265236" cy="26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2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Machine Learning</a:t>
            </a:r>
            <a:br>
              <a:rPr lang="en-NZ" dirty="0"/>
            </a:br>
            <a:r>
              <a:rPr lang="en-NZ" sz="3200" dirty="0"/>
              <a:t>The Machine Learning Approach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7AE18-370F-41B0-B273-B5BBC522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11" y="2392590"/>
            <a:ext cx="4621169" cy="2072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93107-F0C9-4752-8851-B576796B6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2" y="2033803"/>
            <a:ext cx="5517358" cy="3340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FBB5C5-780E-43B1-8FDC-D5D63400448C}"/>
              </a:ext>
            </a:extLst>
          </p:cNvPr>
          <p:cNvSpPr txBox="1"/>
          <p:nvPr/>
        </p:nvSpPr>
        <p:spPr>
          <a:xfrm>
            <a:off x="8235077" y="5685531"/>
            <a:ext cx="234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/>
              <a:t>Automatically adapting</a:t>
            </a: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340E0-024B-404B-A59D-9DA12054F4D2}"/>
              </a:ext>
            </a:extLst>
          </p:cNvPr>
          <p:cNvSpPr txBox="1"/>
          <p:nvPr/>
        </p:nvSpPr>
        <p:spPr>
          <a:xfrm>
            <a:off x="1587613" y="5685717"/>
            <a:ext cx="32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The Machine Learning approach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A7F76E2-D992-4924-BA35-1880F477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912450B-B24C-407D-87C3-9DC6D883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523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B5700EF-73DA-431A-8E22-AC6A662E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1" y="350628"/>
            <a:ext cx="1911856" cy="74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A46C2-F4B4-4964-AED6-FFF5E93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Machine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8D14-9CC3-4ED1-A291-87B02F4A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Learning, Week 1 - A</a:t>
            </a: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6BD0-41DE-47E0-A598-BF94FB8A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2991-F611-417C-9F25-3D67AC695963}" type="slidenum">
              <a:rPr lang="en-NZ" smtClean="0"/>
              <a:t>9</a:t>
            </a:fld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F08728-AA42-4393-49C6-DD41E9CFD557}"/>
              </a:ext>
            </a:extLst>
          </p:cNvPr>
          <p:cNvSpPr/>
          <p:nvPr/>
        </p:nvSpPr>
        <p:spPr>
          <a:xfrm>
            <a:off x="636793" y="3601615"/>
            <a:ext cx="2304661" cy="11943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Input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0BBBA7-637E-FC7C-A481-A351EABA909B}"/>
              </a:ext>
            </a:extLst>
          </p:cNvPr>
          <p:cNvSpPr/>
          <p:nvPr/>
        </p:nvSpPr>
        <p:spPr>
          <a:xfrm>
            <a:off x="8649683" y="3601615"/>
            <a:ext cx="2304661" cy="1194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Prediction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C8B822-A920-C8FB-0783-90EA5DE03197}"/>
              </a:ext>
            </a:extLst>
          </p:cNvPr>
          <p:cNvSpPr/>
          <p:nvPr/>
        </p:nvSpPr>
        <p:spPr>
          <a:xfrm>
            <a:off x="3195094" y="4060271"/>
            <a:ext cx="486562" cy="3651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FF80508-8FAC-B0C6-D626-F7FF09BDEF40}"/>
              </a:ext>
            </a:extLst>
          </p:cNvPr>
          <p:cNvSpPr/>
          <p:nvPr/>
        </p:nvSpPr>
        <p:spPr>
          <a:xfrm>
            <a:off x="8022427" y="4016211"/>
            <a:ext cx="486562" cy="3651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1B3E21-BEBD-C9D3-959D-146EEB9D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26" y="2263830"/>
            <a:ext cx="3669484" cy="366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841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A40C8F5B7834DBECC0AC1826905C0" ma:contentTypeVersion="4" ma:contentTypeDescription="Create a new document." ma:contentTypeScope="" ma:versionID="6116557c24a8d3c5596aed50a71f0ae0">
  <xsd:schema xmlns:xsd="http://www.w3.org/2001/XMLSchema" xmlns:xs="http://www.w3.org/2001/XMLSchema" xmlns:p="http://schemas.microsoft.com/office/2006/metadata/properties" xmlns:ns3="4b2341e4-484d-40a0-a0dd-cabc521e1203" targetNamespace="http://schemas.microsoft.com/office/2006/metadata/properties" ma:root="true" ma:fieldsID="93aa95f1b93ace587cbad58792950f38" ns3:_="">
    <xsd:import namespace="4b2341e4-484d-40a0-a0dd-cabc521e12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341e4-484d-40a0-a0dd-cabc521e1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98F3F-14C8-4802-9B40-4BA149B5716B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4b2341e4-484d-40a0-a0dd-cabc521e120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48FE91-309F-4668-A48F-3E11F5630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341e4-484d-40a0-a0dd-cabc521e1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866527-49BF-4DF1-8484-F7077CA17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598</TotalTime>
  <Words>917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PowerPoint Presentation</vt:lpstr>
      <vt:lpstr>Outlines</vt:lpstr>
      <vt:lpstr>What is Machine Learning</vt:lpstr>
      <vt:lpstr>What is Machine Learning</vt:lpstr>
      <vt:lpstr>What is Machine Learning</vt:lpstr>
      <vt:lpstr>Why Machine Learning The Traditional Approach</vt:lpstr>
      <vt:lpstr>Why Machine Learning The Traditional Approach</vt:lpstr>
      <vt:lpstr>Why Machine Learning The Machine Learning Approach</vt:lpstr>
      <vt:lpstr>What is Machine Learning</vt:lpstr>
      <vt:lpstr>When Machine Learning</vt:lpstr>
      <vt:lpstr>Why Machine Learning</vt:lpstr>
      <vt:lpstr>Why Machine Learning What Makes a 2?</vt:lpstr>
      <vt:lpstr>How Machine Learning is Possible?</vt:lpstr>
      <vt:lpstr>Machine Learning Applications </vt:lpstr>
      <vt:lpstr>Machine Learning Applications </vt:lpstr>
      <vt:lpstr>Machine Learning Applications </vt:lpstr>
      <vt:lpstr>Machine Learning Applications </vt:lpstr>
      <vt:lpstr>Spot Quiz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Keivanmarz</dc:creator>
  <cp:lastModifiedBy>Ali Keivanmarz</cp:lastModifiedBy>
  <cp:revision>21</cp:revision>
  <dcterms:created xsi:type="dcterms:W3CDTF">2021-08-14T21:42:53Z</dcterms:created>
  <dcterms:modified xsi:type="dcterms:W3CDTF">2024-03-08T21:45:14Z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0x0101009D3A40C8F5B7834DBECC0AC1826905C0</vt:lpwstr>
  </property>
</Properties>
</file>