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0" r:id="rId16"/>
    <p:sldId id="273" r:id="rId17"/>
    <p:sldId id="274" r:id="rId18"/>
    <p:sldId id="275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US" sz="1500" dirty="0">
                <a:latin typeface="Century Gothic" panose="020B0502020202020204" pitchFamily="34" charset="0"/>
              </a:rPr>
              <a:t>Churn</a:t>
            </a:r>
          </a:p>
          <a:p>
            <a:pPr>
              <a:defRPr sz="1500">
                <a:latin typeface="Century Gothic" panose="020B0502020202020204" pitchFamily="34" charset="0"/>
              </a:defRPr>
            </a:pPr>
            <a:r>
              <a:rPr lang="en-US" sz="1500" dirty="0">
                <a:latin typeface="Century Gothic" panose="020B0502020202020204" pitchFamily="34" charset="0"/>
              </a:rPr>
              <a:t> </a:t>
            </a:r>
          </a:p>
        </c:rich>
      </c:tx>
      <c:layout>
        <c:manualLayout>
          <c:xMode val="edge"/>
          <c:yMode val="edge"/>
          <c:x val="0.2695233309493397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KE"/>
        </a:p>
      </c:txPr>
    </c:title>
    <c:autoTitleDeleted val="0"/>
    <c:plotArea>
      <c:layout>
        <c:manualLayout>
          <c:layoutTarget val="inner"/>
          <c:xMode val="edge"/>
          <c:yMode val="edge"/>
          <c:x val="0.1605057297578594"/>
          <c:y val="0.209175585456126"/>
          <c:w val="0.81865146290547242"/>
          <c:h val="0.645956094791584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 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B69-488A-829B-E6807ABFFF8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B69-488A-829B-E6807ABFFF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K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Active</c:v>
                </c:pt>
                <c:pt idx="1">
                  <c:v>Terminated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2850</c:v>
                </c:pt>
                <c:pt idx="1">
                  <c:v>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69-488A-829B-E6807ABFFF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886134400"/>
        <c:axId val="1027608080"/>
      </c:barChart>
      <c:catAx>
        <c:axId val="886134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b="1" dirty="0">
                    <a:latin typeface="Century Gothic" panose="020B0502020202020204" pitchFamily="34" charset="0"/>
                  </a:rPr>
                  <a:t>Account Status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KE"/>
          </a:p>
        </c:txPr>
        <c:crossAx val="1027608080"/>
        <c:crosses val="autoZero"/>
        <c:auto val="1"/>
        <c:lblAlgn val="ctr"/>
        <c:lblOffset val="100"/>
        <c:noMultiLvlLbl val="0"/>
      </c:catAx>
      <c:valAx>
        <c:axId val="1027608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b="1" dirty="0">
                    <a:latin typeface="Century Gothic" panose="020B0502020202020204" pitchFamily="34" charset="0"/>
                  </a:rPr>
                  <a:t>No.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KE"/>
          </a:p>
        </c:txPr>
        <c:crossAx val="88613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 rate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Sheet1!$A$2:$A$52</c:f>
              <c:strCache>
                <c:ptCount val="51"/>
                <c:pt idx="0">
                  <c:v>CA</c:v>
                </c:pt>
                <c:pt idx="1">
                  <c:v>NJ</c:v>
                </c:pt>
                <c:pt idx="2">
                  <c:v>TX</c:v>
                </c:pt>
                <c:pt idx="3">
                  <c:v>MD</c:v>
                </c:pt>
                <c:pt idx="4">
                  <c:v>SC</c:v>
                </c:pt>
                <c:pt idx="5">
                  <c:v>MI</c:v>
                </c:pt>
                <c:pt idx="6">
                  <c:v>MS</c:v>
                </c:pt>
                <c:pt idx="7">
                  <c:v>NV</c:v>
                </c:pt>
                <c:pt idx="8">
                  <c:v>WA</c:v>
                </c:pt>
                <c:pt idx="9">
                  <c:v>ME</c:v>
                </c:pt>
                <c:pt idx="10">
                  <c:v>MT</c:v>
                </c:pt>
                <c:pt idx="11">
                  <c:v>AR</c:v>
                </c:pt>
                <c:pt idx="12">
                  <c:v>KS</c:v>
                </c:pt>
                <c:pt idx="13">
                  <c:v>NY</c:v>
                </c:pt>
                <c:pt idx="14">
                  <c:v>MN</c:v>
                </c:pt>
                <c:pt idx="15">
                  <c:v>PA</c:v>
                </c:pt>
                <c:pt idx="16">
                  <c:v>MA</c:v>
                </c:pt>
                <c:pt idx="17">
                  <c:v>CT</c:v>
                </c:pt>
                <c:pt idx="18">
                  <c:v>NC</c:v>
                </c:pt>
                <c:pt idx="19">
                  <c:v>NH</c:v>
                </c:pt>
                <c:pt idx="20">
                  <c:v>GA</c:v>
                </c:pt>
                <c:pt idx="21">
                  <c:v>DE</c:v>
                </c:pt>
                <c:pt idx="22">
                  <c:v>OK</c:v>
                </c:pt>
                <c:pt idx="23">
                  <c:v>OR</c:v>
                </c:pt>
                <c:pt idx="24">
                  <c:v>UT</c:v>
                </c:pt>
                <c:pt idx="25">
                  <c:v>CO</c:v>
                </c:pt>
                <c:pt idx="26">
                  <c:v>KY</c:v>
                </c:pt>
                <c:pt idx="27">
                  <c:v>SD</c:v>
                </c:pt>
                <c:pt idx="28">
                  <c:v>OH</c:v>
                </c:pt>
                <c:pt idx="29">
                  <c:v>FL</c:v>
                </c:pt>
                <c:pt idx="30">
                  <c:v>IN</c:v>
                </c:pt>
                <c:pt idx="31">
                  <c:v>ID</c:v>
                </c:pt>
                <c:pt idx="32">
                  <c:v>WY</c:v>
                </c:pt>
                <c:pt idx="33">
                  <c:v>MO</c:v>
                </c:pt>
                <c:pt idx="34">
                  <c:v>VT</c:v>
                </c:pt>
                <c:pt idx="35">
                  <c:v>AL</c:v>
                </c:pt>
                <c:pt idx="36">
                  <c:v>NM</c:v>
                </c:pt>
                <c:pt idx="37">
                  <c:v>ND</c:v>
                </c:pt>
                <c:pt idx="38">
                  <c:v>WV</c:v>
                </c:pt>
                <c:pt idx="39">
                  <c:v>TN</c:v>
                </c:pt>
                <c:pt idx="40">
                  <c:v>DC</c:v>
                </c:pt>
                <c:pt idx="41">
                  <c:v>RI</c:v>
                </c:pt>
                <c:pt idx="42">
                  <c:v>WI</c:v>
                </c:pt>
                <c:pt idx="43">
                  <c:v>IL</c:v>
                </c:pt>
                <c:pt idx="44">
                  <c:v>NE</c:v>
                </c:pt>
                <c:pt idx="45">
                  <c:v>LA</c:v>
                </c:pt>
                <c:pt idx="46">
                  <c:v>IA</c:v>
                </c:pt>
                <c:pt idx="47">
                  <c:v>VA</c:v>
                </c:pt>
                <c:pt idx="48">
                  <c:v>AZ</c:v>
                </c:pt>
                <c:pt idx="49">
                  <c:v>AK</c:v>
                </c:pt>
                <c:pt idx="50">
                  <c:v>HI</c:v>
                </c:pt>
              </c:strCache>
            </c:strRef>
          </c:cat>
          <c:val>
            <c:numRef>
              <c:f>Sheet1!$B$2:$B$52</c:f>
              <c:numCache>
                <c:formatCode>0.0%</c:formatCode>
                <c:ptCount val="51"/>
                <c:pt idx="0">
                  <c:v>0.264706</c:v>
                </c:pt>
                <c:pt idx="1">
                  <c:v>0.264706</c:v>
                </c:pt>
                <c:pt idx="2">
                  <c:v>0.25</c:v>
                </c:pt>
                <c:pt idx="3">
                  <c:v>0.24285699999999999</c:v>
                </c:pt>
                <c:pt idx="4">
                  <c:v>0.23333300000000001</c:v>
                </c:pt>
                <c:pt idx="5">
                  <c:v>0.21917800000000001</c:v>
                </c:pt>
                <c:pt idx="6">
                  <c:v>0.21538499999999999</c:v>
                </c:pt>
                <c:pt idx="7">
                  <c:v>0.212121</c:v>
                </c:pt>
                <c:pt idx="8">
                  <c:v>0.212121</c:v>
                </c:pt>
                <c:pt idx="9">
                  <c:v>0.209677</c:v>
                </c:pt>
                <c:pt idx="10">
                  <c:v>0.20588200000000001</c:v>
                </c:pt>
                <c:pt idx="11">
                  <c:v>0.2</c:v>
                </c:pt>
                <c:pt idx="12">
                  <c:v>0.18571399999999999</c:v>
                </c:pt>
                <c:pt idx="13">
                  <c:v>0.18072299999999999</c:v>
                </c:pt>
                <c:pt idx="14">
                  <c:v>0.17857100000000001</c:v>
                </c:pt>
                <c:pt idx="15">
                  <c:v>0.17777799999999999</c:v>
                </c:pt>
                <c:pt idx="16">
                  <c:v>0.16923099999999999</c:v>
                </c:pt>
                <c:pt idx="17">
                  <c:v>0.162162</c:v>
                </c:pt>
                <c:pt idx="18">
                  <c:v>0.16176499999999999</c:v>
                </c:pt>
                <c:pt idx="19">
                  <c:v>0.160714</c:v>
                </c:pt>
                <c:pt idx="20">
                  <c:v>0.148148</c:v>
                </c:pt>
                <c:pt idx="21">
                  <c:v>0.14754100000000001</c:v>
                </c:pt>
                <c:pt idx="22">
                  <c:v>0.14754100000000001</c:v>
                </c:pt>
                <c:pt idx="23">
                  <c:v>0.14102600000000001</c:v>
                </c:pt>
                <c:pt idx="24">
                  <c:v>0.13888900000000001</c:v>
                </c:pt>
                <c:pt idx="25">
                  <c:v>0.13636400000000001</c:v>
                </c:pt>
                <c:pt idx="26">
                  <c:v>0.13559299999999999</c:v>
                </c:pt>
                <c:pt idx="27">
                  <c:v>0.13333300000000001</c:v>
                </c:pt>
                <c:pt idx="28">
                  <c:v>0.12820500000000001</c:v>
                </c:pt>
                <c:pt idx="29">
                  <c:v>0.12698400000000001</c:v>
                </c:pt>
                <c:pt idx="30">
                  <c:v>0.12676100000000001</c:v>
                </c:pt>
                <c:pt idx="31">
                  <c:v>0.12328799999999999</c:v>
                </c:pt>
                <c:pt idx="32">
                  <c:v>0.116883</c:v>
                </c:pt>
                <c:pt idx="33">
                  <c:v>0.111111</c:v>
                </c:pt>
                <c:pt idx="34">
                  <c:v>0.10958900000000001</c:v>
                </c:pt>
                <c:pt idx="35">
                  <c:v>0.1</c:v>
                </c:pt>
                <c:pt idx="36">
                  <c:v>9.6773999999999999E-2</c:v>
                </c:pt>
                <c:pt idx="37">
                  <c:v>9.6773999999999999E-2</c:v>
                </c:pt>
                <c:pt idx="38">
                  <c:v>9.4339999999999993E-2</c:v>
                </c:pt>
                <c:pt idx="39">
                  <c:v>9.4339999999999993E-2</c:v>
                </c:pt>
                <c:pt idx="40">
                  <c:v>9.2592999999999995E-2</c:v>
                </c:pt>
                <c:pt idx="41">
                  <c:v>9.2308000000000001E-2</c:v>
                </c:pt>
                <c:pt idx="42">
                  <c:v>8.9744000000000004E-2</c:v>
                </c:pt>
                <c:pt idx="43">
                  <c:v>8.6207000000000006E-2</c:v>
                </c:pt>
                <c:pt idx="44">
                  <c:v>8.1966999999999998E-2</c:v>
                </c:pt>
                <c:pt idx="45">
                  <c:v>7.8431000000000001E-2</c:v>
                </c:pt>
                <c:pt idx="46">
                  <c:v>6.8182000000000006E-2</c:v>
                </c:pt>
                <c:pt idx="47">
                  <c:v>6.4935000000000007E-2</c:v>
                </c:pt>
                <c:pt idx="48">
                  <c:v>6.25E-2</c:v>
                </c:pt>
                <c:pt idx="49">
                  <c:v>5.7692E-2</c:v>
                </c:pt>
                <c:pt idx="50">
                  <c:v>5.6604000000000002E-2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BB-4736-AB4D-AA180EFB5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1666528656"/>
        <c:axId val="792966224"/>
      </c:barChart>
      <c:catAx>
        <c:axId val="1666528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latin typeface="Century Gothic" panose="020B0502020202020204" pitchFamily="34" charset="0"/>
                  </a:rPr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KE"/>
          </a:p>
        </c:txPr>
        <c:crossAx val="792966224"/>
        <c:crosses val="autoZero"/>
        <c:auto val="1"/>
        <c:lblAlgn val="ctr"/>
        <c:lblOffset val="100"/>
        <c:noMultiLvlLbl val="0"/>
      </c:catAx>
      <c:valAx>
        <c:axId val="7929662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latin typeface="Century Gothic" panose="020B0502020202020204" pitchFamily="34" charset="0"/>
                  </a:rPr>
                  <a:t>Churn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KE"/>
          </a:p>
        </c:txPr>
        <c:crossAx val="166652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35839602587191"/>
          <c:y val="1.9424254660475131E-2"/>
          <c:w val="0.68696654647364164"/>
          <c:h val="0.9805757453395248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Churn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5D-4183-A256-807800F65422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5D-4183-A256-807800F65422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35D-4183-A256-807800F6542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K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415</c:v>
                </c:pt>
                <c:pt idx="1">
                  <c:v>510</c:v>
                </c:pt>
                <c:pt idx="2">
                  <c:v>408</c:v>
                </c:pt>
              </c:numCache>
            </c:numRef>
          </c:cat>
          <c:val>
            <c:numRef>
              <c:f>Sheet1!$B$2:$B$4</c:f>
              <c:numCache>
                <c:formatCode>0.0%</c:formatCode>
                <c:ptCount val="3"/>
                <c:pt idx="0">
                  <c:v>0.48861283643892339</c:v>
                </c:pt>
                <c:pt idx="1">
                  <c:v>0.25879917184265011</c:v>
                </c:pt>
                <c:pt idx="2">
                  <c:v>0.2525879917184265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35D-4183-A256-807800F65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125453158249127"/>
          <c:y val="0.44399548740617956"/>
          <c:w val="0.17654364611637346"/>
          <c:h val="0.242719999593757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latin typeface="Century Gothic" panose="020B0502020202020204" pitchFamily="34" charset="0"/>
              </a:rPr>
              <a:t>Churn by international plan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>
        <c:manualLayout>
          <c:layoutTarget val="inner"/>
          <c:xMode val="edge"/>
          <c:yMode val="edge"/>
          <c:x val="0.14418069454520888"/>
          <c:y val="9.4137028217762916E-2"/>
          <c:w val="0.83530252340264299"/>
          <c:h val="0.788241690555768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'[Chart in Microsoft PowerPoint]Sheet1'!$B$1</c:f>
              <c:strCache>
                <c:ptCount val="1"/>
                <c:pt idx="0">
                  <c:v>Churn rate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tUpDiag">
                <a:fgClr>
                  <a:schemeClr val="accent1"/>
                </a:fgClr>
                <a:bgClr>
                  <a:schemeClr val="lt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B5-4D48-9504-0222ACC07B5E}"/>
              </c:ext>
            </c:extLst>
          </c:dPt>
          <c:cat>
            <c:strRef>
              <c:f>'[Chart in Microsoft PowerPoint]Sheet1'!$A$2:$A$3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'[Chart in Microsoft PowerPoint]Sheet1'!$B$2:$B$3</c:f>
              <c:numCache>
                <c:formatCode>0.00%</c:formatCode>
                <c:ptCount val="2"/>
                <c:pt idx="0">
                  <c:v>0.11495016611295682</c:v>
                </c:pt>
                <c:pt idx="1">
                  <c:v>0.42414860681114552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B5-4D48-9504-0222ACC07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1278759791"/>
        <c:axId val="81174031"/>
      </c:barChart>
      <c:catAx>
        <c:axId val="12787597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GB" b="1" dirty="0">
                    <a:latin typeface="Century Gothic" panose="020B0502020202020204" pitchFamily="34" charset="0"/>
                  </a:rPr>
                  <a:t>International plan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50" normalizeH="0" baseline="0">
                <a:solidFill>
                  <a:schemeClr val="lt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KE"/>
          </a:p>
        </c:txPr>
        <c:crossAx val="81174031"/>
        <c:crosses val="autoZero"/>
        <c:auto val="1"/>
        <c:lblAlgn val="ctr"/>
        <c:lblOffset val="100"/>
        <c:noMultiLvlLbl val="0"/>
      </c:catAx>
      <c:valAx>
        <c:axId val="811740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GB" b="1" dirty="0">
                    <a:latin typeface="Century Gothic" panose="020B0502020202020204" pitchFamily="34" charset="0"/>
                  </a:rPr>
                  <a:t>Churn rate</a:t>
                </a:r>
              </a:p>
            </c:rich>
          </c:tx>
          <c:layout>
            <c:manualLayout>
              <c:xMode val="edge"/>
              <c:yMode val="edge"/>
              <c:x val="2.0516782052148168E-2"/>
              <c:y val="0.408814087744560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K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KE"/>
          </a:p>
        </c:txPr>
        <c:crossAx val="1278759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03230452696249"/>
          <c:y val="2.2673401289955036E-3"/>
          <c:w val="0.62444784779047946"/>
          <c:h val="0.8927584996642861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Churn by voice mail plan</c:v>
                </c:pt>
              </c:strCache>
            </c:strRef>
          </c:tx>
          <c:spPr>
            <a:solidFill>
              <a:srgbClr val="00B0F0"/>
            </a:solidFill>
          </c:spPr>
          <c:dPt>
            <c:idx val="0"/>
            <c:bubble3D val="0"/>
            <c:explosion val="15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E32-4C88-AED0-8F0BF560BF9A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E32-4C88-AED0-8F0BF560BF9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K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No v.mail plan</c:v>
                </c:pt>
                <c:pt idx="1">
                  <c:v>Have v.mail plan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0.83436853002070388</c:v>
                </c:pt>
                <c:pt idx="1">
                  <c:v>0.16563146997929606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32-4C88-AED0-8F0BF560B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730622657656812"/>
          <c:y val="0.94145438700007444"/>
          <c:w val="0.50538739860315884"/>
          <c:h val="5.85456129999253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00" normalizeH="0" baseline="0">
                <a:solidFill>
                  <a:schemeClr val="lt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GB" sz="1800" dirty="0">
                <a:latin typeface="Century Gothic" panose="020B0502020202020204" pitchFamily="34" charset="0"/>
              </a:rPr>
              <a:t>Churn by customer service calls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00" normalizeH="0" baseline="0">
              <a:solidFill>
                <a:schemeClr val="lt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KE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Churned</c:v>
                </c:pt>
              </c:strCache>
            </c:strRef>
          </c:tx>
          <c:spPr>
            <a:pattFill prst="ltUpDiag">
              <a:fgClr>
                <a:schemeClr val="accent3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numLit>
              <c:formatCode>General</c:formatCode>
              <c:ptCount val="10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</c:numLit>
          </c:cat>
          <c:val>
            <c:numRef>
              <c:f>Sheet1!$B$2:$B$11</c:f>
              <c:numCache>
                <c:formatCode>General</c:formatCode>
                <c:ptCount val="10"/>
                <c:pt idx="0">
                  <c:v>92</c:v>
                </c:pt>
                <c:pt idx="1">
                  <c:v>122</c:v>
                </c:pt>
                <c:pt idx="2">
                  <c:v>87</c:v>
                </c:pt>
                <c:pt idx="3">
                  <c:v>44</c:v>
                </c:pt>
                <c:pt idx="4">
                  <c:v>76</c:v>
                </c:pt>
                <c:pt idx="5">
                  <c:v>40</c:v>
                </c:pt>
                <c:pt idx="6">
                  <c:v>14</c:v>
                </c:pt>
                <c:pt idx="7">
                  <c:v>5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49-4AF7-B207-2C40191F3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1433798112"/>
        <c:axId val="1435005200"/>
      </c:barChart>
      <c:catAx>
        <c:axId val="1433798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GB" b="1" dirty="0">
                    <a:latin typeface="Century Gothic" panose="020B0502020202020204" pitchFamily="34" charset="0"/>
                  </a:rPr>
                  <a:t>Number of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435005200"/>
        <c:crosses val="autoZero"/>
        <c:auto val="1"/>
        <c:lblAlgn val="ctr"/>
        <c:lblOffset val="100"/>
        <c:noMultiLvlLbl val="0"/>
      </c:catAx>
      <c:valAx>
        <c:axId val="14350052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GB" b="1" dirty="0">
                    <a:latin typeface="Century Gothic" panose="020B0502020202020204" pitchFamily="34" charset="0"/>
                  </a:rPr>
                  <a:t>No.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KE"/>
          </a:p>
        </c:txPr>
        <c:crossAx val="143379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854E7-C4C7-45C9-B8AC-DD6798D26D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2" csCatId="accent6" phldr="1"/>
      <dgm:spPr/>
    </dgm:pt>
    <dgm:pt modelId="{F68C8595-DDD2-4E6A-B38C-F0C3BFFD666B}">
      <dgm:prSet phldrT="[Text]"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latin typeface="Century Gothic" panose="020B0502020202020204" pitchFamily="34" charset="0"/>
            </a:rPr>
            <a:t>Business Understanding</a:t>
          </a:r>
        </a:p>
      </dgm:t>
    </dgm:pt>
    <dgm:pt modelId="{D809CDAB-4C54-43AF-B930-539A4F28A8C5}" type="parTrans" cxnId="{1BA9AB57-4442-4931-A47B-ACDF6CC40FA6}">
      <dgm:prSet/>
      <dgm:spPr/>
      <dgm:t>
        <a:bodyPr/>
        <a:lstStyle/>
        <a:p>
          <a:endParaRPr lang="en-GB"/>
        </a:p>
      </dgm:t>
    </dgm:pt>
    <dgm:pt modelId="{8E3E3693-431A-4DE1-A2A2-401F11D0A672}" type="sibTrans" cxnId="{1BA9AB57-4442-4931-A47B-ACDF6CC40FA6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7A40EA9-EFC7-490C-8B87-8A3E54D6DE88}">
      <dgm:prSet phldrT="[Text]"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latin typeface="Century Gothic" panose="020B0502020202020204" pitchFamily="34" charset="0"/>
            </a:rPr>
            <a:t>Data Understanding</a:t>
          </a:r>
        </a:p>
      </dgm:t>
    </dgm:pt>
    <dgm:pt modelId="{45DA88C3-FDC0-4814-A7FB-994360D5C684}" type="parTrans" cxnId="{CD79EB75-4A3C-4FAA-8584-E4BB659D0D8F}">
      <dgm:prSet/>
      <dgm:spPr/>
      <dgm:t>
        <a:bodyPr/>
        <a:lstStyle/>
        <a:p>
          <a:endParaRPr lang="en-GB"/>
        </a:p>
      </dgm:t>
    </dgm:pt>
    <dgm:pt modelId="{14BB96EB-6DB4-403A-A9D0-A040A5B5A4AC}" type="sibTrans" cxnId="{CD79EB75-4A3C-4FAA-8584-E4BB659D0D8F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BD7AD85-2948-4B82-AF58-6945A14D4BB2}">
      <dgm:prSet phldrT="[Text]"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latin typeface="Century Gothic" panose="020B0502020202020204" pitchFamily="34" charset="0"/>
            </a:rPr>
            <a:t>Modelling</a:t>
          </a:r>
        </a:p>
      </dgm:t>
    </dgm:pt>
    <dgm:pt modelId="{36E3106A-D169-478B-8A14-DEE44AB08E0B}" type="parTrans" cxnId="{AE09E3D7-AC09-45D5-A173-FD237D7BEB87}">
      <dgm:prSet/>
      <dgm:spPr/>
      <dgm:t>
        <a:bodyPr/>
        <a:lstStyle/>
        <a:p>
          <a:endParaRPr lang="en-GB"/>
        </a:p>
      </dgm:t>
    </dgm:pt>
    <dgm:pt modelId="{A4B8790C-C28B-4E70-BBA4-99521B95DA76}" type="sibTrans" cxnId="{AE09E3D7-AC09-45D5-A173-FD237D7BEB87}">
      <dgm:prSet/>
      <dgm:spPr>
        <a:solidFill>
          <a:schemeClr val="accent1"/>
        </a:solidFill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4F1961FA-B49D-46ED-8489-0F646183EEFC}">
      <dgm:prSet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latin typeface="Century Gothic" panose="020B0502020202020204" pitchFamily="34" charset="0"/>
            </a:rPr>
            <a:t>Evaluation</a:t>
          </a:r>
        </a:p>
      </dgm:t>
    </dgm:pt>
    <dgm:pt modelId="{F257B825-E010-4CCE-9042-1D254F9F6A9A}" type="parTrans" cxnId="{C1580E9E-573C-4FE6-9613-165DD6690CF0}">
      <dgm:prSet/>
      <dgm:spPr/>
      <dgm:t>
        <a:bodyPr/>
        <a:lstStyle/>
        <a:p>
          <a:endParaRPr lang="en-GB"/>
        </a:p>
      </dgm:t>
    </dgm:pt>
    <dgm:pt modelId="{62216502-5762-4C0B-84D1-0983848C6B9B}" type="sibTrans" cxnId="{C1580E9E-573C-4FE6-9613-165DD6690CF0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28408DEB-376B-48FE-9444-5C8CCF7634AF}">
      <dgm:prSet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latin typeface="Century Gothic" panose="020B0502020202020204" pitchFamily="34" charset="0"/>
            </a:rPr>
            <a:t>Conclusion</a:t>
          </a:r>
        </a:p>
      </dgm:t>
    </dgm:pt>
    <dgm:pt modelId="{2DE5D4EC-9197-463C-BFEF-93539666B6AD}" type="parTrans" cxnId="{08C1A203-2A4B-4EA5-B251-E8F48D96BC41}">
      <dgm:prSet/>
      <dgm:spPr/>
      <dgm:t>
        <a:bodyPr/>
        <a:lstStyle/>
        <a:p>
          <a:endParaRPr lang="en-GB"/>
        </a:p>
      </dgm:t>
    </dgm:pt>
    <dgm:pt modelId="{5B035358-9B98-47FA-AD4F-F7F2FBF091EE}" type="sibTrans" cxnId="{08C1A203-2A4B-4EA5-B251-E8F48D96BC41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57E2BA4A-1D3B-4D11-A518-52FCD08B8C9A}">
      <dgm:prSet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latin typeface="Century Gothic" panose="020B0502020202020204" pitchFamily="34" charset="0"/>
            </a:rPr>
            <a:t>Recommendations</a:t>
          </a:r>
        </a:p>
      </dgm:t>
    </dgm:pt>
    <dgm:pt modelId="{FBC8916D-D735-49E9-A29F-3DC2FD76E7A9}" type="parTrans" cxnId="{240412E7-01DC-4008-BB56-4FC92178AF01}">
      <dgm:prSet/>
      <dgm:spPr/>
      <dgm:t>
        <a:bodyPr/>
        <a:lstStyle/>
        <a:p>
          <a:endParaRPr lang="en-GB"/>
        </a:p>
      </dgm:t>
    </dgm:pt>
    <dgm:pt modelId="{3297E80B-4605-4F23-AD03-C76850BD7392}" type="sibTrans" cxnId="{240412E7-01DC-4008-BB56-4FC92178AF01}">
      <dgm:prSet/>
      <dgm:spPr/>
      <dgm:t>
        <a:bodyPr/>
        <a:lstStyle/>
        <a:p>
          <a:endParaRPr lang="en-GB"/>
        </a:p>
      </dgm:t>
    </dgm:pt>
    <dgm:pt modelId="{A9CFA3D4-C69D-4989-96E9-DA6FDBFD9E8E}">
      <dgm:prSet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latin typeface="Century Gothic" panose="020B0502020202020204" pitchFamily="34" charset="0"/>
            </a:rPr>
            <a:t>Data preparation</a:t>
          </a:r>
        </a:p>
      </dgm:t>
    </dgm:pt>
    <dgm:pt modelId="{004B232D-C9E5-4B6A-82A6-3D2D1D8B6A29}" type="parTrans" cxnId="{129E46D8-9E55-495E-AF53-466C1A0B72C2}">
      <dgm:prSet/>
      <dgm:spPr/>
      <dgm:t>
        <a:bodyPr/>
        <a:lstStyle/>
        <a:p>
          <a:endParaRPr lang="en-GB"/>
        </a:p>
      </dgm:t>
    </dgm:pt>
    <dgm:pt modelId="{F7F8A757-0936-4D5E-9D3F-CABFBFC56180}" type="sibTrans" cxnId="{129E46D8-9E55-495E-AF53-466C1A0B72C2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456A9E5-DEF9-4903-88A6-BD217AC936B3}" type="pres">
      <dgm:prSet presAssocID="{C34854E7-C4C7-45C9-B8AC-DD6798D26D0C}" presName="root" presStyleCnt="0">
        <dgm:presLayoutVars>
          <dgm:dir/>
          <dgm:resizeHandles val="exact"/>
        </dgm:presLayoutVars>
      </dgm:prSet>
      <dgm:spPr/>
    </dgm:pt>
    <dgm:pt modelId="{A63C0207-CCF5-4058-8F13-43DFD2844FCB}" type="pres">
      <dgm:prSet presAssocID="{F68C8595-DDD2-4E6A-B38C-F0C3BFFD666B}" presName="compNode" presStyleCnt="0"/>
      <dgm:spPr/>
    </dgm:pt>
    <dgm:pt modelId="{9A578C96-6FAF-45EB-88E9-B0B9856D0004}" type="pres">
      <dgm:prSet presAssocID="{F68C8595-DDD2-4E6A-B38C-F0C3BFFD666B}" presName="bgRect" presStyleLbl="bgShp" presStyleIdx="0" presStyleCnt="7"/>
      <dgm:spPr/>
    </dgm:pt>
    <dgm:pt modelId="{D7DF85C0-7894-461B-97D4-F4519004B40F}" type="pres">
      <dgm:prSet presAssocID="{F68C8595-DDD2-4E6A-B38C-F0C3BFFD666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292EDDE-8A25-4279-8530-4453753BB1B5}" type="pres">
      <dgm:prSet presAssocID="{F68C8595-DDD2-4E6A-B38C-F0C3BFFD666B}" presName="spaceRect" presStyleCnt="0"/>
      <dgm:spPr/>
    </dgm:pt>
    <dgm:pt modelId="{67B68F67-5A1F-4A91-AF81-5892C1337E8C}" type="pres">
      <dgm:prSet presAssocID="{F68C8595-DDD2-4E6A-B38C-F0C3BFFD666B}" presName="parTx" presStyleLbl="revTx" presStyleIdx="0" presStyleCnt="7">
        <dgm:presLayoutVars>
          <dgm:chMax val="0"/>
          <dgm:chPref val="0"/>
        </dgm:presLayoutVars>
      </dgm:prSet>
      <dgm:spPr/>
    </dgm:pt>
    <dgm:pt modelId="{FCF3C135-2314-462E-A113-506118E80729}" type="pres">
      <dgm:prSet presAssocID="{8E3E3693-431A-4DE1-A2A2-401F11D0A672}" presName="sibTrans" presStyleCnt="0"/>
      <dgm:spPr/>
    </dgm:pt>
    <dgm:pt modelId="{6774DC17-1708-440B-BC1B-9938CE7476F9}" type="pres">
      <dgm:prSet presAssocID="{37A40EA9-EFC7-490C-8B87-8A3E54D6DE88}" presName="compNode" presStyleCnt="0"/>
      <dgm:spPr/>
    </dgm:pt>
    <dgm:pt modelId="{EB417F18-53D0-4011-B549-03D0D3B3B841}" type="pres">
      <dgm:prSet presAssocID="{37A40EA9-EFC7-490C-8B87-8A3E54D6DE88}" presName="bgRect" presStyleLbl="bgShp" presStyleIdx="1" presStyleCnt="7"/>
      <dgm:spPr/>
    </dgm:pt>
    <dgm:pt modelId="{71F82A4E-8159-4C40-A12A-4150DC2191D7}" type="pres">
      <dgm:prSet presAssocID="{37A40EA9-EFC7-490C-8B87-8A3E54D6DE8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3EB4D52-489F-436B-9526-C0203257B2EF}" type="pres">
      <dgm:prSet presAssocID="{37A40EA9-EFC7-490C-8B87-8A3E54D6DE88}" presName="spaceRect" presStyleCnt="0"/>
      <dgm:spPr/>
    </dgm:pt>
    <dgm:pt modelId="{6B488450-4C81-42E8-B6C9-AB9C44292345}" type="pres">
      <dgm:prSet presAssocID="{37A40EA9-EFC7-490C-8B87-8A3E54D6DE88}" presName="parTx" presStyleLbl="revTx" presStyleIdx="1" presStyleCnt="7">
        <dgm:presLayoutVars>
          <dgm:chMax val="0"/>
          <dgm:chPref val="0"/>
        </dgm:presLayoutVars>
      </dgm:prSet>
      <dgm:spPr/>
    </dgm:pt>
    <dgm:pt modelId="{F8A36CD3-A693-4136-83E1-547BC7B8160C}" type="pres">
      <dgm:prSet presAssocID="{14BB96EB-6DB4-403A-A9D0-A040A5B5A4AC}" presName="sibTrans" presStyleCnt="0"/>
      <dgm:spPr/>
    </dgm:pt>
    <dgm:pt modelId="{D041ABCF-F9C0-4A91-808E-125D0F9E30DB}" type="pres">
      <dgm:prSet presAssocID="{A9CFA3D4-C69D-4989-96E9-DA6FDBFD9E8E}" presName="compNode" presStyleCnt="0"/>
      <dgm:spPr/>
    </dgm:pt>
    <dgm:pt modelId="{21CDFA80-001E-40E3-81C0-9C9C7A093497}" type="pres">
      <dgm:prSet presAssocID="{A9CFA3D4-C69D-4989-96E9-DA6FDBFD9E8E}" presName="bgRect" presStyleLbl="bgShp" presStyleIdx="2" presStyleCnt="7"/>
      <dgm:spPr/>
    </dgm:pt>
    <dgm:pt modelId="{DD05F403-EE96-4DD7-9C5D-2A340916507E}" type="pres">
      <dgm:prSet presAssocID="{A9CFA3D4-C69D-4989-96E9-DA6FDBFD9E8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728D46A-D396-474E-A61C-63E2D7D2D596}" type="pres">
      <dgm:prSet presAssocID="{A9CFA3D4-C69D-4989-96E9-DA6FDBFD9E8E}" presName="spaceRect" presStyleCnt="0"/>
      <dgm:spPr/>
    </dgm:pt>
    <dgm:pt modelId="{5C386A29-652A-4890-A898-0A8FDB32EB7F}" type="pres">
      <dgm:prSet presAssocID="{A9CFA3D4-C69D-4989-96E9-DA6FDBFD9E8E}" presName="parTx" presStyleLbl="revTx" presStyleIdx="2" presStyleCnt="7">
        <dgm:presLayoutVars>
          <dgm:chMax val="0"/>
          <dgm:chPref val="0"/>
        </dgm:presLayoutVars>
      </dgm:prSet>
      <dgm:spPr/>
    </dgm:pt>
    <dgm:pt modelId="{85AC666B-2081-4C73-B828-344BB6461673}" type="pres">
      <dgm:prSet presAssocID="{F7F8A757-0936-4D5E-9D3F-CABFBFC56180}" presName="sibTrans" presStyleCnt="0"/>
      <dgm:spPr/>
    </dgm:pt>
    <dgm:pt modelId="{62019305-24AA-4349-A61E-D78823465040}" type="pres">
      <dgm:prSet presAssocID="{3BD7AD85-2948-4B82-AF58-6945A14D4BB2}" presName="compNode" presStyleCnt="0"/>
      <dgm:spPr/>
    </dgm:pt>
    <dgm:pt modelId="{A8DC73C9-F4D2-4F7B-A4A7-280214733B34}" type="pres">
      <dgm:prSet presAssocID="{3BD7AD85-2948-4B82-AF58-6945A14D4BB2}" presName="bgRect" presStyleLbl="bgShp" presStyleIdx="3" presStyleCnt="7"/>
      <dgm:spPr/>
    </dgm:pt>
    <dgm:pt modelId="{4843C791-AEFF-4D92-9AD1-AE3536E7925E}" type="pres">
      <dgm:prSet presAssocID="{3BD7AD85-2948-4B82-AF58-6945A14D4BB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6116AA-0E41-4E24-8DA9-5E859D529B69}" type="pres">
      <dgm:prSet presAssocID="{3BD7AD85-2948-4B82-AF58-6945A14D4BB2}" presName="spaceRect" presStyleCnt="0"/>
      <dgm:spPr/>
    </dgm:pt>
    <dgm:pt modelId="{FC642F22-200E-4663-BE89-8024EDA5C6BA}" type="pres">
      <dgm:prSet presAssocID="{3BD7AD85-2948-4B82-AF58-6945A14D4BB2}" presName="parTx" presStyleLbl="revTx" presStyleIdx="3" presStyleCnt="7">
        <dgm:presLayoutVars>
          <dgm:chMax val="0"/>
          <dgm:chPref val="0"/>
        </dgm:presLayoutVars>
      </dgm:prSet>
      <dgm:spPr/>
    </dgm:pt>
    <dgm:pt modelId="{68DDD984-8E73-44AB-B495-2A37E3FAF464}" type="pres">
      <dgm:prSet presAssocID="{A4B8790C-C28B-4E70-BBA4-99521B95DA76}" presName="sibTrans" presStyleCnt="0"/>
      <dgm:spPr/>
    </dgm:pt>
    <dgm:pt modelId="{4AED0AC8-4E2C-4939-BE12-667DC69B5195}" type="pres">
      <dgm:prSet presAssocID="{4F1961FA-B49D-46ED-8489-0F646183EEFC}" presName="compNode" presStyleCnt="0"/>
      <dgm:spPr/>
    </dgm:pt>
    <dgm:pt modelId="{EE7A2BF9-F3E3-4F95-848E-BDC2D15F1DEC}" type="pres">
      <dgm:prSet presAssocID="{4F1961FA-B49D-46ED-8489-0F646183EEFC}" presName="bgRect" presStyleLbl="bgShp" presStyleIdx="4" presStyleCnt="7"/>
      <dgm:spPr/>
    </dgm:pt>
    <dgm:pt modelId="{5C585C29-1970-4735-B925-3EFF6C0FB974}" type="pres">
      <dgm:prSet presAssocID="{4F1961FA-B49D-46ED-8489-0F646183EEF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D16F117-65F1-461E-AEA6-CA00DC64043B}" type="pres">
      <dgm:prSet presAssocID="{4F1961FA-B49D-46ED-8489-0F646183EEFC}" presName="spaceRect" presStyleCnt="0"/>
      <dgm:spPr/>
    </dgm:pt>
    <dgm:pt modelId="{36647D83-6F53-49E9-B279-C2ECE5EC38D9}" type="pres">
      <dgm:prSet presAssocID="{4F1961FA-B49D-46ED-8489-0F646183EEFC}" presName="parTx" presStyleLbl="revTx" presStyleIdx="4" presStyleCnt="7">
        <dgm:presLayoutVars>
          <dgm:chMax val="0"/>
          <dgm:chPref val="0"/>
        </dgm:presLayoutVars>
      </dgm:prSet>
      <dgm:spPr/>
    </dgm:pt>
    <dgm:pt modelId="{BED5DB82-5F00-480B-8080-1070357AC4FF}" type="pres">
      <dgm:prSet presAssocID="{62216502-5762-4C0B-84D1-0983848C6B9B}" presName="sibTrans" presStyleCnt="0"/>
      <dgm:spPr/>
    </dgm:pt>
    <dgm:pt modelId="{D9E0203F-9C64-450D-AF57-89FBE3BB8F0A}" type="pres">
      <dgm:prSet presAssocID="{28408DEB-376B-48FE-9444-5C8CCF7634AF}" presName="compNode" presStyleCnt="0"/>
      <dgm:spPr/>
    </dgm:pt>
    <dgm:pt modelId="{D542AA33-8B67-40F0-B1A1-176BC23ED53B}" type="pres">
      <dgm:prSet presAssocID="{28408DEB-376B-48FE-9444-5C8CCF7634AF}" presName="bgRect" presStyleLbl="bgShp" presStyleIdx="5" presStyleCnt="7"/>
      <dgm:spPr/>
    </dgm:pt>
    <dgm:pt modelId="{2E931E82-A706-4F27-A8E5-ACB60D456A20}" type="pres">
      <dgm:prSet presAssocID="{28408DEB-376B-48FE-9444-5C8CCF7634A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563E2B9-A488-4F5C-97A1-4DAE66A2D935}" type="pres">
      <dgm:prSet presAssocID="{28408DEB-376B-48FE-9444-5C8CCF7634AF}" presName="spaceRect" presStyleCnt="0"/>
      <dgm:spPr/>
    </dgm:pt>
    <dgm:pt modelId="{8600B0B5-6D06-433D-9204-3D3204887F25}" type="pres">
      <dgm:prSet presAssocID="{28408DEB-376B-48FE-9444-5C8CCF7634AF}" presName="parTx" presStyleLbl="revTx" presStyleIdx="5" presStyleCnt="7">
        <dgm:presLayoutVars>
          <dgm:chMax val="0"/>
          <dgm:chPref val="0"/>
        </dgm:presLayoutVars>
      </dgm:prSet>
      <dgm:spPr/>
    </dgm:pt>
    <dgm:pt modelId="{F969E58E-0142-466E-A7AF-80A227896042}" type="pres">
      <dgm:prSet presAssocID="{5B035358-9B98-47FA-AD4F-F7F2FBF091EE}" presName="sibTrans" presStyleCnt="0"/>
      <dgm:spPr/>
    </dgm:pt>
    <dgm:pt modelId="{69482116-5B35-471B-8E61-8BBBFF56E2AF}" type="pres">
      <dgm:prSet presAssocID="{57E2BA4A-1D3B-4D11-A518-52FCD08B8C9A}" presName="compNode" presStyleCnt="0"/>
      <dgm:spPr/>
    </dgm:pt>
    <dgm:pt modelId="{9D4920C3-68E1-4707-A621-3DC6A26B6B05}" type="pres">
      <dgm:prSet presAssocID="{57E2BA4A-1D3B-4D11-A518-52FCD08B8C9A}" presName="bgRect" presStyleLbl="bgShp" presStyleIdx="6" presStyleCnt="7"/>
      <dgm:spPr/>
    </dgm:pt>
    <dgm:pt modelId="{0ACBA37B-AE57-41F4-B083-1A8ED07AF717}" type="pres">
      <dgm:prSet presAssocID="{57E2BA4A-1D3B-4D11-A518-52FCD08B8C9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2C017B-A294-4669-8047-B220E0D09CE5}" type="pres">
      <dgm:prSet presAssocID="{57E2BA4A-1D3B-4D11-A518-52FCD08B8C9A}" presName="spaceRect" presStyleCnt="0"/>
      <dgm:spPr/>
    </dgm:pt>
    <dgm:pt modelId="{68DF881C-1441-4D00-AC7A-73260062475B}" type="pres">
      <dgm:prSet presAssocID="{57E2BA4A-1D3B-4D11-A518-52FCD08B8C9A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8C1A203-2A4B-4EA5-B251-E8F48D96BC41}" srcId="{C34854E7-C4C7-45C9-B8AC-DD6798D26D0C}" destId="{28408DEB-376B-48FE-9444-5C8CCF7634AF}" srcOrd="5" destOrd="0" parTransId="{2DE5D4EC-9197-463C-BFEF-93539666B6AD}" sibTransId="{5B035358-9B98-47FA-AD4F-F7F2FBF091EE}"/>
    <dgm:cxn modelId="{DCF2D336-D3DB-4921-8D39-F0C82D90D112}" type="presOf" srcId="{F68C8595-DDD2-4E6A-B38C-F0C3BFFD666B}" destId="{67B68F67-5A1F-4A91-AF81-5892C1337E8C}" srcOrd="0" destOrd="0" presId="urn:microsoft.com/office/officeart/2018/2/layout/IconVerticalSolidList"/>
    <dgm:cxn modelId="{CD79EB75-4A3C-4FAA-8584-E4BB659D0D8F}" srcId="{C34854E7-C4C7-45C9-B8AC-DD6798D26D0C}" destId="{37A40EA9-EFC7-490C-8B87-8A3E54D6DE88}" srcOrd="1" destOrd="0" parTransId="{45DA88C3-FDC0-4814-A7FB-994360D5C684}" sibTransId="{14BB96EB-6DB4-403A-A9D0-A040A5B5A4AC}"/>
    <dgm:cxn modelId="{1BA9AB57-4442-4931-A47B-ACDF6CC40FA6}" srcId="{C34854E7-C4C7-45C9-B8AC-DD6798D26D0C}" destId="{F68C8595-DDD2-4E6A-B38C-F0C3BFFD666B}" srcOrd="0" destOrd="0" parTransId="{D809CDAB-4C54-43AF-B930-539A4F28A8C5}" sibTransId="{8E3E3693-431A-4DE1-A2A2-401F11D0A672}"/>
    <dgm:cxn modelId="{D3FE8C58-4D23-404D-B0BA-9C3F0B96458F}" type="presOf" srcId="{C34854E7-C4C7-45C9-B8AC-DD6798D26D0C}" destId="{3456A9E5-DEF9-4903-88A6-BD217AC936B3}" srcOrd="0" destOrd="0" presId="urn:microsoft.com/office/officeart/2018/2/layout/IconVerticalSolidList"/>
    <dgm:cxn modelId="{C1580E9E-573C-4FE6-9613-165DD6690CF0}" srcId="{C34854E7-C4C7-45C9-B8AC-DD6798D26D0C}" destId="{4F1961FA-B49D-46ED-8489-0F646183EEFC}" srcOrd="4" destOrd="0" parTransId="{F257B825-E010-4CCE-9042-1D254F9F6A9A}" sibTransId="{62216502-5762-4C0B-84D1-0983848C6B9B}"/>
    <dgm:cxn modelId="{AC3EB9AD-8A6A-411B-AE6F-CA26D3947FCA}" type="presOf" srcId="{4F1961FA-B49D-46ED-8489-0F646183EEFC}" destId="{36647D83-6F53-49E9-B279-C2ECE5EC38D9}" srcOrd="0" destOrd="0" presId="urn:microsoft.com/office/officeart/2018/2/layout/IconVerticalSolidList"/>
    <dgm:cxn modelId="{73A573AE-9271-44F4-AD76-554405D55F37}" type="presOf" srcId="{A9CFA3D4-C69D-4989-96E9-DA6FDBFD9E8E}" destId="{5C386A29-652A-4890-A898-0A8FDB32EB7F}" srcOrd="0" destOrd="0" presId="urn:microsoft.com/office/officeart/2018/2/layout/IconVerticalSolidList"/>
    <dgm:cxn modelId="{3C22D6BB-DCFD-4DCA-A78E-B3CCAC378E49}" type="presOf" srcId="{3BD7AD85-2948-4B82-AF58-6945A14D4BB2}" destId="{FC642F22-200E-4663-BE89-8024EDA5C6BA}" srcOrd="0" destOrd="0" presId="urn:microsoft.com/office/officeart/2018/2/layout/IconVerticalSolidList"/>
    <dgm:cxn modelId="{9B7F78C8-C3D6-4C65-B828-5B0804642580}" type="presOf" srcId="{28408DEB-376B-48FE-9444-5C8CCF7634AF}" destId="{8600B0B5-6D06-433D-9204-3D3204887F25}" srcOrd="0" destOrd="0" presId="urn:microsoft.com/office/officeart/2018/2/layout/IconVerticalSolidList"/>
    <dgm:cxn modelId="{AE09E3D7-AC09-45D5-A173-FD237D7BEB87}" srcId="{C34854E7-C4C7-45C9-B8AC-DD6798D26D0C}" destId="{3BD7AD85-2948-4B82-AF58-6945A14D4BB2}" srcOrd="3" destOrd="0" parTransId="{36E3106A-D169-478B-8A14-DEE44AB08E0B}" sibTransId="{A4B8790C-C28B-4E70-BBA4-99521B95DA76}"/>
    <dgm:cxn modelId="{129E46D8-9E55-495E-AF53-466C1A0B72C2}" srcId="{C34854E7-C4C7-45C9-B8AC-DD6798D26D0C}" destId="{A9CFA3D4-C69D-4989-96E9-DA6FDBFD9E8E}" srcOrd="2" destOrd="0" parTransId="{004B232D-C9E5-4B6A-82A6-3D2D1D8B6A29}" sibTransId="{F7F8A757-0936-4D5E-9D3F-CABFBFC56180}"/>
    <dgm:cxn modelId="{176351DA-644E-41DC-8116-FC9B20ECFF29}" type="presOf" srcId="{57E2BA4A-1D3B-4D11-A518-52FCD08B8C9A}" destId="{68DF881C-1441-4D00-AC7A-73260062475B}" srcOrd="0" destOrd="0" presId="urn:microsoft.com/office/officeart/2018/2/layout/IconVerticalSolidList"/>
    <dgm:cxn modelId="{E53922E1-94BA-4FDB-ABEB-E325C3C21F49}" type="presOf" srcId="{37A40EA9-EFC7-490C-8B87-8A3E54D6DE88}" destId="{6B488450-4C81-42E8-B6C9-AB9C44292345}" srcOrd="0" destOrd="0" presId="urn:microsoft.com/office/officeart/2018/2/layout/IconVerticalSolidList"/>
    <dgm:cxn modelId="{240412E7-01DC-4008-BB56-4FC92178AF01}" srcId="{C34854E7-C4C7-45C9-B8AC-DD6798D26D0C}" destId="{57E2BA4A-1D3B-4D11-A518-52FCD08B8C9A}" srcOrd="6" destOrd="0" parTransId="{FBC8916D-D735-49E9-A29F-3DC2FD76E7A9}" sibTransId="{3297E80B-4605-4F23-AD03-C76850BD7392}"/>
    <dgm:cxn modelId="{38C308FB-B9F5-4365-BCFB-671F1436EE82}" type="presParOf" srcId="{3456A9E5-DEF9-4903-88A6-BD217AC936B3}" destId="{A63C0207-CCF5-4058-8F13-43DFD2844FCB}" srcOrd="0" destOrd="0" presId="urn:microsoft.com/office/officeart/2018/2/layout/IconVerticalSolidList"/>
    <dgm:cxn modelId="{820D7A1B-9CA2-4FDB-A79C-F541327C2B6D}" type="presParOf" srcId="{A63C0207-CCF5-4058-8F13-43DFD2844FCB}" destId="{9A578C96-6FAF-45EB-88E9-B0B9856D0004}" srcOrd="0" destOrd="0" presId="urn:microsoft.com/office/officeart/2018/2/layout/IconVerticalSolidList"/>
    <dgm:cxn modelId="{A033AE72-010E-4357-999D-324E78CB6D4F}" type="presParOf" srcId="{A63C0207-CCF5-4058-8F13-43DFD2844FCB}" destId="{D7DF85C0-7894-461B-97D4-F4519004B40F}" srcOrd="1" destOrd="0" presId="urn:microsoft.com/office/officeart/2018/2/layout/IconVerticalSolidList"/>
    <dgm:cxn modelId="{B1514038-C184-4A00-9314-92E82EFDD2F8}" type="presParOf" srcId="{A63C0207-CCF5-4058-8F13-43DFD2844FCB}" destId="{1292EDDE-8A25-4279-8530-4453753BB1B5}" srcOrd="2" destOrd="0" presId="urn:microsoft.com/office/officeart/2018/2/layout/IconVerticalSolidList"/>
    <dgm:cxn modelId="{5B23FD39-52AF-44AD-94D1-D515627DE8C9}" type="presParOf" srcId="{A63C0207-CCF5-4058-8F13-43DFD2844FCB}" destId="{67B68F67-5A1F-4A91-AF81-5892C1337E8C}" srcOrd="3" destOrd="0" presId="urn:microsoft.com/office/officeart/2018/2/layout/IconVerticalSolidList"/>
    <dgm:cxn modelId="{6E2DB361-ED1F-42C0-8BBC-AE3AE2D0D495}" type="presParOf" srcId="{3456A9E5-DEF9-4903-88A6-BD217AC936B3}" destId="{FCF3C135-2314-462E-A113-506118E80729}" srcOrd="1" destOrd="0" presId="urn:microsoft.com/office/officeart/2018/2/layout/IconVerticalSolidList"/>
    <dgm:cxn modelId="{293081B6-3B35-4D20-9A4A-121752B07678}" type="presParOf" srcId="{3456A9E5-DEF9-4903-88A6-BD217AC936B3}" destId="{6774DC17-1708-440B-BC1B-9938CE7476F9}" srcOrd="2" destOrd="0" presId="urn:microsoft.com/office/officeart/2018/2/layout/IconVerticalSolidList"/>
    <dgm:cxn modelId="{E64562C0-E884-4D15-AB77-91D90045E44E}" type="presParOf" srcId="{6774DC17-1708-440B-BC1B-9938CE7476F9}" destId="{EB417F18-53D0-4011-B549-03D0D3B3B841}" srcOrd="0" destOrd="0" presId="urn:microsoft.com/office/officeart/2018/2/layout/IconVerticalSolidList"/>
    <dgm:cxn modelId="{70AC736E-C6EA-45E3-A657-184F81E4ABDD}" type="presParOf" srcId="{6774DC17-1708-440B-BC1B-9938CE7476F9}" destId="{71F82A4E-8159-4C40-A12A-4150DC2191D7}" srcOrd="1" destOrd="0" presId="urn:microsoft.com/office/officeart/2018/2/layout/IconVerticalSolidList"/>
    <dgm:cxn modelId="{ECC3DEF5-4BE5-4402-AFB2-D57ED2AFC1E2}" type="presParOf" srcId="{6774DC17-1708-440B-BC1B-9938CE7476F9}" destId="{73EB4D52-489F-436B-9526-C0203257B2EF}" srcOrd="2" destOrd="0" presId="urn:microsoft.com/office/officeart/2018/2/layout/IconVerticalSolidList"/>
    <dgm:cxn modelId="{1D58FB1A-7C35-4D6A-9C53-909BF6841857}" type="presParOf" srcId="{6774DC17-1708-440B-BC1B-9938CE7476F9}" destId="{6B488450-4C81-42E8-B6C9-AB9C44292345}" srcOrd="3" destOrd="0" presId="urn:microsoft.com/office/officeart/2018/2/layout/IconVerticalSolidList"/>
    <dgm:cxn modelId="{F061C61F-36D8-426A-AD20-D85811DC1299}" type="presParOf" srcId="{3456A9E5-DEF9-4903-88A6-BD217AC936B3}" destId="{F8A36CD3-A693-4136-83E1-547BC7B8160C}" srcOrd="3" destOrd="0" presId="urn:microsoft.com/office/officeart/2018/2/layout/IconVerticalSolidList"/>
    <dgm:cxn modelId="{9EF5B0BA-D699-4480-B529-DB5637C66013}" type="presParOf" srcId="{3456A9E5-DEF9-4903-88A6-BD217AC936B3}" destId="{D041ABCF-F9C0-4A91-808E-125D0F9E30DB}" srcOrd="4" destOrd="0" presId="urn:microsoft.com/office/officeart/2018/2/layout/IconVerticalSolidList"/>
    <dgm:cxn modelId="{8F5C91DD-9BEE-4E2B-A92D-F04C644934A0}" type="presParOf" srcId="{D041ABCF-F9C0-4A91-808E-125D0F9E30DB}" destId="{21CDFA80-001E-40E3-81C0-9C9C7A093497}" srcOrd="0" destOrd="0" presId="urn:microsoft.com/office/officeart/2018/2/layout/IconVerticalSolidList"/>
    <dgm:cxn modelId="{EBBEEB50-F20A-4C24-915B-2511B1815901}" type="presParOf" srcId="{D041ABCF-F9C0-4A91-808E-125D0F9E30DB}" destId="{DD05F403-EE96-4DD7-9C5D-2A340916507E}" srcOrd="1" destOrd="0" presId="urn:microsoft.com/office/officeart/2018/2/layout/IconVerticalSolidList"/>
    <dgm:cxn modelId="{D0E94D08-22DF-4AB3-B1B1-6EA3B216071F}" type="presParOf" srcId="{D041ABCF-F9C0-4A91-808E-125D0F9E30DB}" destId="{4728D46A-D396-474E-A61C-63E2D7D2D596}" srcOrd="2" destOrd="0" presId="urn:microsoft.com/office/officeart/2018/2/layout/IconVerticalSolidList"/>
    <dgm:cxn modelId="{30ACFFDA-F8E0-4C40-8876-2DDF33A7E899}" type="presParOf" srcId="{D041ABCF-F9C0-4A91-808E-125D0F9E30DB}" destId="{5C386A29-652A-4890-A898-0A8FDB32EB7F}" srcOrd="3" destOrd="0" presId="urn:microsoft.com/office/officeart/2018/2/layout/IconVerticalSolidList"/>
    <dgm:cxn modelId="{EF787CDF-F084-4913-B925-0F853BD056B3}" type="presParOf" srcId="{3456A9E5-DEF9-4903-88A6-BD217AC936B3}" destId="{85AC666B-2081-4C73-B828-344BB6461673}" srcOrd="5" destOrd="0" presId="urn:microsoft.com/office/officeart/2018/2/layout/IconVerticalSolidList"/>
    <dgm:cxn modelId="{5F134DC2-5008-40EB-B855-31460A8BA08C}" type="presParOf" srcId="{3456A9E5-DEF9-4903-88A6-BD217AC936B3}" destId="{62019305-24AA-4349-A61E-D78823465040}" srcOrd="6" destOrd="0" presId="urn:microsoft.com/office/officeart/2018/2/layout/IconVerticalSolidList"/>
    <dgm:cxn modelId="{1826B214-65C4-4EAD-9DC7-7ADCD9939277}" type="presParOf" srcId="{62019305-24AA-4349-A61E-D78823465040}" destId="{A8DC73C9-F4D2-4F7B-A4A7-280214733B34}" srcOrd="0" destOrd="0" presId="urn:microsoft.com/office/officeart/2018/2/layout/IconVerticalSolidList"/>
    <dgm:cxn modelId="{6565D55D-2574-40A1-838D-5785E08EB0FB}" type="presParOf" srcId="{62019305-24AA-4349-A61E-D78823465040}" destId="{4843C791-AEFF-4D92-9AD1-AE3536E7925E}" srcOrd="1" destOrd="0" presId="urn:microsoft.com/office/officeart/2018/2/layout/IconVerticalSolidList"/>
    <dgm:cxn modelId="{4BD9971D-B198-4DDB-AB8A-2D7FAC6B273C}" type="presParOf" srcId="{62019305-24AA-4349-A61E-D78823465040}" destId="{816116AA-0E41-4E24-8DA9-5E859D529B69}" srcOrd="2" destOrd="0" presId="urn:microsoft.com/office/officeart/2018/2/layout/IconVerticalSolidList"/>
    <dgm:cxn modelId="{B7821FB2-B393-40AC-B962-7F050D88D760}" type="presParOf" srcId="{62019305-24AA-4349-A61E-D78823465040}" destId="{FC642F22-200E-4663-BE89-8024EDA5C6BA}" srcOrd="3" destOrd="0" presId="urn:microsoft.com/office/officeart/2018/2/layout/IconVerticalSolidList"/>
    <dgm:cxn modelId="{21B4AA8B-DCA3-481A-B0F3-5B8BBD5552D8}" type="presParOf" srcId="{3456A9E5-DEF9-4903-88A6-BD217AC936B3}" destId="{68DDD984-8E73-44AB-B495-2A37E3FAF464}" srcOrd="7" destOrd="0" presId="urn:microsoft.com/office/officeart/2018/2/layout/IconVerticalSolidList"/>
    <dgm:cxn modelId="{1396E3AB-147C-43D8-9465-F4E623F4518B}" type="presParOf" srcId="{3456A9E5-DEF9-4903-88A6-BD217AC936B3}" destId="{4AED0AC8-4E2C-4939-BE12-667DC69B5195}" srcOrd="8" destOrd="0" presId="urn:microsoft.com/office/officeart/2018/2/layout/IconVerticalSolidList"/>
    <dgm:cxn modelId="{22B96C29-5E67-4D68-A89F-B8DC887F39E6}" type="presParOf" srcId="{4AED0AC8-4E2C-4939-BE12-667DC69B5195}" destId="{EE7A2BF9-F3E3-4F95-848E-BDC2D15F1DEC}" srcOrd="0" destOrd="0" presId="urn:microsoft.com/office/officeart/2018/2/layout/IconVerticalSolidList"/>
    <dgm:cxn modelId="{8B009FD0-A1AF-44B2-B2F1-9B29BEDE81B5}" type="presParOf" srcId="{4AED0AC8-4E2C-4939-BE12-667DC69B5195}" destId="{5C585C29-1970-4735-B925-3EFF6C0FB974}" srcOrd="1" destOrd="0" presId="urn:microsoft.com/office/officeart/2018/2/layout/IconVerticalSolidList"/>
    <dgm:cxn modelId="{5CB1CCDF-ABA6-4E03-AF1D-29C8AB363EB6}" type="presParOf" srcId="{4AED0AC8-4E2C-4939-BE12-667DC69B5195}" destId="{4D16F117-65F1-461E-AEA6-CA00DC64043B}" srcOrd="2" destOrd="0" presId="urn:microsoft.com/office/officeart/2018/2/layout/IconVerticalSolidList"/>
    <dgm:cxn modelId="{981ED329-207E-4C95-90D4-05F7A673D490}" type="presParOf" srcId="{4AED0AC8-4E2C-4939-BE12-667DC69B5195}" destId="{36647D83-6F53-49E9-B279-C2ECE5EC38D9}" srcOrd="3" destOrd="0" presId="urn:microsoft.com/office/officeart/2018/2/layout/IconVerticalSolidList"/>
    <dgm:cxn modelId="{6919AA74-BD9A-4F77-91B2-38123A70CCC8}" type="presParOf" srcId="{3456A9E5-DEF9-4903-88A6-BD217AC936B3}" destId="{BED5DB82-5F00-480B-8080-1070357AC4FF}" srcOrd="9" destOrd="0" presId="urn:microsoft.com/office/officeart/2018/2/layout/IconVerticalSolidList"/>
    <dgm:cxn modelId="{854E7D0B-2989-4F2D-B37E-1661E8936801}" type="presParOf" srcId="{3456A9E5-DEF9-4903-88A6-BD217AC936B3}" destId="{D9E0203F-9C64-450D-AF57-89FBE3BB8F0A}" srcOrd="10" destOrd="0" presId="urn:microsoft.com/office/officeart/2018/2/layout/IconVerticalSolidList"/>
    <dgm:cxn modelId="{CB828857-2310-4803-8509-ED47C2EF3698}" type="presParOf" srcId="{D9E0203F-9C64-450D-AF57-89FBE3BB8F0A}" destId="{D542AA33-8B67-40F0-B1A1-176BC23ED53B}" srcOrd="0" destOrd="0" presId="urn:microsoft.com/office/officeart/2018/2/layout/IconVerticalSolidList"/>
    <dgm:cxn modelId="{02C68432-42FA-42E2-8FDD-2CCEEE700CDA}" type="presParOf" srcId="{D9E0203F-9C64-450D-AF57-89FBE3BB8F0A}" destId="{2E931E82-A706-4F27-A8E5-ACB60D456A20}" srcOrd="1" destOrd="0" presId="urn:microsoft.com/office/officeart/2018/2/layout/IconVerticalSolidList"/>
    <dgm:cxn modelId="{0DDFC608-F80F-411C-9545-5DEE9BA7C2E8}" type="presParOf" srcId="{D9E0203F-9C64-450D-AF57-89FBE3BB8F0A}" destId="{F563E2B9-A488-4F5C-97A1-4DAE66A2D935}" srcOrd="2" destOrd="0" presId="urn:microsoft.com/office/officeart/2018/2/layout/IconVerticalSolidList"/>
    <dgm:cxn modelId="{A24B18EE-5BCA-47F4-8D69-CD4A3301F7D4}" type="presParOf" srcId="{D9E0203F-9C64-450D-AF57-89FBE3BB8F0A}" destId="{8600B0B5-6D06-433D-9204-3D3204887F25}" srcOrd="3" destOrd="0" presId="urn:microsoft.com/office/officeart/2018/2/layout/IconVerticalSolidList"/>
    <dgm:cxn modelId="{7144F35D-A4A7-417E-8A4A-814E87F777B2}" type="presParOf" srcId="{3456A9E5-DEF9-4903-88A6-BD217AC936B3}" destId="{F969E58E-0142-466E-A7AF-80A227896042}" srcOrd="11" destOrd="0" presId="urn:microsoft.com/office/officeart/2018/2/layout/IconVerticalSolidList"/>
    <dgm:cxn modelId="{3BBC7398-9F15-482A-9670-DE8F2A2557C1}" type="presParOf" srcId="{3456A9E5-DEF9-4903-88A6-BD217AC936B3}" destId="{69482116-5B35-471B-8E61-8BBBFF56E2AF}" srcOrd="12" destOrd="0" presId="urn:microsoft.com/office/officeart/2018/2/layout/IconVerticalSolidList"/>
    <dgm:cxn modelId="{0AADF792-37FE-42E2-985F-9775A458D818}" type="presParOf" srcId="{69482116-5B35-471B-8E61-8BBBFF56E2AF}" destId="{9D4920C3-68E1-4707-A621-3DC6A26B6B05}" srcOrd="0" destOrd="0" presId="urn:microsoft.com/office/officeart/2018/2/layout/IconVerticalSolidList"/>
    <dgm:cxn modelId="{756B886D-5B4F-469B-AF47-B4DF986A8C21}" type="presParOf" srcId="{69482116-5B35-471B-8E61-8BBBFF56E2AF}" destId="{0ACBA37B-AE57-41F4-B083-1A8ED07AF717}" srcOrd="1" destOrd="0" presId="urn:microsoft.com/office/officeart/2018/2/layout/IconVerticalSolidList"/>
    <dgm:cxn modelId="{D7A8F83A-5E73-4C54-9FEA-C3DE9E728147}" type="presParOf" srcId="{69482116-5B35-471B-8E61-8BBBFF56E2AF}" destId="{602C017B-A294-4669-8047-B220E0D09CE5}" srcOrd="2" destOrd="0" presId="urn:microsoft.com/office/officeart/2018/2/layout/IconVerticalSolidList"/>
    <dgm:cxn modelId="{38DC23F6-E8C8-4762-AD2D-1CA5C70771EF}" type="presParOf" srcId="{69482116-5B35-471B-8E61-8BBBFF56E2AF}" destId="{68DF881C-1441-4D00-AC7A-7326006247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CD9552-5050-4FBA-BB8E-06C6553F1D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7ABDB0-09FC-431E-BC05-0F111993B0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rPr>
            <a:t>Customer churn is a key concern in the telecommunications industry.</a:t>
          </a:r>
        </a:p>
      </dgm:t>
    </dgm:pt>
    <dgm:pt modelId="{1EB8BDF3-F64F-4EE8-91B3-198558CC00E0}" type="parTrans" cxnId="{9FFB3F0A-14BD-462B-8394-EA52D696D920}">
      <dgm:prSet/>
      <dgm:spPr/>
      <dgm:t>
        <a:bodyPr/>
        <a:lstStyle/>
        <a:p>
          <a:endParaRPr lang="en-US"/>
        </a:p>
      </dgm:t>
    </dgm:pt>
    <dgm:pt modelId="{6F46A92E-08CC-48C7-BE18-735C1D0DF0AF}" type="sibTrans" cxnId="{9FFB3F0A-14BD-462B-8394-EA52D696D920}">
      <dgm:prSet/>
      <dgm:spPr/>
      <dgm:t>
        <a:bodyPr/>
        <a:lstStyle/>
        <a:p>
          <a:endParaRPr lang="en-US"/>
        </a:p>
      </dgm:t>
    </dgm:pt>
    <dgm:pt modelId="{4C38CD70-1086-4B04-BC0C-269B879433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rPr>
            <a:t>I</a:t>
          </a:r>
          <a:r>
            <a:rPr lang="en-GB" sz="15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rPr>
            <a:t>t costs 5 times more to acquire a new customer than to keep an existing one</a:t>
          </a:r>
          <a:endParaRPr lang="en-US" sz="1500" b="1" dirty="0">
            <a:solidFill>
              <a:schemeClr val="accent1">
                <a:lumMod val="50000"/>
              </a:schemeClr>
            </a:solidFill>
            <a:latin typeface="Century Gothic" panose="020B0502020202020204" pitchFamily="34" charset="0"/>
          </a:endParaRPr>
        </a:p>
      </dgm:t>
    </dgm:pt>
    <dgm:pt modelId="{3ADD76A9-1D08-4C9F-B8FC-5ADC84350096}" type="parTrans" cxnId="{DE9F2D50-22E6-42FC-9C18-7928438631A7}">
      <dgm:prSet/>
      <dgm:spPr/>
      <dgm:t>
        <a:bodyPr/>
        <a:lstStyle/>
        <a:p>
          <a:endParaRPr lang="en-US"/>
        </a:p>
      </dgm:t>
    </dgm:pt>
    <dgm:pt modelId="{B456A9BD-8A03-4F4A-8AF9-5350681223AE}" type="sibTrans" cxnId="{DE9F2D50-22E6-42FC-9C18-7928438631A7}">
      <dgm:prSet/>
      <dgm:spPr/>
      <dgm:t>
        <a:bodyPr/>
        <a:lstStyle/>
        <a:p>
          <a:endParaRPr lang="en-US"/>
        </a:p>
      </dgm:t>
    </dgm:pt>
    <dgm:pt modelId="{9E886701-49F6-4B12-A5CD-5EC6A5B8D6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rPr>
            <a:t>For telecommunications companies, comprehending churn rates and focusing on customer retention are essential for achieving sustained profitability and long-term success.</a:t>
          </a:r>
        </a:p>
      </dgm:t>
    </dgm:pt>
    <dgm:pt modelId="{A30275B2-AC9B-4FD9-9D60-D2B0A883C83D}" type="parTrans" cxnId="{BB9C914A-3300-4568-A832-8E83FCE57753}">
      <dgm:prSet/>
      <dgm:spPr/>
      <dgm:t>
        <a:bodyPr/>
        <a:lstStyle/>
        <a:p>
          <a:endParaRPr lang="en-US"/>
        </a:p>
      </dgm:t>
    </dgm:pt>
    <dgm:pt modelId="{95F7E126-1431-43D1-903B-53076948D24E}" type="sibTrans" cxnId="{BB9C914A-3300-4568-A832-8E83FCE57753}">
      <dgm:prSet/>
      <dgm:spPr/>
      <dgm:t>
        <a:bodyPr/>
        <a:lstStyle/>
        <a:p>
          <a:endParaRPr lang="en-US"/>
        </a:p>
      </dgm:t>
    </dgm:pt>
    <dgm:pt modelId="{BB087D81-0CD6-4B7F-8108-17A4685DD0CB}" type="pres">
      <dgm:prSet presAssocID="{A8CD9552-5050-4FBA-BB8E-06C6553F1DB9}" presName="root" presStyleCnt="0">
        <dgm:presLayoutVars>
          <dgm:dir/>
          <dgm:resizeHandles val="exact"/>
        </dgm:presLayoutVars>
      </dgm:prSet>
      <dgm:spPr/>
    </dgm:pt>
    <dgm:pt modelId="{D3C77C39-056A-4038-9A20-9E56C3B3DD7A}" type="pres">
      <dgm:prSet presAssocID="{267ABDB0-09FC-431E-BC05-0F111993B0F1}" presName="compNode" presStyleCnt="0"/>
      <dgm:spPr/>
    </dgm:pt>
    <dgm:pt modelId="{E32DC248-605F-47F7-A789-32084BC2D9B4}" type="pres">
      <dgm:prSet presAssocID="{267ABDB0-09FC-431E-BC05-0F111993B0F1}" presName="bgRect" presStyleLbl="bgShp" presStyleIdx="0" presStyleCnt="3"/>
      <dgm:spPr/>
    </dgm:pt>
    <dgm:pt modelId="{A68A4AB7-0E9D-4F76-B454-01077BAA4410}" type="pres">
      <dgm:prSet presAssocID="{267ABDB0-09FC-431E-BC05-0F111993B0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4295C94-6FD9-47A8-A7B6-63F2A7703722}" type="pres">
      <dgm:prSet presAssocID="{267ABDB0-09FC-431E-BC05-0F111993B0F1}" presName="spaceRect" presStyleCnt="0"/>
      <dgm:spPr/>
    </dgm:pt>
    <dgm:pt modelId="{6536E63C-D0C2-407C-9D1F-4C8A5FD4E403}" type="pres">
      <dgm:prSet presAssocID="{267ABDB0-09FC-431E-BC05-0F111993B0F1}" presName="parTx" presStyleLbl="revTx" presStyleIdx="0" presStyleCnt="3">
        <dgm:presLayoutVars>
          <dgm:chMax val="0"/>
          <dgm:chPref val="0"/>
        </dgm:presLayoutVars>
      </dgm:prSet>
      <dgm:spPr/>
    </dgm:pt>
    <dgm:pt modelId="{FF17CF2C-4601-459B-B9F1-4E48CEB77521}" type="pres">
      <dgm:prSet presAssocID="{6F46A92E-08CC-48C7-BE18-735C1D0DF0AF}" presName="sibTrans" presStyleCnt="0"/>
      <dgm:spPr/>
    </dgm:pt>
    <dgm:pt modelId="{349A1D15-D89D-4983-B36E-9AB742C607BE}" type="pres">
      <dgm:prSet presAssocID="{4C38CD70-1086-4B04-BC0C-269B8794336D}" presName="compNode" presStyleCnt="0"/>
      <dgm:spPr/>
    </dgm:pt>
    <dgm:pt modelId="{AFBE05F3-1B71-4191-BB69-534C0DFF1914}" type="pres">
      <dgm:prSet presAssocID="{4C38CD70-1086-4B04-BC0C-269B8794336D}" presName="bgRect" presStyleLbl="bgShp" presStyleIdx="1" presStyleCnt="3" custLinFactNeighborX="45" custLinFactNeighborY="-1069"/>
      <dgm:spPr/>
    </dgm:pt>
    <dgm:pt modelId="{6261698A-D135-4DBC-B97C-0FF7F14BF0BA}" type="pres">
      <dgm:prSet presAssocID="{4C38CD70-1086-4B04-BC0C-269B879433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097903B-010C-41D9-8316-C27F1F388BEA}" type="pres">
      <dgm:prSet presAssocID="{4C38CD70-1086-4B04-BC0C-269B8794336D}" presName="spaceRect" presStyleCnt="0"/>
      <dgm:spPr/>
    </dgm:pt>
    <dgm:pt modelId="{791C2F10-1950-4710-A79A-035C4E7AF842}" type="pres">
      <dgm:prSet presAssocID="{4C38CD70-1086-4B04-BC0C-269B8794336D}" presName="parTx" presStyleLbl="revTx" presStyleIdx="1" presStyleCnt="3">
        <dgm:presLayoutVars>
          <dgm:chMax val="0"/>
          <dgm:chPref val="0"/>
        </dgm:presLayoutVars>
      </dgm:prSet>
      <dgm:spPr/>
    </dgm:pt>
    <dgm:pt modelId="{FEA0AA91-A932-403B-A27B-5B89EA10FBE1}" type="pres">
      <dgm:prSet presAssocID="{B456A9BD-8A03-4F4A-8AF9-5350681223AE}" presName="sibTrans" presStyleCnt="0"/>
      <dgm:spPr/>
    </dgm:pt>
    <dgm:pt modelId="{B0AFDC1D-8FA7-416E-B5F1-7FDA4098AA52}" type="pres">
      <dgm:prSet presAssocID="{9E886701-49F6-4B12-A5CD-5EC6A5B8D679}" presName="compNode" presStyleCnt="0"/>
      <dgm:spPr/>
    </dgm:pt>
    <dgm:pt modelId="{545CC440-8F91-4E08-A8C5-884EA9ECF930}" type="pres">
      <dgm:prSet presAssocID="{9E886701-49F6-4B12-A5CD-5EC6A5B8D679}" presName="bgRect" presStyleLbl="bgShp" presStyleIdx="2" presStyleCnt="3"/>
      <dgm:spPr/>
    </dgm:pt>
    <dgm:pt modelId="{8085E9F4-399E-467E-8015-CB92CE0F662B}" type="pres">
      <dgm:prSet presAssocID="{9E886701-49F6-4B12-A5CD-5EC6A5B8D6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3A32A8E-779F-4975-B62C-3EB8590C764F}" type="pres">
      <dgm:prSet presAssocID="{9E886701-49F6-4B12-A5CD-5EC6A5B8D679}" presName="spaceRect" presStyleCnt="0"/>
      <dgm:spPr/>
    </dgm:pt>
    <dgm:pt modelId="{B192A80E-2D07-4ED2-A778-DF0595187D96}" type="pres">
      <dgm:prSet presAssocID="{9E886701-49F6-4B12-A5CD-5EC6A5B8D67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4EBB03-9406-4553-B572-4EC195290487}" type="presOf" srcId="{267ABDB0-09FC-431E-BC05-0F111993B0F1}" destId="{6536E63C-D0C2-407C-9D1F-4C8A5FD4E403}" srcOrd="0" destOrd="0" presId="urn:microsoft.com/office/officeart/2018/2/layout/IconVerticalSolidList"/>
    <dgm:cxn modelId="{9FFB3F0A-14BD-462B-8394-EA52D696D920}" srcId="{A8CD9552-5050-4FBA-BB8E-06C6553F1DB9}" destId="{267ABDB0-09FC-431E-BC05-0F111993B0F1}" srcOrd="0" destOrd="0" parTransId="{1EB8BDF3-F64F-4EE8-91B3-198558CC00E0}" sibTransId="{6F46A92E-08CC-48C7-BE18-735C1D0DF0AF}"/>
    <dgm:cxn modelId="{BB9C914A-3300-4568-A832-8E83FCE57753}" srcId="{A8CD9552-5050-4FBA-BB8E-06C6553F1DB9}" destId="{9E886701-49F6-4B12-A5CD-5EC6A5B8D679}" srcOrd="2" destOrd="0" parTransId="{A30275B2-AC9B-4FD9-9D60-D2B0A883C83D}" sibTransId="{95F7E126-1431-43D1-903B-53076948D24E}"/>
    <dgm:cxn modelId="{DE9F2D50-22E6-42FC-9C18-7928438631A7}" srcId="{A8CD9552-5050-4FBA-BB8E-06C6553F1DB9}" destId="{4C38CD70-1086-4B04-BC0C-269B8794336D}" srcOrd="1" destOrd="0" parTransId="{3ADD76A9-1D08-4C9F-B8FC-5ADC84350096}" sibTransId="{B456A9BD-8A03-4F4A-8AF9-5350681223AE}"/>
    <dgm:cxn modelId="{3EEFE382-EB44-4621-A2C8-338DA4C56150}" type="presOf" srcId="{4C38CD70-1086-4B04-BC0C-269B8794336D}" destId="{791C2F10-1950-4710-A79A-035C4E7AF842}" srcOrd="0" destOrd="0" presId="urn:microsoft.com/office/officeart/2018/2/layout/IconVerticalSolidList"/>
    <dgm:cxn modelId="{52A5ADC6-35CB-454B-82C5-2DCE160B0EA9}" type="presOf" srcId="{9E886701-49F6-4B12-A5CD-5EC6A5B8D679}" destId="{B192A80E-2D07-4ED2-A778-DF0595187D96}" srcOrd="0" destOrd="0" presId="urn:microsoft.com/office/officeart/2018/2/layout/IconVerticalSolidList"/>
    <dgm:cxn modelId="{50E8D8DD-8E0A-4DE9-B561-BC3798A3C9D8}" type="presOf" srcId="{A8CD9552-5050-4FBA-BB8E-06C6553F1DB9}" destId="{BB087D81-0CD6-4B7F-8108-17A4685DD0CB}" srcOrd="0" destOrd="0" presId="urn:microsoft.com/office/officeart/2018/2/layout/IconVerticalSolidList"/>
    <dgm:cxn modelId="{271EBFE5-7980-4A12-878C-B4996ED030E4}" type="presParOf" srcId="{BB087D81-0CD6-4B7F-8108-17A4685DD0CB}" destId="{D3C77C39-056A-4038-9A20-9E56C3B3DD7A}" srcOrd="0" destOrd="0" presId="urn:microsoft.com/office/officeart/2018/2/layout/IconVerticalSolidList"/>
    <dgm:cxn modelId="{58A6D42C-ADE0-434F-8F03-66E28542C1C9}" type="presParOf" srcId="{D3C77C39-056A-4038-9A20-9E56C3B3DD7A}" destId="{E32DC248-605F-47F7-A789-32084BC2D9B4}" srcOrd="0" destOrd="0" presId="urn:microsoft.com/office/officeart/2018/2/layout/IconVerticalSolidList"/>
    <dgm:cxn modelId="{A08F618F-211C-4A24-AC8B-1A82B134D4D4}" type="presParOf" srcId="{D3C77C39-056A-4038-9A20-9E56C3B3DD7A}" destId="{A68A4AB7-0E9D-4F76-B454-01077BAA4410}" srcOrd="1" destOrd="0" presId="urn:microsoft.com/office/officeart/2018/2/layout/IconVerticalSolidList"/>
    <dgm:cxn modelId="{B500D30F-C31D-499F-BC7E-BA19D69DB0D3}" type="presParOf" srcId="{D3C77C39-056A-4038-9A20-9E56C3B3DD7A}" destId="{74295C94-6FD9-47A8-A7B6-63F2A7703722}" srcOrd="2" destOrd="0" presId="urn:microsoft.com/office/officeart/2018/2/layout/IconVerticalSolidList"/>
    <dgm:cxn modelId="{1E695CEC-F84D-47E5-83A6-9CCEC729A902}" type="presParOf" srcId="{D3C77C39-056A-4038-9A20-9E56C3B3DD7A}" destId="{6536E63C-D0C2-407C-9D1F-4C8A5FD4E403}" srcOrd="3" destOrd="0" presId="urn:microsoft.com/office/officeart/2018/2/layout/IconVerticalSolidList"/>
    <dgm:cxn modelId="{BAB19A99-17B0-4E5E-9692-77656CAD2284}" type="presParOf" srcId="{BB087D81-0CD6-4B7F-8108-17A4685DD0CB}" destId="{FF17CF2C-4601-459B-B9F1-4E48CEB77521}" srcOrd="1" destOrd="0" presId="urn:microsoft.com/office/officeart/2018/2/layout/IconVerticalSolidList"/>
    <dgm:cxn modelId="{A8F04D64-9571-4654-B278-3676839B7D92}" type="presParOf" srcId="{BB087D81-0CD6-4B7F-8108-17A4685DD0CB}" destId="{349A1D15-D89D-4983-B36E-9AB742C607BE}" srcOrd="2" destOrd="0" presId="urn:microsoft.com/office/officeart/2018/2/layout/IconVerticalSolidList"/>
    <dgm:cxn modelId="{143AE6F4-287C-4DE5-972B-046C7B2ED5D6}" type="presParOf" srcId="{349A1D15-D89D-4983-B36E-9AB742C607BE}" destId="{AFBE05F3-1B71-4191-BB69-534C0DFF1914}" srcOrd="0" destOrd="0" presId="urn:microsoft.com/office/officeart/2018/2/layout/IconVerticalSolidList"/>
    <dgm:cxn modelId="{84A5426C-A804-428E-9635-816F0C3FCE6D}" type="presParOf" srcId="{349A1D15-D89D-4983-B36E-9AB742C607BE}" destId="{6261698A-D135-4DBC-B97C-0FF7F14BF0BA}" srcOrd="1" destOrd="0" presId="urn:microsoft.com/office/officeart/2018/2/layout/IconVerticalSolidList"/>
    <dgm:cxn modelId="{433FA010-82FC-456A-A302-555A0348218F}" type="presParOf" srcId="{349A1D15-D89D-4983-B36E-9AB742C607BE}" destId="{2097903B-010C-41D9-8316-C27F1F388BEA}" srcOrd="2" destOrd="0" presId="urn:microsoft.com/office/officeart/2018/2/layout/IconVerticalSolidList"/>
    <dgm:cxn modelId="{1E0C5B90-E808-4FBB-A996-4855BA580459}" type="presParOf" srcId="{349A1D15-D89D-4983-B36E-9AB742C607BE}" destId="{791C2F10-1950-4710-A79A-035C4E7AF842}" srcOrd="3" destOrd="0" presId="urn:microsoft.com/office/officeart/2018/2/layout/IconVerticalSolidList"/>
    <dgm:cxn modelId="{F4B90589-0759-4556-9BE5-0CCE988BEE65}" type="presParOf" srcId="{BB087D81-0CD6-4B7F-8108-17A4685DD0CB}" destId="{FEA0AA91-A932-403B-A27B-5B89EA10FBE1}" srcOrd="3" destOrd="0" presId="urn:microsoft.com/office/officeart/2018/2/layout/IconVerticalSolidList"/>
    <dgm:cxn modelId="{D91F86C0-0376-42B3-A4D0-571AA5FEBB9A}" type="presParOf" srcId="{BB087D81-0CD6-4B7F-8108-17A4685DD0CB}" destId="{B0AFDC1D-8FA7-416E-B5F1-7FDA4098AA52}" srcOrd="4" destOrd="0" presId="urn:microsoft.com/office/officeart/2018/2/layout/IconVerticalSolidList"/>
    <dgm:cxn modelId="{8D6250D8-A8E0-400F-8D9A-0F70036A96C4}" type="presParOf" srcId="{B0AFDC1D-8FA7-416E-B5F1-7FDA4098AA52}" destId="{545CC440-8F91-4E08-A8C5-884EA9ECF930}" srcOrd="0" destOrd="0" presId="urn:microsoft.com/office/officeart/2018/2/layout/IconVerticalSolidList"/>
    <dgm:cxn modelId="{2BCD6A97-010D-43DA-B755-1ED0B11D9781}" type="presParOf" srcId="{B0AFDC1D-8FA7-416E-B5F1-7FDA4098AA52}" destId="{8085E9F4-399E-467E-8015-CB92CE0F662B}" srcOrd="1" destOrd="0" presId="urn:microsoft.com/office/officeart/2018/2/layout/IconVerticalSolidList"/>
    <dgm:cxn modelId="{D200F17C-FA09-4581-AD44-AE5626882B9C}" type="presParOf" srcId="{B0AFDC1D-8FA7-416E-B5F1-7FDA4098AA52}" destId="{A3A32A8E-779F-4975-B62C-3EB8590C764F}" srcOrd="2" destOrd="0" presId="urn:microsoft.com/office/officeart/2018/2/layout/IconVerticalSolidList"/>
    <dgm:cxn modelId="{F3877F36-282C-42B6-8D6D-B3AF20259755}" type="presParOf" srcId="{B0AFDC1D-8FA7-416E-B5F1-7FDA4098AA52}" destId="{B192A80E-2D07-4ED2-A778-DF0595187D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4854E7-C4C7-45C9-B8AC-DD6798D26D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2" csCatId="accent6" phldr="1"/>
      <dgm:spPr/>
    </dgm:pt>
    <dgm:pt modelId="{F68C8595-DDD2-4E6A-B38C-F0C3BFFD666B}">
      <dgm:prSet phldrT="[Text]"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Logistic Regression</a:t>
          </a:r>
          <a:endParaRPr lang="en-GB" sz="1800" b="1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gm:t>
    </dgm:pt>
    <dgm:pt modelId="{D809CDAB-4C54-43AF-B930-539A4F28A8C5}" type="parTrans" cxnId="{1BA9AB57-4442-4931-A47B-ACDF6CC40FA6}">
      <dgm:prSet/>
      <dgm:spPr/>
      <dgm:t>
        <a:bodyPr/>
        <a:lstStyle/>
        <a:p>
          <a:endParaRPr lang="en-GB"/>
        </a:p>
      </dgm:t>
    </dgm:pt>
    <dgm:pt modelId="{8E3E3693-431A-4DE1-A2A2-401F11D0A672}" type="sibTrans" cxnId="{1BA9AB57-4442-4931-A47B-ACDF6CC40FA6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7A40EA9-EFC7-490C-8B87-8A3E54D6DE88}">
      <dgm:prSet phldrT="[Text]"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Century Gothic" panose="020B0502020202020204" pitchFamily="34" charset="0"/>
            </a:rPr>
            <a:t>Decision Tree</a:t>
          </a:r>
          <a:endParaRPr lang="en-GB" sz="1800" b="1" dirty="0">
            <a:latin typeface="Century Gothic" panose="020B0502020202020204" pitchFamily="34" charset="0"/>
          </a:endParaRPr>
        </a:p>
      </dgm:t>
    </dgm:pt>
    <dgm:pt modelId="{45DA88C3-FDC0-4814-A7FB-994360D5C684}" type="parTrans" cxnId="{CD79EB75-4A3C-4FAA-8584-E4BB659D0D8F}">
      <dgm:prSet/>
      <dgm:spPr/>
      <dgm:t>
        <a:bodyPr/>
        <a:lstStyle/>
        <a:p>
          <a:endParaRPr lang="en-GB"/>
        </a:p>
      </dgm:t>
    </dgm:pt>
    <dgm:pt modelId="{14BB96EB-6DB4-403A-A9D0-A040A5B5A4AC}" type="sibTrans" cxnId="{CD79EB75-4A3C-4FAA-8584-E4BB659D0D8F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BD7AD85-2948-4B82-AF58-6945A14D4BB2}">
      <dgm:prSet phldrT="[Text]"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Century Gothic" panose="020B0502020202020204" pitchFamily="34" charset="0"/>
            </a:rPr>
            <a:t>XG Boost</a:t>
          </a:r>
          <a:endParaRPr lang="en-GB" sz="1800" b="1" dirty="0">
            <a:latin typeface="Century Gothic" panose="020B0502020202020204" pitchFamily="34" charset="0"/>
          </a:endParaRPr>
        </a:p>
      </dgm:t>
    </dgm:pt>
    <dgm:pt modelId="{36E3106A-D169-478B-8A14-DEE44AB08E0B}" type="parTrans" cxnId="{AE09E3D7-AC09-45D5-A173-FD237D7BEB87}">
      <dgm:prSet/>
      <dgm:spPr/>
      <dgm:t>
        <a:bodyPr/>
        <a:lstStyle/>
        <a:p>
          <a:endParaRPr lang="en-GB"/>
        </a:p>
      </dgm:t>
    </dgm:pt>
    <dgm:pt modelId="{A4B8790C-C28B-4E70-BBA4-99521B95DA76}" type="sibTrans" cxnId="{AE09E3D7-AC09-45D5-A173-FD237D7BEB87}">
      <dgm:prSet/>
      <dgm:spPr>
        <a:solidFill>
          <a:schemeClr val="accent1"/>
        </a:solidFill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9CFA3D4-C69D-4989-96E9-DA6FDBFD9E8E}">
      <dgm:prSet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Century Gothic" panose="020B0502020202020204" pitchFamily="34" charset="0"/>
            </a:rPr>
            <a:t>Random Forest</a:t>
          </a:r>
          <a:endParaRPr lang="en-GB" sz="1800" b="1" dirty="0">
            <a:latin typeface="Century Gothic" panose="020B0502020202020204" pitchFamily="34" charset="0"/>
          </a:endParaRPr>
        </a:p>
      </dgm:t>
    </dgm:pt>
    <dgm:pt modelId="{004B232D-C9E5-4B6A-82A6-3D2D1D8B6A29}" type="parTrans" cxnId="{129E46D8-9E55-495E-AF53-466C1A0B72C2}">
      <dgm:prSet/>
      <dgm:spPr/>
      <dgm:t>
        <a:bodyPr/>
        <a:lstStyle/>
        <a:p>
          <a:endParaRPr lang="en-GB"/>
        </a:p>
      </dgm:t>
    </dgm:pt>
    <dgm:pt modelId="{F7F8A757-0936-4D5E-9D3F-CABFBFC56180}" type="sibTrans" cxnId="{129E46D8-9E55-495E-AF53-466C1A0B72C2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456A9E5-DEF9-4903-88A6-BD217AC936B3}" type="pres">
      <dgm:prSet presAssocID="{C34854E7-C4C7-45C9-B8AC-DD6798D26D0C}" presName="root" presStyleCnt="0">
        <dgm:presLayoutVars>
          <dgm:dir/>
          <dgm:resizeHandles val="exact"/>
        </dgm:presLayoutVars>
      </dgm:prSet>
      <dgm:spPr/>
    </dgm:pt>
    <dgm:pt modelId="{A63C0207-CCF5-4058-8F13-43DFD2844FCB}" type="pres">
      <dgm:prSet presAssocID="{F68C8595-DDD2-4E6A-B38C-F0C3BFFD666B}" presName="compNode" presStyleCnt="0"/>
      <dgm:spPr/>
    </dgm:pt>
    <dgm:pt modelId="{9A578C96-6FAF-45EB-88E9-B0B9856D0004}" type="pres">
      <dgm:prSet presAssocID="{F68C8595-DDD2-4E6A-B38C-F0C3BFFD666B}" presName="bgRect" presStyleLbl="bgShp" presStyleIdx="0" presStyleCnt="4"/>
      <dgm:spPr/>
    </dgm:pt>
    <dgm:pt modelId="{D7DF85C0-7894-461B-97D4-F4519004B40F}" type="pres">
      <dgm:prSet presAssocID="{F68C8595-DDD2-4E6A-B38C-F0C3BFFD66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292EDDE-8A25-4279-8530-4453753BB1B5}" type="pres">
      <dgm:prSet presAssocID="{F68C8595-DDD2-4E6A-B38C-F0C3BFFD666B}" presName="spaceRect" presStyleCnt="0"/>
      <dgm:spPr/>
    </dgm:pt>
    <dgm:pt modelId="{67B68F67-5A1F-4A91-AF81-5892C1337E8C}" type="pres">
      <dgm:prSet presAssocID="{F68C8595-DDD2-4E6A-B38C-F0C3BFFD666B}" presName="parTx" presStyleLbl="revTx" presStyleIdx="0" presStyleCnt="4">
        <dgm:presLayoutVars>
          <dgm:chMax val="0"/>
          <dgm:chPref val="0"/>
        </dgm:presLayoutVars>
      </dgm:prSet>
      <dgm:spPr/>
    </dgm:pt>
    <dgm:pt modelId="{FCF3C135-2314-462E-A113-506118E80729}" type="pres">
      <dgm:prSet presAssocID="{8E3E3693-431A-4DE1-A2A2-401F11D0A672}" presName="sibTrans" presStyleCnt="0"/>
      <dgm:spPr/>
    </dgm:pt>
    <dgm:pt modelId="{6774DC17-1708-440B-BC1B-9938CE7476F9}" type="pres">
      <dgm:prSet presAssocID="{37A40EA9-EFC7-490C-8B87-8A3E54D6DE88}" presName="compNode" presStyleCnt="0"/>
      <dgm:spPr/>
    </dgm:pt>
    <dgm:pt modelId="{EB417F18-53D0-4011-B549-03D0D3B3B841}" type="pres">
      <dgm:prSet presAssocID="{37A40EA9-EFC7-490C-8B87-8A3E54D6DE88}" presName="bgRect" presStyleLbl="bgShp" presStyleIdx="1" presStyleCnt="4"/>
      <dgm:spPr/>
    </dgm:pt>
    <dgm:pt modelId="{71F82A4E-8159-4C40-A12A-4150DC2191D7}" type="pres">
      <dgm:prSet presAssocID="{37A40EA9-EFC7-490C-8B87-8A3E54D6DE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3EB4D52-489F-436B-9526-C0203257B2EF}" type="pres">
      <dgm:prSet presAssocID="{37A40EA9-EFC7-490C-8B87-8A3E54D6DE88}" presName="spaceRect" presStyleCnt="0"/>
      <dgm:spPr/>
    </dgm:pt>
    <dgm:pt modelId="{6B488450-4C81-42E8-B6C9-AB9C44292345}" type="pres">
      <dgm:prSet presAssocID="{37A40EA9-EFC7-490C-8B87-8A3E54D6DE88}" presName="parTx" presStyleLbl="revTx" presStyleIdx="1" presStyleCnt="4">
        <dgm:presLayoutVars>
          <dgm:chMax val="0"/>
          <dgm:chPref val="0"/>
        </dgm:presLayoutVars>
      </dgm:prSet>
      <dgm:spPr/>
    </dgm:pt>
    <dgm:pt modelId="{F8A36CD3-A693-4136-83E1-547BC7B8160C}" type="pres">
      <dgm:prSet presAssocID="{14BB96EB-6DB4-403A-A9D0-A040A5B5A4AC}" presName="sibTrans" presStyleCnt="0"/>
      <dgm:spPr/>
    </dgm:pt>
    <dgm:pt modelId="{D041ABCF-F9C0-4A91-808E-125D0F9E30DB}" type="pres">
      <dgm:prSet presAssocID="{A9CFA3D4-C69D-4989-96E9-DA6FDBFD9E8E}" presName="compNode" presStyleCnt="0"/>
      <dgm:spPr/>
    </dgm:pt>
    <dgm:pt modelId="{21CDFA80-001E-40E3-81C0-9C9C7A093497}" type="pres">
      <dgm:prSet presAssocID="{A9CFA3D4-C69D-4989-96E9-DA6FDBFD9E8E}" presName="bgRect" presStyleLbl="bgShp" presStyleIdx="2" presStyleCnt="4"/>
      <dgm:spPr/>
    </dgm:pt>
    <dgm:pt modelId="{DD05F403-EE96-4DD7-9C5D-2A340916507E}" type="pres">
      <dgm:prSet presAssocID="{A9CFA3D4-C69D-4989-96E9-DA6FDBFD9E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728D46A-D396-474E-A61C-63E2D7D2D596}" type="pres">
      <dgm:prSet presAssocID="{A9CFA3D4-C69D-4989-96E9-DA6FDBFD9E8E}" presName="spaceRect" presStyleCnt="0"/>
      <dgm:spPr/>
    </dgm:pt>
    <dgm:pt modelId="{5C386A29-652A-4890-A898-0A8FDB32EB7F}" type="pres">
      <dgm:prSet presAssocID="{A9CFA3D4-C69D-4989-96E9-DA6FDBFD9E8E}" presName="parTx" presStyleLbl="revTx" presStyleIdx="2" presStyleCnt="4">
        <dgm:presLayoutVars>
          <dgm:chMax val="0"/>
          <dgm:chPref val="0"/>
        </dgm:presLayoutVars>
      </dgm:prSet>
      <dgm:spPr/>
    </dgm:pt>
    <dgm:pt modelId="{85AC666B-2081-4C73-B828-344BB6461673}" type="pres">
      <dgm:prSet presAssocID="{F7F8A757-0936-4D5E-9D3F-CABFBFC56180}" presName="sibTrans" presStyleCnt="0"/>
      <dgm:spPr/>
    </dgm:pt>
    <dgm:pt modelId="{62019305-24AA-4349-A61E-D78823465040}" type="pres">
      <dgm:prSet presAssocID="{3BD7AD85-2948-4B82-AF58-6945A14D4BB2}" presName="compNode" presStyleCnt="0"/>
      <dgm:spPr/>
    </dgm:pt>
    <dgm:pt modelId="{A8DC73C9-F4D2-4F7B-A4A7-280214733B34}" type="pres">
      <dgm:prSet presAssocID="{3BD7AD85-2948-4B82-AF58-6945A14D4BB2}" presName="bgRect" presStyleLbl="bgShp" presStyleIdx="3" presStyleCnt="4"/>
      <dgm:spPr/>
    </dgm:pt>
    <dgm:pt modelId="{4843C791-AEFF-4D92-9AD1-AE3536E7925E}" type="pres">
      <dgm:prSet presAssocID="{3BD7AD85-2948-4B82-AF58-6945A14D4B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6116AA-0E41-4E24-8DA9-5E859D529B69}" type="pres">
      <dgm:prSet presAssocID="{3BD7AD85-2948-4B82-AF58-6945A14D4BB2}" presName="spaceRect" presStyleCnt="0"/>
      <dgm:spPr/>
    </dgm:pt>
    <dgm:pt modelId="{FC642F22-200E-4663-BE89-8024EDA5C6BA}" type="pres">
      <dgm:prSet presAssocID="{3BD7AD85-2948-4B82-AF58-6945A14D4BB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CF2D336-D3DB-4921-8D39-F0C82D90D112}" type="presOf" srcId="{F68C8595-DDD2-4E6A-B38C-F0C3BFFD666B}" destId="{67B68F67-5A1F-4A91-AF81-5892C1337E8C}" srcOrd="0" destOrd="0" presId="urn:microsoft.com/office/officeart/2018/2/layout/IconVerticalSolidList"/>
    <dgm:cxn modelId="{CD79EB75-4A3C-4FAA-8584-E4BB659D0D8F}" srcId="{C34854E7-C4C7-45C9-B8AC-DD6798D26D0C}" destId="{37A40EA9-EFC7-490C-8B87-8A3E54D6DE88}" srcOrd="1" destOrd="0" parTransId="{45DA88C3-FDC0-4814-A7FB-994360D5C684}" sibTransId="{14BB96EB-6DB4-403A-A9D0-A040A5B5A4AC}"/>
    <dgm:cxn modelId="{1BA9AB57-4442-4931-A47B-ACDF6CC40FA6}" srcId="{C34854E7-C4C7-45C9-B8AC-DD6798D26D0C}" destId="{F68C8595-DDD2-4E6A-B38C-F0C3BFFD666B}" srcOrd="0" destOrd="0" parTransId="{D809CDAB-4C54-43AF-B930-539A4F28A8C5}" sibTransId="{8E3E3693-431A-4DE1-A2A2-401F11D0A672}"/>
    <dgm:cxn modelId="{D3FE8C58-4D23-404D-B0BA-9C3F0B96458F}" type="presOf" srcId="{C34854E7-C4C7-45C9-B8AC-DD6798D26D0C}" destId="{3456A9E5-DEF9-4903-88A6-BD217AC936B3}" srcOrd="0" destOrd="0" presId="urn:microsoft.com/office/officeart/2018/2/layout/IconVerticalSolidList"/>
    <dgm:cxn modelId="{73A573AE-9271-44F4-AD76-554405D55F37}" type="presOf" srcId="{A9CFA3D4-C69D-4989-96E9-DA6FDBFD9E8E}" destId="{5C386A29-652A-4890-A898-0A8FDB32EB7F}" srcOrd="0" destOrd="0" presId="urn:microsoft.com/office/officeart/2018/2/layout/IconVerticalSolidList"/>
    <dgm:cxn modelId="{3C22D6BB-DCFD-4DCA-A78E-B3CCAC378E49}" type="presOf" srcId="{3BD7AD85-2948-4B82-AF58-6945A14D4BB2}" destId="{FC642F22-200E-4663-BE89-8024EDA5C6BA}" srcOrd="0" destOrd="0" presId="urn:microsoft.com/office/officeart/2018/2/layout/IconVerticalSolidList"/>
    <dgm:cxn modelId="{AE09E3D7-AC09-45D5-A173-FD237D7BEB87}" srcId="{C34854E7-C4C7-45C9-B8AC-DD6798D26D0C}" destId="{3BD7AD85-2948-4B82-AF58-6945A14D4BB2}" srcOrd="3" destOrd="0" parTransId="{36E3106A-D169-478B-8A14-DEE44AB08E0B}" sibTransId="{A4B8790C-C28B-4E70-BBA4-99521B95DA76}"/>
    <dgm:cxn modelId="{129E46D8-9E55-495E-AF53-466C1A0B72C2}" srcId="{C34854E7-C4C7-45C9-B8AC-DD6798D26D0C}" destId="{A9CFA3D4-C69D-4989-96E9-DA6FDBFD9E8E}" srcOrd="2" destOrd="0" parTransId="{004B232D-C9E5-4B6A-82A6-3D2D1D8B6A29}" sibTransId="{F7F8A757-0936-4D5E-9D3F-CABFBFC56180}"/>
    <dgm:cxn modelId="{E53922E1-94BA-4FDB-ABEB-E325C3C21F49}" type="presOf" srcId="{37A40EA9-EFC7-490C-8B87-8A3E54D6DE88}" destId="{6B488450-4C81-42E8-B6C9-AB9C44292345}" srcOrd="0" destOrd="0" presId="urn:microsoft.com/office/officeart/2018/2/layout/IconVerticalSolidList"/>
    <dgm:cxn modelId="{38C308FB-B9F5-4365-BCFB-671F1436EE82}" type="presParOf" srcId="{3456A9E5-DEF9-4903-88A6-BD217AC936B3}" destId="{A63C0207-CCF5-4058-8F13-43DFD2844FCB}" srcOrd="0" destOrd="0" presId="urn:microsoft.com/office/officeart/2018/2/layout/IconVerticalSolidList"/>
    <dgm:cxn modelId="{820D7A1B-9CA2-4FDB-A79C-F541327C2B6D}" type="presParOf" srcId="{A63C0207-CCF5-4058-8F13-43DFD2844FCB}" destId="{9A578C96-6FAF-45EB-88E9-B0B9856D0004}" srcOrd="0" destOrd="0" presId="urn:microsoft.com/office/officeart/2018/2/layout/IconVerticalSolidList"/>
    <dgm:cxn modelId="{A033AE72-010E-4357-999D-324E78CB6D4F}" type="presParOf" srcId="{A63C0207-CCF5-4058-8F13-43DFD2844FCB}" destId="{D7DF85C0-7894-461B-97D4-F4519004B40F}" srcOrd="1" destOrd="0" presId="urn:microsoft.com/office/officeart/2018/2/layout/IconVerticalSolidList"/>
    <dgm:cxn modelId="{B1514038-C184-4A00-9314-92E82EFDD2F8}" type="presParOf" srcId="{A63C0207-CCF5-4058-8F13-43DFD2844FCB}" destId="{1292EDDE-8A25-4279-8530-4453753BB1B5}" srcOrd="2" destOrd="0" presId="urn:microsoft.com/office/officeart/2018/2/layout/IconVerticalSolidList"/>
    <dgm:cxn modelId="{5B23FD39-52AF-44AD-94D1-D515627DE8C9}" type="presParOf" srcId="{A63C0207-CCF5-4058-8F13-43DFD2844FCB}" destId="{67B68F67-5A1F-4A91-AF81-5892C1337E8C}" srcOrd="3" destOrd="0" presId="urn:microsoft.com/office/officeart/2018/2/layout/IconVerticalSolidList"/>
    <dgm:cxn modelId="{6E2DB361-ED1F-42C0-8BBC-AE3AE2D0D495}" type="presParOf" srcId="{3456A9E5-DEF9-4903-88A6-BD217AC936B3}" destId="{FCF3C135-2314-462E-A113-506118E80729}" srcOrd="1" destOrd="0" presId="urn:microsoft.com/office/officeart/2018/2/layout/IconVerticalSolidList"/>
    <dgm:cxn modelId="{293081B6-3B35-4D20-9A4A-121752B07678}" type="presParOf" srcId="{3456A9E5-DEF9-4903-88A6-BD217AC936B3}" destId="{6774DC17-1708-440B-BC1B-9938CE7476F9}" srcOrd="2" destOrd="0" presId="urn:microsoft.com/office/officeart/2018/2/layout/IconVerticalSolidList"/>
    <dgm:cxn modelId="{E64562C0-E884-4D15-AB77-91D90045E44E}" type="presParOf" srcId="{6774DC17-1708-440B-BC1B-9938CE7476F9}" destId="{EB417F18-53D0-4011-B549-03D0D3B3B841}" srcOrd="0" destOrd="0" presId="urn:microsoft.com/office/officeart/2018/2/layout/IconVerticalSolidList"/>
    <dgm:cxn modelId="{70AC736E-C6EA-45E3-A657-184F81E4ABDD}" type="presParOf" srcId="{6774DC17-1708-440B-BC1B-9938CE7476F9}" destId="{71F82A4E-8159-4C40-A12A-4150DC2191D7}" srcOrd="1" destOrd="0" presId="urn:microsoft.com/office/officeart/2018/2/layout/IconVerticalSolidList"/>
    <dgm:cxn modelId="{ECC3DEF5-4BE5-4402-AFB2-D57ED2AFC1E2}" type="presParOf" srcId="{6774DC17-1708-440B-BC1B-9938CE7476F9}" destId="{73EB4D52-489F-436B-9526-C0203257B2EF}" srcOrd="2" destOrd="0" presId="urn:microsoft.com/office/officeart/2018/2/layout/IconVerticalSolidList"/>
    <dgm:cxn modelId="{1D58FB1A-7C35-4D6A-9C53-909BF6841857}" type="presParOf" srcId="{6774DC17-1708-440B-BC1B-9938CE7476F9}" destId="{6B488450-4C81-42E8-B6C9-AB9C44292345}" srcOrd="3" destOrd="0" presId="urn:microsoft.com/office/officeart/2018/2/layout/IconVerticalSolidList"/>
    <dgm:cxn modelId="{F061C61F-36D8-426A-AD20-D85811DC1299}" type="presParOf" srcId="{3456A9E5-DEF9-4903-88A6-BD217AC936B3}" destId="{F8A36CD3-A693-4136-83E1-547BC7B8160C}" srcOrd="3" destOrd="0" presId="urn:microsoft.com/office/officeart/2018/2/layout/IconVerticalSolidList"/>
    <dgm:cxn modelId="{9EF5B0BA-D699-4480-B529-DB5637C66013}" type="presParOf" srcId="{3456A9E5-DEF9-4903-88A6-BD217AC936B3}" destId="{D041ABCF-F9C0-4A91-808E-125D0F9E30DB}" srcOrd="4" destOrd="0" presId="urn:microsoft.com/office/officeart/2018/2/layout/IconVerticalSolidList"/>
    <dgm:cxn modelId="{8F5C91DD-9BEE-4E2B-A92D-F04C644934A0}" type="presParOf" srcId="{D041ABCF-F9C0-4A91-808E-125D0F9E30DB}" destId="{21CDFA80-001E-40E3-81C0-9C9C7A093497}" srcOrd="0" destOrd="0" presId="urn:microsoft.com/office/officeart/2018/2/layout/IconVerticalSolidList"/>
    <dgm:cxn modelId="{EBBEEB50-F20A-4C24-915B-2511B1815901}" type="presParOf" srcId="{D041ABCF-F9C0-4A91-808E-125D0F9E30DB}" destId="{DD05F403-EE96-4DD7-9C5D-2A340916507E}" srcOrd="1" destOrd="0" presId="urn:microsoft.com/office/officeart/2018/2/layout/IconVerticalSolidList"/>
    <dgm:cxn modelId="{D0E94D08-22DF-4AB3-B1B1-6EA3B216071F}" type="presParOf" srcId="{D041ABCF-F9C0-4A91-808E-125D0F9E30DB}" destId="{4728D46A-D396-474E-A61C-63E2D7D2D596}" srcOrd="2" destOrd="0" presId="urn:microsoft.com/office/officeart/2018/2/layout/IconVerticalSolidList"/>
    <dgm:cxn modelId="{30ACFFDA-F8E0-4C40-8876-2DDF33A7E899}" type="presParOf" srcId="{D041ABCF-F9C0-4A91-808E-125D0F9E30DB}" destId="{5C386A29-652A-4890-A898-0A8FDB32EB7F}" srcOrd="3" destOrd="0" presId="urn:microsoft.com/office/officeart/2018/2/layout/IconVerticalSolidList"/>
    <dgm:cxn modelId="{EF787CDF-F084-4913-B925-0F853BD056B3}" type="presParOf" srcId="{3456A9E5-DEF9-4903-88A6-BD217AC936B3}" destId="{85AC666B-2081-4C73-B828-344BB6461673}" srcOrd="5" destOrd="0" presId="urn:microsoft.com/office/officeart/2018/2/layout/IconVerticalSolidList"/>
    <dgm:cxn modelId="{5F134DC2-5008-40EB-B855-31460A8BA08C}" type="presParOf" srcId="{3456A9E5-DEF9-4903-88A6-BD217AC936B3}" destId="{62019305-24AA-4349-A61E-D78823465040}" srcOrd="6" destOrd="0" presId="urn:microsoft.com/office/officeart/2018/2/layout/IconVerticalSolidList"/>
    <dgm:cxn modelId="{1826B214-65C4-4EAD-9DC7-7ADCD9939277}" type="presParOf" srcId="{62019305-24AA-4349-A61E-D78823465040}" destId="{A8DC73C9-F4D2-4F7B-A4A7-280214733B34}" srcOrd="0" destOrd="0" presId="urn:microsoft.com/office/officeart/2018/2/layout/IconVerticalSolidList"/>
    <dgm:cxn modelId="{6565D55D-2574-40A1-838D-5785E08EB0FB}" type="presParOf" srcId="{62019305-24AA-4349-A61E-D78823465040}" destId="{4843C791-AEFF-4D92-9AD1-AE3536E7925E}" srcOrd="1" destOrd="0" presId="urn:microsoft.com/office/officeart/2018/2/layout/IconVerticalSolidList"/>
    <dgm:cxn modelId="{4BD9971D-B198-4DDB-AB8A-2D7FAC6B273C}" type="presParOf" srcId="{62019305-24AA-4349-A61E-D78823465040}" destId="{816116AA-0E41-4E24-8DA9-5E859D529B69}" srcOrd="2" destOrd="0" presId="urn:microsoft.com/office/officeart/2018/2/layout/IconVerticalSolidList"/>
    <dgm:cxn modelId="{B7821FB2-B393-40AC-B962-7F050D88D760}" type="presParOf" srcId="{62019305-24AA-4349-A61E-D78823465040}" destId="{FC642F22-200E-4663-BE89-8024EDA5C6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4854E7-C4C7-45C9-B8AC-DD6798D26D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2" csCatId="accent6" phldr="1"/>
      <dgm:spPr/>
    </dgm:pt>
    <dgm:pt modelId="{F68C8595-DDD2-4E6A-B38C-F0C3BFFD666B}">
      <dgm:prSet phldrT="[Text]"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Century Gothic" panose="020B0502020202020204" pitchFamily="34" charset="0"/>
            </a:rPr>
            <a:t>ROC_AUC curve – </a:t>
          </a:r>
          <a:r>
            <a:rPr lang="en-US" sz="1800" b="0" dirty="0">
              <a:latin typeface="Century Gothic" panose="020B0502020202020204" pitchFamily="34" charset="0"/>
            </a:rPr>
            <a:t>shows how efficient the model is in distinguishing between customers who churned and those who did not</a:t>
          </a:r>
          <a:endParaRPr lang="en-GB" sz="1800" b="0" dirty="0">
            <a:latin typeface="Century Gothic" panose="020B0502020202020204" pitchFamily="34" charset="0"/>
          </a:endParaRPr>
        </a:p>
      </dgm:t>
    </dgm:pt>
    <dgm:pt modelId="{D809CDAB-4C54-43AF-B930-539A4F28A8C5}" type="parTrans" cxnId="{1BA9AB57-4442-4931-A47B-ACDF6CC40FA6}">
      <dgm:prSet/>
      <dgm:spPr/>
      <dgm:t>
        <a:bodyPr/>
        <a:lstStyle/>
        <a:p>
          <a:endParaRPr lang="en-GB"/>
        </a:p>
      </dgm:t>
    </dgm:pt>
    <dgm:pt modelId="{8E3E3693-431A-4DE1-A2A2-401F11D0A672}" type="sibTrans" cxnId="{1BA9AB57-4442-4931-A47B-ACDF6CC40FA6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7A40EA9-EFC7-490C-8B87-8A3E54D6DE88}">
      <dgm:prSet phldrT="[Text]"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Century Gothic" panose="020B0502020202020204" pitchFamily="34" charset="0"/>
            </a:rPr>
            <a:t>Recall</a:t>
          </a:r>
          <a:r>
            <a:rPr lang="en-US" sz="1800" dirty="0">
              <a:latin typeface="Century Gothic" panose="020B0502020202020204" pitchFamily="34" charset="0"/>
            </a:rPr>
            <a:t> - </a:t>
          </a:r>
          <a:r>
            <a:rPr lang="en-GB" sz="1800" b="0" i="0" dirty="0">
              <a:effectLst/>
              <a:latin typeface="Century Gothic" panose="020B0502020202020204" pitchFamily="34" charset="0"/>
            </a:rPr>
            <a:t> quantifies the model's capacity to accurately detect customers who are likely to churn among all the customers who churn</a:t>
          </a:r>
          <a:endParaRPr lang="en-GB" sz="1800" b="1" dirty="0">
            <a:latin typeface="Century Gothic" panose="020B0502020202020204" pitchFamily="34" charset="0"/>
          </a:endParaRPr>
        </a:p>
      </dgm:t>
    </dgm:pt>
    <dgm:pt modelId="{45DA88C3-FDC0-4814-A7FB-994360D5C684}" type="parTrans" cxnId="{CD79EB75-4A3C-4FAA-8584-E4BB659D0D8F}">
      <dgm:prSet/>
      <dgm:spPr/>
      <dgm:t>
        <a:bodyPr/>
        <a:lstStyle/>
        <a:p>
          <a:endParaRPr lang="en-GB"/>
        </a:p>
      </dgm:t>
    </dgm:pt>
    <dgm:pt modelId="{14BB96EB-6DB4-403A-A9D0-A040A5B5A4AC}" type="sibTrans" cxnId="{CD79EB75-4A3C-4FAA-8584-E4BB659D0D8F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9CFA3D4-C69D-4989-96E9-DA6FDBFD9E8E}">
      <dgm:prSet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Century Gothic" panose="020B0502020202020204" pitchFamily="34" charset="0"/>
            </a:rPr>
            <a:t>Accuracy</a:t>
          </a:r>
          <a:r>
            <a:rPr lang="en-US" sz="1800" dirty="0">
              <a:latin typeface="Century Gothic" panose="020B0502020202020204" pitchFamily="34" charset="0"/>
            </a:rPr>
            <a:t> – measures the ability of the model to classify customers correctly</a:t>
          </a:r>
          <a:endParaRPr lang="en-GB" sz="1800" b="1" dirty="0">
            <a:latin typeface="Century Gothic" panose="020B0502020202020204" pitchFamily="34" charset="0"/>
          </a:endParaRPr>
        </a:p>
      </dgm:t>
    </dgm:pt>
    <dgm:pt modelId="{004B232D-C9E5-4B6A-82A6-3D2D1D8B6A29}" type="parTrans" cxnId="{129E46D8-9E55-495E-AF53-466C1A0B72C2}">
      <dgm:prSet/>
      <dgm:spPr/>
      <dgm:t>
        <a:bodyPr/>
        <a:lstStyle/>
        <a:p>
          <a:endParaRPr lang="en-GB"/>
        </a:p>
      </dgm:t>
    </dgm:pt>
    <dgm:pt modelId="{F7F8A757-0936-4D5E-9D3F-CABFBFC56180}" type="sibTrans" cxnId="{129E46D8-9E55-495E-AF53-466C1A0B72C2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456A9E5-DEF9-4903-88A6-BD217AC936B3}" type="pres">
      <dgm:prSet presAssocID="{C34854E7-C4C7-45C9-B8AC-DD6798D26D0C}" presName="root" presStyleCnt="0">
        <dgm:presLayoutVars>
          <dgm:dir/>
          <dgm:resizeHandles val="exact"/>
        </dgm:presLayoutVars>
      </dgm:prSet>
      <dgm:spPr/>
    </dgm:pt>
    <dgm:pt modelId="{A63C0207-CCF5-4058-8F13-43DFD2844FCB}" type="pres">
      <dgm:prSet presAssocID="{F68C8595-DDD2-4E6A-B38C-F0C3BFFD666B}" presName="compNode" presStyleCnt="0"/>
      <dgm:spPr/>
    </dgm:pt>
    <dgm:pt modelId="{9A578C96-6FAF-45EB-88E9-B0B9856D0004}" type="pres">
      <dgm:prSet presAssocID="{F68C8595-DDD2-4E6A-B38C-F0C3BFFD666B}" presName="bgRect" presStyleLbl="bgShp" presStyleIdx="0" presStyleCnt="3"/>
      <dgm:spPr/>
    </dgm:pt>
    <dgm:pt modelId="{D7DF85C0-7894-461B-97D4-F4519004B40F}" type="pres">
      <dgm:prSet presAssocID="{F68C8595-DDD2-4E6A-B38C-F0C3BFFD66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292EDDE-8A25-4279-8530-4453753BB1B5}" type="pres">
      <dgm:prSet presAssocID="{F68C8595-DDD2-4E6A-B38C-F0C3BFFD666B}" presName="spaceRect" presStyleCnt="0"/>
      <dgm:spPr/>
    </dgm:pt>
    <dgm:pt modelId="{67B68F67-5A1F-4A91-AF81-5892C1337E8C}" type="pres">
      <dgm:prSet presAssocID="{F68C8595-DDD2-4E6A-B38C-F0C3BFFD666B}" presName="parTx" presStyleLbl="revTx" presStyleIdx="0" presStyleCnt="3">
        <dgm:presLayoutVars>
          <dgm:chMax val="0"/>
          <dgm:chPref val="0"/>
        </dgm:presLayoutVars>
      </dgm:prSet>
      <dgm:spPr/>
    </dgm:pt>
    <dgm:pt modelId="{FCF3C135-2314-462E-A113-506118E80729}" type="pres">
      <dgm:prSet presAssocID="{8E3E3693-431A-4DE1-A2A2-401F11D0A672}" presName="sibTrans" presStyleCnt="0"/>
      <dgm:spPr/>
    </dgm:pt>
    <dgm:pt modelId="{6774DC17-1708-440B-BC1B-9938CE7476F9}" type="pres">
      <dgm:prSet presAssocID="{37A40EA9-EFC7-490C-8B87-8A3E54D6DE88}" presName="compNode" presStyleCnt="0"/>
      <dgm:spPr/>
    </dgm:pt>
    <dgm:pt modelId="{EB417F18-53D0-4011-B549-03D0D3B3B841}" type="pres">
      <dgm:prSet presAssocID="{37A40EA9-EFC7-490C-8B87-8A3E54D6DE88}" presName="bgRect" presStyleLbl="bgShp" presStyleIdx="1" presStyleCnt="3"/>
      <dgm:spPr/>
    </dgm:pt>
    <dgm:pt modelId="{71F82A4E-8159-4C40-A12A-4150DC2191D7}" type="pres">
      <dgm:prSet presAssocID="{37A40EA9-EFC7-490C-8B87-8A3E54D6DE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3EB4D52-489F-436B-9526-C0203257B2EF}" type="pres">
      <dgm:prSet presAssocID="{37A40EA9-EFC7-490C-8B87-8A3E54D6DE88}" presName="spaceRect" presStyleCnt="0"/>
      <dgm:spPr/>
    </dgm:pt>
    <dgm:pt modelId="{6B488450-4C81-42E8-B6C9-AB9C44292345}" type="pres">
      <dgm:prSet presAssocID="{37A40EA9-EFC7-490C-8B87-8A3E54D6DE88}" presName="parTx" presStyleLbl="revTx" presStyleIdx="1" presStyleCnt="3">
        <dgm:presLayoutVars>
          <dgm:chMax val="0"/>
          <dgm:chPref val="0"/>
        </dgm:presLayoutVars>
      </dgm:prSet>
      <dgm:spPr/>
    </dgm:pt>
    <dgm:pt modelId="{F8A36CD3-A693-4136-83E1-547BC7B8160C}" type="pres">
      <dgm:prSet presAssocID="{14BB96EB-6DB4-403A-A9D0-A040A5B5A4AC}" presName="sibTrans" presStyleCnt="0"/>
      <dgm:spPr/>
    </dgm:pt>
    <dgm:pt modelId="{D041ABCF-F9C0-4A91-808E-125D0F9E30DB}" type="pres">
      <dgm:prSet presAssocID="{A9CFA3D4-C69D-4989-96E9-DA6FDBFD9E8E}" presName="compNode" presStyleCnt="0"/>
      <dgm:spPr/>
    </dgm:pt>
    <dgm:pt modelId="{21CDFA80-001E-40E3-81C0-9C9C7A093497}" type="pres">
      <dgm:prSet presAssocID="{A9CFA3D4-C69D-4989-96E9-DA6FDBFD9E8E}" presName="bgRect" presStyleLbl="bgShp" presStyleIdx="2" presStyleCnt="3"/>
      <dgm:spPr/>
    </dgm:pt>
    <dgm:pt modelId="{DD05F403-EE96-4DD7-9C5D-2A340916507E}" type="pres">
      <dgm:prSet presAssocID="{A9CFA3D4-C69D-4989-96E9-DA6FDBFD9E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728D46A-D396-474E-A61C-63E2D7D2D596}" type="pres">
      <dgm:prSet presAssocID="{A9CFA3D4-C69D-4989-96E9-DA6FDBFD9E8E}" presName="spaceRect" presStyleCnt="0"/>
      <dgm:spPr/>
    </dgm:pt>
    <dgm:pt modelId="{5C386A29-652A-4890-A898-0A8FDB32EB7F}" type="pres">
      <dgm:prSet presAssocID="{A9CFA3D4-C69D-4989-96E9-DA6FDBFD9E8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CF2D336-D3DB-4921-8D39-F0C82D90D112}" type="presOf" srcId="{F68C8595-DDD2-4E6A-B38C-F0C3BFFD666B}" destId="{67B68F67-5A1F-4A91-AF81-5892C1337E8C}" srcOrd="0" destOrd="0" presId="urn:microsoft.com/office/officeart/2018/2/layout/IconVerticalSolidList"/>
    <dgm:cxn modelId="{CD79EB75-4A3C-4FAA-8584-E4BB659D0D8F}" srcId="{C34854E7-C4C7-45C9-B8AC-DD6798D26D0C}" destId="{37A40EA9-EFC7-490C-8B87-8A3E54D6DE88}" srcOrd="1" destOrd="0" parTransId="{45DA88C3-FDC0-4814-A7FB-994360D5C684}" sibTransId="{14BB96EB-6DB4-403A-A9D0-A040A5B5A4AC}"/>
    <dgm:cxn modelId="{1BA9AB57-4442-4931-A47B-ACDF6CC40FA6}" srcId="{C34854E7-C4C7-45C9-B8AC-DD6798D26D0C}" destId="{F68C8595-DDD2-4E6A-B38C-F0C3BFFD666B}" srcOrd="0" destOrd="0" parTransId="{D809CDAB-4C54-43AF-B930-539A4F28A8C5}" sibTransId="{8E3E3693-431A-4DE1-A2A2-401F11D0A672}"/>
    <dgm:cxn modelId="{D3FE8C58-4D23-404D-B0BA-9C3F0B96458F}" type="presOf" srcId="{C34854E7-C4C7-45C9-B8AC-DD6798D26D0C}" destId="{3456A9E5-DEF9-4903-88A6-BD217AC936B3}" srcOrd="0" destOrd="0" presId="urn:microsoft.com/office/officeart/2018/2/layout/IconVerticalSolidList"/>
    <dgm:cxn modelId="{73A573AE-9271-44F4-AD76-554405D55F37}" type="presOf" srcId="{A9CFA3D4-C69D-4989-96E9-DA6FDBFD9E8E}" destId="{5C386A29-652A-4890-A898-0A8FDB32EB7F}" srcOrd="0" destOrd="0" presId="urn:microsoft.com/office/officeart/2018/2/layout/IconVerticalSolidList"/>
    <dgm:cxn modelId="{129E46D8-9E55-495E-AF53-466C1A0B72C2}" srcId="{C34854E7-C4C7-45C9-B8AC-DD6798D26D0C}" destId="{A9CFA3D4-C69D-4989-96E9-DA6FDBFD9E8E}" srcOrd="2" destOrd="0" parTransId="{004B232D-C9E5-4B6A-82A6-3D2D1D8B6A29}" sibTransId="{F7F8A757-0936-4D5E-9D3F-CABFBFC56180}"/>
    <dgm:cxn modelId="{E53922E1-94BA-4FDB-ABEB-E325C3C21F49}" type="presOf" srcId="{37A40EA9-EFC7-490C-8B87-8A3E54D6DE88}" destId="{6B488450-4C81-42E8-B6C9-AB9C44292345}" srcOrd="0" destOrd="0" presId="urn:microsoft.com/office/officeart/2018/2/layout/IconVerticalSolidList"/>
    <dgm:cxn modelId="{38C308FB-B9F5-4365-BCFB-671F1436EE82}" type="presParOf" srcId="{3456A9E5-DEF9-4903-88A6-BD217AC936B3}" destId="{A63C0207-CCF5-4058-8F13-43DFD2844FCB}" srcOrd="0" destOrd="0" presId="urn:microsoft.com/office/officeart/2018/2/layout/IconVerticalSolidList"/>
    <dgm:cxn modelId="{820D7A1B-9CA2-4FDB-A79C-F541327C2B6D}" type="presParOf" srcId="{A63C0207-CCF5-4058-8F13-43DFD2844FCB}" destId="{9A578C96-6FAF-45EB-88E9-B0B9856D0004}" srcOrd="0" destOrd="0" presId="urn:microsoft.com/office/officeart/2018/2/layout/IconVerticalSolidList"/>
    <dgm:cxn modelId="{A033AE72-010E-4357-999D-324E78CB6D4F}" type="presParOf" srcId="{A63C0207-CCF5-4058-8F13-43DFD2844FCB}" destId="{D7DF85C0-7894-461B-97D4-F4519004B40F}" srcOrd="1" destOrd="0" presId="urn:microsoft.com/office/officeart/2018/2/layout/IconVerticalSolidList"/>
    <dgm:cxn modelId="{B1514038-C184-4A00-9314-92E82EFDD2F8}" type="presParOf" srcId="{A63C0207-CCF5-4058-8F13-43DFD2844FCB}" destId="{1292EDDE-8A25-4279-8530-4453753BB1B5}" srcOrd="2" destOrd="0" presId="urn:microsoft.com/office/officeart/2018/2/layout/IconVerticalSolidList"/>
    <dgm:cxn modelId="{5B23FD39-52AF-44AD-94D1-D515627DE8C9}" type="presParOf" srcId="{A63C0207-CCF5-4058-8F13-43DFD2844FCB}" destId="{67B68F67-5A1F-4A91-AF81-5892C1337E8C}" srcOrd="3" destOrd="0" presId="urn:microsoft.com/office/officeart/2018/2/layout/IconVerticalSolidList"/>
    <dgm:cxn modelId="{6E2DB361-ED1F-42C0-8BBC-AE3AE2D0D495}" type="presParOf" srcId="{3456A9E5-DEF9-4903-88A6-BD217AC936B3}" destId="{FCF3C135-2314-462E-A113-506118E80729}" srcOrd="1" destOrd="0" presId="urn:microsoft.com/office/officeart/2018/2/layout/IconVerticalSolidList"/>
    <dgm:cxn modelId="{293081B6-3B35-4D20-9A4A-121752B07678}" type="presParOf" srcId="{3456A9E5-DEF9-4903-88A6-BD217AC936B3}" destId="{6774DC17-1708-440B-BC1B-9938CE7476F9}" srcOrd="2" destOrd="0" presId="urn:microsoft.com/office/officeart/2018/2/layout/IconVerticalSolidList"/>
    <dgm:cxn modelId="{E64562C0-E884-4D15-AB77-91D90045E44E}" type="presParOf" srcId="{6774DC17-1708-440B-BC1B-9938CE7476F9}" destId="{EB417F18-53D0-4011-B549-03D0D3B3B841}" srcOrd="0" destOrd="0" presId="urn:microsoft.com/office/officeart/2018/2/layout/IconVerticalSolidList"/>
    <dgm:cxn modelId="{70AC736E-C6EA-45E3-A657-184F81E4ABDD}" type="presParOf" srcId="{6774DC17-1708-440B-BC1B-9938CE7476F9}" destId="{71F82A4E-8159-4C40-A12A-4150DC2191D7}" srcOrd="1" destOrd="0" presId="urn:microsoft.com/office/officeart/2018/2/layout/IconVerticalSolidList"/>
    <dgm:cxn modelId="{ECC3DEF5-4BE5-4402-AFB2-D57ED2AFC1E2}" type="presParOf" srcId="{6774DC17-1708-440B-BC1B-9938CE7476F9}" destId="{73EB4D52-489F-436B-9526-C0203257B2EF}" srcOrd="2" destOrd="0" presId="urn:microsoft.com/office/officeart/2018/2/layout/IconVerticalSolidList"/>
    <dgm:cxn modelId="{1D58FB1A-7C35-4D6A-9C53-909BF6841857}" type="presParOf" srcId="{6774DC17-1708-440B-BC1B-9938CE7476F9}" destId="{6B488450-4C81-42E8-B6C9-AB9C44292345}" srcOrd="3" destOrd="0" presId="urn:microsoft.com/office/officeart/2018/2/layout/IconVerticalSolidList"/>
    <dgm:cxn modelId="{F061C61F-36D8-426A-AD20-D85811DC1299}" type="presParOf" srcId="{3456A9E5-DEF9-4903-88A6-BD217AC936B3}" destId="{F8A36CD3-A693-4136-83E1-547BC7B8160C}" srcOrd="3" destOrd="0" presId="urn:microsoft.com/office/officeart/2018/2/layout/IconVerticalSolidList"/>
    <dgm:cxn modelId="{9EF5B0BA-D699-4480-B529-DB5637C66013}" type="presParOf" srcId="{3456A9E5-DEF9-4903-88A6-BD217AC936B3}" destId="{D041ABCF-F9C0-4A91-808E-125D0F9E30DB}" srcOrd="4" destOrd="0" presId="urn:microsoft.com/office/officeart/2018/2/layout/IconVerticalSolidList"/>
    <dgm:cxn modelId="{8F5C91DD-9BEE-4E2B-A92D-F04C644934A0}" type="presParOf" srcId="{D041ABCF-F9C0-4A91-808E-125D0F9E30DB}" destId="{21CDFA80-001E-40E3-81C0-9C9C7A093497}" srcOrd="0" destOrd="0" presId="urn:microsoft.com/office/officeart/2018/2/layout/IconVerticalSolidList"/>
    <dgm:cxn modelId="{EBBEEB50-F20A-4C24-915B-2511B1815901}" type="presParOf" srcId="{D041ABCF-F9C0-4A91-808E-125D0F9E30DB}" destId="{DD05F403-EE96-4DD7-9C5D-2A340916507E}" srcOrd="1" destOrd="0" presId="urn:microsoft.com/office/officeart/2018/2/layout/IconVerticalSolidList"/>
    <dgm:cxn modelId="{D0E94D08-22DF-4AB3-B1B1-6EA3B216071F}" type="presParOf" srcId="{D041ABCF-F9C0-4A91-808E-125D0F9E30DB}" destId="{4728D46A-D396-474E-A61C-63E2D7D2D596}" srcOrd="2" destOrd="0" presId="urn:microsoft.com/office/officeart/2018/2/layout/IconVerticalSolidList"/>
    <dgm:cxn modelId="{30ACFFDA-F8E0-4C40-8876-2DDF33A7E899}" type="presParOf" srcId="{D041ABCF-F9C0-4A91-808E-125D0F9E30DB}" destId="{5C386A29-652A-4890-A898-0A8FDB32EB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96BDB4-50F7-488B-96CF-E64676DB7F47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E62534-CBD6-4A7B-9B93-1B1231B765B3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GB" sz="1200" b="1" i="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Surpassed other models with an 88% AUC score, highlighting its robust capability to distinguish between churned and active customers</a:t>
          </a:r>
          <a:endParaRPr lang="en-US" sz="1200" b="1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gm:t>
    </dgm:pt>
    <dgm:pt modelId="{48D5411E-1DDF-436A-A9FD-6EED5DBE6583}" type="parTrans" cxnId="{CA62281A-C62E-474B-89E5-07DD55774EA9}">
      <dgm:prSet/>
      <dgm:spPr/>
      <dgm:t>
        <a:bodyPr/>
        <a:lstStyle/>
        <a:p>
          <a:endParaRPr lang="en-US"/>
        </a:p>
      </dgm:t>
    </dgm:pt>
    <dgm:pt modelId="{1221E0CE-A962-4278-8068-06C1B157024A}" type="sibTrans" cxnId="{CA62281A-C62E-474B-89E5-07DD55774EA9}">
      <dgm:prSet phldrT="1" phldr="0"/>
      <dgm:spPr>
        <a:solidFill>
          <a:srgbClr val="C00000"/>
        </a:solidFill>
      </dgm:spPr>
      <dgm:t>
        <a:bodyPr/>
        <a:lstStyle/>
        <a:p>
          <a:r>
            <a:rPr lang="en-US" dirty="0"/>
            <a:t>1</a:t>
          </a:r>
        </a:p>
      </dgm:t>
    </dgm:pt>
    <dgm:pt modelId="{8B89AE7F-FAF4-4BE7-8FF0-9D5265EE072B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GB" sz="1200" b="1" i="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Has a good balance between sensitivity (recall) and specificity, capturing a high proportion of both churned and active customers accurately</a:t>
          </a:r>
          <a:endParaRPr lang="en-US" sz="1200" b="1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gm:t>
    </dgm:pt>
    <dgm:pt modelId="{27AA49E4-C562-416A-8636-E8F27968A9B6}" type="parTrans" cxnId="{0EE1A53B-22BA-453C-996E-F32F9529EA00}">
      <dgm:prSet/>
      <dgm:spPr/>
      <dgm:t>
        <a:bodyPr/>
        <a:lstStyle/>
        <a:p>
          <a:endParaRPr lang="en-US"/>
        </a:p>
      </dgm:t>
    </dgm:pt>
    <dgm:pt modelId="{E7074667-FEF2-4A3C-B218-8A50DD446323}" type="sibTrans" cxnId="{0EE1A53B-22BA-453C-996E-F32F9529EA00}">
      <dgm:prSet phldrT="2" phldr="0"/>
      <dgm:spPr>
        <a:solidFill>
          <a:srgbClr val="C00000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875F54FB-F6AE-4FB6-8834-5EEB35F3D6FE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GB" sz="1200" b="1" i="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At 82% recall score, performed marginally better in identifying churned customers </a:t>
          </a:r>
          <a:endParaRPr lang="en-US" sz="1200" b="1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gm:t>
    </dgm:pt>
    <dgm:pt modelId="{BCA4A125-FB2E-4D4E-99CF-104AC0C4C53B}" type="parTrans" cxnId="{51A4E97C-C9B8-4881-9839-B8A63BA8FEA6}">
      <dgm:prSet/>
      <dgm:spPr/>
      <dgm:t>
        <a:bodyPr/>
        <a:lstStyle/>
        <a:p>
          <a:endParaRPr lang="en-US"/>
        </a:p>
      </dgm:t>
    </dgm:pt>
    <dgm:pt modelId="{03861C9B-8C78-4BE8-888F-1EF630B76471}" type="sibTrans" cxnId="{51A4E97C-C9B8-4881-9839-B8A63BA8FEA6}">
      <dgm:prSet phldrT="3" phldr="0"/>
      <dgm:spPr>
        <a:solidFill>
          <a:srgbClr val="C00000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AC41E99E-2C22-4CA3-9DEC-8FBE17B7BC82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GB" sz="1200" b="1" i="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Achieved 95% accuracy in correctly classifying the total number of customers</a:t>
          </a:r>
          <a:endParaRPr lang="en-US" sz="1200" b="1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gm:t>
    </dgm:pt>
    <dgm:pt modelId="{42E50E4A-687D-45FF-8413-CFA4E56D79F7}" type="parTrans" cxnId="{3124BCE3-C087-4BCB-A016-979ACB04C91A}">
      <dgm:prSet/>
      <dgm:spPr/>
      <dgm:t>
        <a:bodyPr/>
        <a:lstStyle/>
        <a:p>
          <a:endParaRPr lang="en-US"/>
        </a:p>
      </dgm:t>
    </dgm:pt>
    <dgm:pt modelId="{9BA3E5D6-1CBA-4AF5-84D5-E31FCCB7D517}" type="sibTrans" cxnId="{3124BCE3-C087-4BCB-A016-979ACB04C91A}">
      <dgm:prSet phldrT="4" phldr="0"/>
      <dgm:spPr>
        <a:solidFill>
          <a:srgbClr val="C00000"/>
        </a:solidFill>
      </dgm:spPr>
      <dgm:t>
        <a:bodyPr/>
        <a:lstStyle/>
        <a:p>
          <a:r>
            <a:rPr lang="en-US" dirty="0"/>
            <a:t>4</a:t>
          </a:r>
        </a:p>
      </dgm:t>
    </dgm:pt>
    <dgm:pt modelId="{49E59A4A-8E51-4BDD-8B00-AAFE826AF45B}" type="pres">
      <dgm:prSet presAssocID="{4296BDB4-50F7-488B-96CF-E64676DB7F47}" presName="Name0" presStyleCnt="0">
        <dgm:presLayoutVars>
          <dgm:animLvl val="lvl"/>
          <dgm:resizeHandles val="exact"/>
        </dgm:presLayoutVars>
      </dgm:prSet>
      <dgm:spPr/>
    </dgm:pt>
    <dgm:pt modelId="{6B7E4D0D-E610-4582-A263-8BD8309934AF}" type="pres">
      <dgm:prSet presAssocID="{D2E62534-CBD6-4A7B-9B93-1B1231B765B3}" presName="compositeNode" presStyleCnt="0">
        <dgm:presLayoutVars>
          <dgm:bulletEnabled val="1"/>
        </dgm:presLayoutVars>
      </dgm:prSet>
      <dgm:spPr/>
    </dgm:pt>
    <dgm:pt modelId="{5CE5FFC0-31A5-416D-BC07-FA9D8C46F377}" type="pres">
      <dgm:prSet presAssocID="{D2E62534-CBD6-4A7B-9B93-1B1231B765B3}" presName="bgRect" presStyleLbl="bgAccFollowNode1" presStyleIdx="0" presStyleCnt="4" custScaleX="100953" custScaleY="118640" custLinFactNeighborY="5370"/>
      <dgm:spPr/>
    </dgm:pt>
    <dgm:pt modelId="{A68F2985-D9B4-49D3-A7DC-AEEDF9BCDDC1}" type="pres">
      <dgm:prSet presAssocID="{1221E0CE-A962-4278-8068-06C1B157024A}" presName="sibTransNodeCircle" presStyleLbl="alignNode1" presStyleIdx="0" presStyleCnt="8" custScaleX="176378" custScaleY="77175">
        <dgm:presLayoutVars>
          <dgm:chMax val="0"/>
          <dgm:bulletEnabled/>
        </dgm:presLayoutVars>
      </dgm:prSet>
      <dgm:spPr/>
    </dgm:pt>
    <dgm:pt modelId="{B5990EE3-3DF0-454A-A878-1B4EB4696E6C}" type="pres">
      <dgm:prSet presAssocID="{D2E62534-CBD6-4A7B-9B93-1B1231B765B3}" presName="bottomLine" presStyleLbl="alignNode1" presStyleIdx="1" presStyleCnt="8">
        <dgm:presLayoutVars/>
      </dgm:prSet>
      <dgm:spPr/>
    </dgm:pt>
    <dgm:pt modelId="{332E645E-E950-4C11-8583-C96F2EBBD5AE}" type="pres">
      <dgm:prSet presAssocID="{D2E62534-CBD6-4A7B-9B93-1B1231B765B3}" presName="nodeText" presStyleLbl="bgAccFollowNode1" presStyleIdx="0" presStyleCnt="4">
        <dgm:presLayoutVars>
          <dgm:bulletEnabled val="1"/>
        </dgm:presLayoutVars>
      </dgm:prSet>
      <dgm:spPr/>
    </dgm:pt>
    <dgm:pt modelId="{C268329C-0639-4BEA-8DB6-32191613DAB2}" type="pres">
      <dgm:prSet presAssocID="{1221E0CE-A962-4278-8068-06C1B157024A}" presName="sibTrans" presStyleCnt="0"/>
      <dgm:spPr/>
    </dgm:pt>
    <dgm:pt modelId="{198029C0-8952-437F-A583-A814DE8FA5D7}" type="pres">
      <dgm:prSet presAssocID="{8B89AE7F-FAF4-4BE7-8FF0-9D5265EE072B}" presName="compositeNode" presStyleCnt="0">
        <dgm:presLayoutVars>
          <dgm:bulletEnabled val="1"/>
        </dgm:presLayoutVars>
      </dgm:prSet>
      <dgm:spPr/>
    </dgm:pt>
    <dgm:pt modelId="{58C9472C-F47B-484D-9CB1-883A3F554B08}" type="pres">
      <dgm:prSet presAssocID="{8B89AE7F-FAF4-4BE7-8FF0-9D5265EE072B}" presName="bgRect" presStyleLbl="bgAccFollowNode1" presStyleIdx="1" presStyleCnt="4" custScaleY="118490"/>
      <dgm:spPr/>
    </dgm:pt>
    <dgm:pt modelId="{DC9891C8-9BE5-4F8F-AF37-F17828D372BE}" type="pres">
      <dgm:prSet presAssocID="{E7074667-FEF2-4A3C-B218-8A50DD446323}" presName="sibTransNodeCircle" presStyleLbl="alignNode1" presStyleIdx="2" presStyleCnt="8" custScaleX="167341" custScaleY="69977">
        <dgm:presLayoutVars>
          <dgm:chMax val="0"/>
          <dgm:bulletEnabled/>
        </dgm:presLayoutVars>
      </dgm:prSet>
      <dgm:spPr/>
    </dgm:pt>
    <dgm:pt modelId="{ADF30BEC-7E01-4DB6-B05B-66661A20DC84}" type="pres">
      <dgm:prSet presAssocID="{8B89AE7F-FAF4-4BE7-8FF0-9D5265EE072B}" presName="bottomLine" presStyleLbl="alignNode1" presStyleIdx="3" presStyleCnt="8" custScaleY="2000000">
        <dgm:presLayoutVars/>
      </dgm:prSet>
      <dgm:spPr/>
    </dgm:pt>
    <dgm:pt modelId="{AA60C7DA-E2B3-45D5-B834-5098BD1F115F}" type="pres">
      <dgm:prSet presAssocID="{8B89AE7F-FAF4-4BE7-8FF0-9D5265EE072B}" presName="nodeText" presStyleLbl="bgAccFollowNode1" presStyleIdx="1" presStyleCnt="4">
        <dgm:presLayoutVars>
          <dgm:bulletEnabled val="1"/>
        </dgm:presLayoutVars>
      </dgm:prSet>
      <dgm:spPr/>
    </dgm:pt>
    <dgm:pt modelId="{96831080-45D9-43F3-BE2E-F460EAA947B9}" type="pres">
      <dgm:prSet presAssocID="{E7074667-FEF2-4A3C-B218-8A50DD446323}" presName="sibTrans" presStyleCnt="0"/>
      <dgm:spPr/>
    </dgm:pt>
    <dgm:pt modelId="{1C06F7AA-6E77-4131-A0C8-A23FD6FFA902}" type="pres">
      <dgm:prSet presAssocID="{875F54FB-F6AE-4FB6-8834-5EEB35F3D6FE}" presName="compositeNode" presStyleCnt="0">
        <dgm:presLayoutVars>
          <dgm:bulletEnabled val="1"/>
        </dgm:presLayoutVars>
      </dgm:prSet>
      <dgm:spPr/>
    </dgm:pt>
    <dgm:pt modelId="{1995B3E3-BCA1-4997-9E72-B94CDD538FAB}" type="pres">
      <dgm:prSet presAssocID="{875F54FB-F6AE-4FB6-8834-5EEB35F3D6FE}" presName="bgRect" presStyleLbl="bgAccFollowNode1" presStyleIdx="2" presStyleCnt="4" custScaleY="118640"/>
      <dgm:spPr/>
    </dgm:pt>
    <dgm:pt modelId="{463BB820-6795-4ADB-835F-78494ED65E51}" type="pres">
      <dgm:prSet presAssocID="{03861C9B-8C78-4BE8-888F-1EF630B76471}" presName="sibTransNodeCircle" presStyleLbl="alignNode1" presStyleIdx="4" presStyleCnt="8" custScaleX="187471" custScaleY="64747">
        <dgm:presLayoutVars>
          <dgm:chMax val="0"/>
          <dgm:bulletEnabled/>
        </dgm:presLayoutVars>
      </dgm:prSet>
      <dgm:spPr/>
    </dgm:pt>
    <dgm:pt modelId="{E687CD6F-5229-4D88-A3BD-DF954E4F399D}" type="pres">
      <dgm:prSet presAssocID="{875F54FB-F6AE-4FB6-8834-5EEB35F3D6FE}" presName="bottomLine" presStyleLbl="alignNode1" presStyleIdx="5" presStyleCnt="8">
        <dgm:presLayoutVars/>
      </dgm:prSet>
      <dgm:spPr/>
    </dgm:pt>
    <dgm:pt modelId="{A90A7C78-9E7F-4907-9377-89390432DBD4}" type="pres">
      <dgm:prSet presAssocID="{875F54FB-F6AE-4FB6-8834-5EEB35F3D6FE}" presName="nodeText" presStyleLbl="bgAccFollowNode1" presStyleIdx="2" presStyleCnt="4">
        <dgm:presLayoutVars>
          <dgm:bulletEnabled val="1"/>
        </dgm:presLayoutVars>
      </dgm:prSet>
      <dgm:spPr/>
    </dgm:pt>
    <dgm:pt modelId="{73E185E6-85C8-454A-84A9-463EE1400089}" type="pres">
      <dgm:prSet presAssocID="{03861C9B-8C78-4BE8-888F-1EF630B76471}" presName="sibTrans" presStyleCnt="0"/>
      <dgm:spPr/>
    </dgm:pt>
    <dgm:pt modelId="{520401A9-5280-4B14-B330-3310541E9725}" type="pres">
      <dgm:prSet presAssocID="{AC41E99E-2C22-4CA3-9DEC-8FBE17B7BC82}" presName="compositeNode" presStyleCnt="0">
        <dgm:presLayoutVars>
          <dgm:bulletEnabled val="1"/>
        </dgm:presLayoutVars>
      </dgm:prSet>
      <dgm:spPr/>
    </dgm:pt>
    <dgm:pt modelId="{A0F796B7-73AC-4B96-BBCF-EBE442B5C57B}" type="pres">
      <dgm:prSet presAssocID="{AC41E99E-2C22-4CA3-9DEC-8FBE17B7BC82}" presName="bgRect" presStyleLbl="bgAccFollowNode1" presStyleIdx="3" presStyleCnt="4" custScaleY="118640"/>
      <dgm:spPr/>
    </dgm:pt>
    <dgm:pt modelId="{2F8C9DA6-E793-40D5-9AA8-8B96FDEB6CAA}" type="pres">
      <dgm:prSet presAssocID="{9BA3E5D6-1CBA-4AF5-84D5-E31FCCB7D517}" presName="sibTransNodeCircle" presStyleLbl="alignNode1" presStyleIdx="6" presStyleCnt="8" custScaleX="224130" custScaleY="62020">
        <dgm:presLayoutVars>
          <dgm:chMax val="0"/>
          <dgm:bulletEnabled/>
        </dgm:presLayoutVars>
      </dgm:prSet>
      <dgm:spPr/>
    </dgm:pt>
    <dgm:pt modelId="{A50C557C-B636-416A-ABDA-D520E49C9C3A}" type="pres">
      <dgm:prSet presAssocID="{AC41E99E-2C22-4CA3-9DEC-8FBE17B7BC82}" presName="bottomLine" presStyleLbl="alignNode1" presStyleIdx="7" presStyleCnt="8">
        <dgm:presLayoutVars/>
      </dgm:prSet>
      <dgm:spPr/>
    </dgm:pt>
    <dgm:pt modelId="{A0161220-1AD1-485C-B1BC-4B26286AD24A}" type="pres">
      <dgm:prSet presAssocID="{AC41E99E-2C22-4CA3-9DEC-8FBE17B7BC8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E2A5C00-082A-4E01-ACE0-D695AEC9F3A0}" type="presOf" srcId="{D2E62534-CBD6-4A7B-9B93-1B1231B765B3}" destId="{332E645E-E950-4C11-8583-C96F2EBBD5AE}" srcOrd="1" destOrd="0" presId="urn:microsoft.com/office/officeart/2016/7/layout/BasicLinearProcessNumbered"/>
    <dgm:cxn modelId="{CA62281A-C62E-474B-89E5-07DD55774EA9}" srcId="{4296BDB4-50F7-488B-96CF-E64676DB7F47}" destId="{D2E62534-CBD6-4A7B-9B93-1B1231B765B3}" srcOrd="0" destOrd="0" parTransId="{48D5411E-1DDF-436A-A9FD-6EED5DBE6583}" sibTransId="{1221E0CE-A962-4278-8068-06C1B157024A}"/>
    <dgm:cxn modelId="{86F1F51B-6C95-4B94-973D-7918125DC0C1}" type="presOf" srcId="{D2E62534-CBD6-4A7B-9B93-1B1231B765B3}" destId="{5CE5FFC0-31A5-416D-BC07-FA9D8C46F377}" srcOrd="0" destOrd="0" presId="urn:microsoft.com/office/officeart/2016/7/layout/BasicLinearProcessNumbered"/>
    <dgm:cxn modelId="{50E3C221-A267-4B9C-8439-B30435965C29}" type="presOf" srcId="{875F54FB-F6AE-4FB6-8834-5EEB35F3D6FE}" destId="{A90A7C78-9E7F-4907-9377-89390432DBD4}" srcOrd="1" destOrd="0" presId="urn:microsoft.com/office/officeart/2016/7/layout/BasicLinearProcessNumbered"/>
    <dgm:cxn modelId="{0EE1A53B-22BA-453C-996E-F32F9529EA00}" srcId="{4296BDB4-50F7-488B-96CF-E64676DB7F47}" destId="{8B89AE7F-FAF4-4BE7-8FF0-9D5265EE072B}" srcOrd="1" destOrd="0" parTransId="{27AA49E4-C562-416A-8636-E8F27968A9B6}" sibTransId="{E7074667-FEF2-4A3C-B218-8A50DD446323}"/>
    <dgm:cxn modelId="{2598EF5E-A515-4258-B3FB-65FCB46D251F}" type="presOf" srcId="{9BA3E5D6-1CBA-4AF5-84D5-E31FCCB7D517}" destId="{2F8C9DA6-E793-40D5-9AA8-8B96FDEB6CAA}" srcOrd="0" destOrd="0" presId="urn:microsoft.com/office/officeart/2016/7/layout/BasicLinearProcessNumbered"/>
    <dgm:cxn modelId="{E9551465-824C-4215-933D-BBB32EB55DA7}" type="presOf" srcId="{03861C9B-8C78-4BE8-888F-1EF630B76471}" destId="{463BB820-6795-4ADB-835F-78494ED65E51}" srcOrd="0" destOrd="0" presId="urn:microsoft.com/office/officeart/2016/7/layout/BasicLinearProcessNumbered"/>
    <dgm:cxn modelId="{120C1067-1548-4115-8F41-1E72F2995930}" type="presOf" srcId="{AC41E99E-2C22-4CA3-9DEC-8FBE17B7BC82}" destId="{A0161220-1AD1-485C-B1BC-4B26286AD24A}" srcOrd="1" destOrd="0" presId="urn:microsoft.com/office/officeart/2016/7/layout/BasicLinearProcessNumbered"/>
    <dgm:cxn modelId="{E897994C-65E8-492B-A617-1181E6D744FE}" type="presOf" srcId="{875F54FB-F6AE-4FB6-8834-5EEB35F3D6FE}" destId="{1995B3E3-BCA1-4997-9E72-B94CDD538FAB}" srcOrd="0" destOrd="0" presId="urn:microsoft.com/office/officeart/2016/7/layout/BasicLinearProcessNumbered"/>
    <dgm:cxn modelId="{51A4E97C-C9B8-4881-9839-B8A63BA8FEA6}" srcId="{4296BDB4-50F7-488B-96CF-E64676DB7F47}" destId="{875F54FB-F6AE-4FB6-8834-5EEB35F3D6FE}" srcOrd="2" destOrd="0" parTransId="{BCA4A125-FB2E-4D4E-99CF-104AC0C4C53B}" sibTransId="{03861C9B-8C78-4BE8-888F-1EF630B76471}"/>
    <dgm:cxn modelId="{78403A85-2220-4798-B49E-4A3C34CA23E1}" type="presOf" srcId="{E7074667-FEF2-4A3C-B218-8A50DD446323}" destId="{DC9891C8-9BE5-4F8F-AF37-F17828D372BE}" srcOrd="0" destOrd="0" presId="urn:microsoft.com/office/officeart/2016/7/layout/BasicLinearProcessNumbered"/>
    <dgm:cxn modelId="{04D81BD4-BAF7-4CFC-8D26-C3E87B746704}" type="presOf" srcId="{4296BDB4-50F7-488B-96CF-E64676DB7F47}" destId="{49E59A4A-8E51-4BDD-8B00-AAFE826AF45B}" srcOrd="0" destOrd="0" presId="urn:microsoft.com/office/officeart/2016/7/layout/BasicLinearProcessNumbered"/>
    <dgm:cxn modelId="{D258E3DF-3AE4-4965-B609-2346A4200146}" type="presOf" srcId="{8B89AE7F-FAF4-4BE7-8FF0-9D5265EE072B}" destId="{58C9472C-F47B-484D-9CB1-883A3F554B08}" srcOrd="0" destOrd="0" presId="urn:microsoft.com/office/officeart/2016/7/layout/BasicLinearProcessNumbered"/>
    <dgm:cxn modelId="{FF3D18E3-4C4F-49D8-A760-B36FBA0488DA}" type="presOf" srcId="{AC41E99E-2C22-4CA3-9DEC-8FBE17B7BC82}" destId="{A0F796B7-73AC-4B96-BBCF-EBE442B5C57B}" srcOrd="0" destOrd="0" presId="urn:microsoft.com/office/officeart/2016/7/layout/BasicLinearProcessNumbered"/>
    <dgm:cxn modelId="{3124BCE3-C087-4BCB-A016-979ACB04C91A}" srcId="{4296BDB4-50F7-488B-96CF-E64676DB7F47}" destId="{AC41E99E-2C22-4CA3-9DEC-8FBE17B7BC82}" srcOrd="3" destOrd="0" parTransId="{42E50E4A-687D-45FF-8413-CFA4E56D79F7}" sibTransId="{9BA3E5D6-1CBA-4AF5-84D5-E31FCCB7D517}"/>
    <dgm:cxn modelId="{F8EF1BF4-1535-4371-86B5-A9CAF9AD1B54}" type="presOf" srcId="{1221E0CE-A962-4278-8068-06C1B157024A}" destId="{A68F2985-D9B4-49D3-A7DC-AEEDF9BCDDC1}" srcOrd="0" destOrd="0" presId="urn:microsoft.com/office/officeart/2016/7/layout/BasicLinearProcessNumbered"/>
    <dgm:cxn modelId="{E18086F7-1242-45BF-ADE8-14B80A82D160}" type="presOf" srcId="{8B89AE7F-FAF4-4BE7-8FF0-9D5265EE072B}" destId="{AA60C7DA-E2B3-45D5-B834-5098BD1F115F}" srcOrd="1" destOrd="0" presId="urn:microsoft.com/office/officeart/2016/7/layout/BasicLinearProcessNumbered"/>
    <dgm:cxn modelId="{39C469A8-64EE-4A55-AF3C-2679764B4C71}" type="presParOf" srcId="{49E59A4A-8E51-4BDD-8B00-AAFE826AF45B}" destId="{6B7E4D0D-E610-4582-A263-8BD8309934AF}" srcOrd="0" destOrd="0" presId="urn:microsoft.com/office/officeart/2016/7/layout/BasicLinearProcessNumbered"/>
    <dgm:cxn modelId="{84EAAF34-5BF9-4046-BD59-C956BF4186AB}" type="presParOf" srcId="{6B7E4D0D-E610-4582-A263-8BD8309934AF}" destId="{5CE5FFC0-31A5-416D-BC07-FA9D8C46F377}" srcOrd="0" destOrd="0" presId="urn:microsoft.com/office/officeart/2016/7/layout/BasicLinearProcessNumbered"/>
    <dgm:cxn modelId="{481B3E51-0F21-446F-99DC-1537BE6FD1C8}" type="presParOf" srcId="{6B7E4D0D-E610-4582-A263-8BD8309934AF}" destId="{A68F2985-D9B4-49D3-A7DC-AEEDF9BCDDC1}" srcOrd="1" destOrd="0" presId="urn:microsoft.com/office/officeart/2016/7/layout/BasicLinearProcessNumbered"/>
    <dgm:cxn modelId="{C3E385A6-0395-4E5B-96E3-E838F541A1C6}" type="presParOf" srcId="{6B7E4D0D-E610-4582-A263-8BD8309934AF}" destId="{B5990EE3-3DF0-454A-A878-1B4EB4696E6C}" srcOrd="2" destOrd="0" presId="urn:microsoft.com/office/officeart/2016/7/layout/BasicLinearProcessNumbered"/>
    <dgm:cxn modelId="{3BA3E314-E399-4087-AEFD-71AED92389F3}" type="presParOf" srcId="{6B7E4D0D-E610-4582-A263-8BD8309934AF}" destId="{332E645E-E950-4C11-8583-C96F2EBBD5AE}" srcOrd="3" destOrd="0" presId="urn:microsoft.com/office/officeart/2016/7/layout/BasicLinearProcessNumbered"/>
    <dgm:cxn modelId="{2F3609E3-491B-4518-9C89-547D2A92F348}" type="presParOf" srcId="{49E59A4A-8E51-4BDD-8B00-AAFE826AF45B}" destId="{C268329C-0639-4BEA-8DB6-32191613DAB2}" srcOrd="1" destOrd="0" presId="urn:microsoft.com/office/officeart/2016/7/layout/BasicLinearProcessNumbered"/>
    <dgm:cxn modelId="{AE4F9DE9-593B-4779-A011-75D59D96BCCC}" type="presParOf" srcId="{49E59A4A-8E51-4BDD-8B00-AAFE826AF45B}" destId="{198029C0-8952-437F-A583-A814DE8FA5D7}" srcOrd="2" destOrd="0" presId="urn:microsoft.com/office/officeart/2016/7/layout/BasicLinearProcessNumbered"/>
    <dgm:cxn modelId="{32A94534-24D1-4D39-8A1B-A8C3478BAED6}" type="presParOf" srcId="{198029C0-8952-437F-A583-A814DE8FA5D7}" destId="{58C9472C-F47B-484D-9CB1-883A3F554B08}" srcOrd="0" destOrd="0" presId="urn:microsoft.com/office/officeart/2016/7/layout/BasicLinearProcessNumbered"/>
    <dgm:cxn modelId="{608699A0-2CB1-4712-B112-382E0E45D274}" type="presParOf" srcId="{198029C0-8952-437F-A583-A814DE8FA5D7}" destId="{DC9891C8-9BE5-4F8F-AF37-F17828D372BE}" srcOrd="1" destOrd="0" presId="urn:microsoft.com/office/officeart/2016/7/layout/BasicLinearProcessNumbered"/>
    <dgm:cxn modelId="{FB054AF9-E319-4F4D-B6A9-DAD6AC178B26}" type="presParOf" srcId="{198029C0-8952-437F-A583-A814DE8FA5D7}" destId="{ADF30BEC-7E01-4DB6-B05B-66661A20DC84}" srcOrd="2" destOrd="0" presId="urn:microsoft.com/office/officeart/2016/7/layout/BasicLinearProcessNumbered"/>
    <dgm:cxn modelId="{B0FD5C33-45F3-404D-81BC-9008A225E047}" type="presParOf" srcId="{198029C0-8952-437F-A583-A814DE8FA5D7}" destId="{AA60C7DA-E2B3-45D5-B834-5098BD1F115F}" srcOrd="3" destOrd="0" presId="urn:microsoft.com/office/officeart/2016/7/layout/BasicLinearProcessNumbered"/>
    <dgm:cxn modelId="{199F9695-B15B-48B7-8B7D-5D1E42BCC614}" type="presParOf" srcId="{49E59A4A-8E51-4BDD-8B00-AAFE826AF45B}" destId="{96831080-45D9-43F3-BE2E-F460EAA947B9}" srcOrd="3" destOrd="0" presId="urn:microsoft.com/office/officeart/2016/7/layout/BasicLinearProcessNumbered"/>
    <dgm:cxn modelId="{8A340CD1-018C-4CE3-9B6D-154683B396C1}" type="presParOf" srcId="{49E59A4A-8E51-4BDD-8B00-AAFE826AF45B}" destId="{1C06F7AA-6E77-4131-A0C8-A23FD6FFA902}" srcOrd="4" destOrd="0" presId="urn:microsoft.com/office/officeart/2016/7/layout/BasicLinearProcessNumbered"/>
    <dgm:cxn modelId="{17B25AFE-F8A0-4AB6-9F48-CDCA23E4AB89}" type="presParOf" srcId="{1C06F7AA-6E77-4131-A0C8-A23FD6FFA902}" destId="{1995B3E3-BCA1-4997-9E72-B94CDD538FAB}" srcOrd="0" destOrd="0" presId="urn:microsoft.com/office/officeart/2016/7/layout/BasicLinearProcessNumbered"/>
    <dgm:cxn modelId="{81A41CE6-9F0B-4EA4-B5C5-7FCDD8791C96}" type="presParOf" srcId="{1C06F7AA-6E77-4131-A0C8-A23FD6FFA902}" destId="{463BB820-6795-4ADB-835F-78494ED65E51}" srcOrd="1" destOrd="0" presId="urn:microsoft.com/office/officeart/2016/7/layout/BasicLinearProcessNumbered"/>
    <dgm:cxn modelId="{AF8870A2-06FC-4B0D-A72B-7568EE0E6265}" type="presParOf" srcId="{1C06F7AA-6E77-4131-A0C8-A23FD6FFA902}" destId="{E687CD6F-5229-4D88-A3BD-DF954E4F399D}" srcOrd="2" destOrd="0" presId="urn:microsoft.com/office/officeart/2016/7/layout/BasicLinearProcessNumbered"/>
    <dgm:cxn modelId="{75C6363D-CFF7-48BA-813B-2C31D75BC4E6}" type="presParOf" srcId="{1C06F7AA-6E77-4131-A0C8-A23FD6FFA902}" destId="{A90A7C78-9E7F-4907-9377-89390432DBD4}" srcOrd="3" destOrd="0" presId="urn:microsoft.com/office/officeart/2016/7/layout/BasicLinearProcessNumbered"/>
    <dgm:cxn modelId="{18DCFE45-75DD-4B36-9C9C-85D654772ABF}" type="presParOf" srcId="{49E59A4A-8E51-4BDD-8B00-AAFE826AF45B}" destId="{73E185E6-85C8-454A-84A9-463EE1400089}" srcOrd="5" destOrd="0" presId="urn:microsoft.com/office/officeart/2016/7/layout/BasicLinearProcessNumbered"/>
    <dgm:cxn modelId="{315BACEA-2134-454C-8FC6-EC6C3D863CC1}" type="presParOf" srcId="{49E59A4A-8E51-4BDD-8B00-AAFE826AF45B}" destId="{520401A9-5280-4B14-B330-3310541E9725}" srcOrd="6" destOrd="0" presId="urn:microsoft.com/office/officeart/2016/7/layout/BasicLinearProcessNumbered"/>
    <dgm:cxn modelId="{ACA8CDBD-AE2C-43E8-B8C6-94238D5E05E9}" type="presParOf" srcId="{520401A9-5280-4B14-B330-3310541E9725}" destId="{A0F796B7-73AC-4B96-BBCF-EBE442B5C57B}" srcOrd="0" destOrd="0" presId="urn:microsoft.com/office/officeart/2016/7/layout/BasicLinearProcessNumbered"/>
    <dgm:cxn modelId="{1CBBD25A-EA4E-43F2-A75D-A3810051EB47}" type="presParOf" srcId="{520401A9-5280-4B14-B330-3310541E9725}" destId="{2F8C9DA6-E793-40D5-9AA8-8B96FDEB6CAA}" srcOrd="1" destOrd="0" presId="urn:microsoft.com/office/officeart/2016/7/layout/BasicLinearProcessNumbered"/>
    <dgm:cxn modelId="{8A5662F9-154E-45C4-8D38-623CC174B257}" type="presParOf" srcId="{520401A9-5280-4B14-B330-3310541E9725}" destId="{A50C557C-B636-416A-ABDA-D520E49C9C3A}" srcOrd="2" destOrd="0" presId="urn:microsoft.com/office/officeart/2016/7/layout/BasicLinearProcessNumbered"/>
    <dgm:cxn modelId="{1CA9186C-DF55-4A78-8D4C-5A8C0C9094B1}" type="presParOf" srcId="{520401A9-5280-4B14-B330-3310541E9725}" destId="{A0161220-1AD1-485C-B1BC-4B26286AD24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2B7433-2472-45BC-8403-45899BF2F8D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F34F814-8EE3-451D-A330-2BE2A113CF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chemeClr val="bg1"/>
              </a:solidFill>
              <a:latin typeface="Century Gothic" panose="020B0502020202020204" pitchFamily="34" charset="0"/>
            </a:rPr>
            <a:t>Prioritize customer service initiatives to strengthen customer loyalty and satisfaction</a:t>
          </a:r>
        </a:p>
      </dgm:t>
    </dgm:pt>
    <dgm:pt modelId="{297412FC-61CF-42A0-AFF9-1E29A5D8F2C9}" type="parTrans" cxnId="{B34100D4-8D7E-49D0-BB76-166D2C8D1ED4}">
      <dgm:prSet/>
      <dgm:spPr/>
      <dgm:t>
        <a:bodyPr/>
        <a:lstStyle/>
        <a:p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8DC0E2E8-87F3-4924-B653-AA76714FC562}" type="sibTrans" cxnId="{B34100D4-8D7E-49D0-BB76-166D2C8D1ED4}">
      <dgm:prSet/>
      <dgm:spPr/>
      <dgm:t>
        <a:bodyPr/>
        <a:lstStyle/>
        <a:p>
          <a:pPr>
            <a:lnSpc>
              <a:spcPct val="100000"/>
            </a:lnSpc>
          </a:pPr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96D82D3B-5415-4859-92A9-7F02DF18A3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chemeClr val="bg1"/>
              </a:solidFill>
              <a:latin typeface="Century Gothic" panose="020B0502020202020204" pitchFamily="34" charset="0"/>
            </a:rPr>
            <a:t>Review cost of daytime calls and minutes charges</a:t>
          </a:r>
        </a:p>
      </dgm:t>
    </dgm:pt>
    <dgm:pt modelId="{74E4B1A5-9E9E-4F60-AD78-1F8BBBF7C804}" type="parTrans" cxnId="{67DC88A0-6842-4FC5-BB0C-D1157896250F}">
      <dgm:prSet/>
      <dgm:spPr/>
      <dgm:t>
        <a:bodyPr/>
        <a:lstStyle/>
        <a:p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4E7775F4-64B7-4212-BD67-EA63E5B69A16}" type="sibTrans" cxnId="{67DC88A0-6842-4FC5-BB0C-D1157896250F}">
      <dgm:prSet/>
      <dgm:spPr/>
      <dgm:t>
        <a:bodyPr/>
        <a:lstStyle/>
        <a:p>
          <a:pPr>
            <a:lnSpc>
              <a:spcPct val="100000"/>
            </a:lnSpc>
          </a:pPr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D7B25990-9926-4BF4-8566-581CAE20C9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chemeClr val="bg1"/>
              </a:solidFill>
              <a:latin typeface="Century Gothic" panose="020B0502020202020204" pitchFamily="34" charset="0"/>
            </a:rPr>
            <a:t>Review pricing plans to align with the market and retain price-sensitive customers</a:t>
          </a:r>
        </a:p>
      </dgm:t>
    </dgm:pt>
    <dgm:pt modelId="{E6C1AE76-FA72-4E08-9F96-65AC866D65BB}" type="parTrans" cxnId="{4DEFC97C-8911-4C6E-AA88-55003D45A3F6}">
      <dgm:prSet/>
      <dgm:spPr/>
      <dgm:t>
        <a:bodyPr/>
        <a:lstStyle/>
        <a:p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7F71A14E-AAAB-43BB-BC4A-22CA7FC3AA80}" type="sibTrans" cxnId="{4DEFC97C-8911-4C6E-AA88-55003D45A3F6}">
      <dgm:prSet/>
      <dgm:spPr/>
      <dgm:t>
        <a:bodyPr/>
        <a:lstStyle/>
        <a:p>
          <a:pPr>
            <a:lnSpc>
              <a:spcPct val="100000"/>
            </a:lnSpc>
          </a:pPr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74A20435-CF11-4793-832F-BB87BE0EB8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chemeClr val="bg1"/>
              </a:solidFill>
              <a:latin typeface="Century Gothic" panose="020B0502020202020204" pitchFamily="34" charset="0"/>
            </a:rPr>
            <a:t>Tailor personalized data and voice plan products for international customers based on their unique needs</a:t>
          </a:r>
        </a:p>
      </dgm:t>
    </dgm:pt>
    <dgm:pt modelId="{4DE307D7-DC03-45A5-A46C-5E5A08D5C4AD}" type="parTrans" cxnId="{81E301B6-5CF5-4BD9-94CA-82C56C946F37}">
      <dgm:prSet/>
      <dgm:spPr/>
      <dgm:t>
        <a:bodyPr/>
        <a:lstStyle/>
        <a:p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61D0474A-4611-48B9-968D-33AD6B3404FB}" type="sibTrans" cxnId="{81E301B6-5CF5-4BD9-94CA-82C56C946F37}">
      <dgm:prSet/>
      <dgm:spPr/>
      <dgm:t>
        <a:bodyPr/>
        <a:lstStyle/>
        <a:p>
          <a:pPr>
            <a:lnSpc>
              <a:spcPct val="100000"/>
            </a:lnSpc>
          </a:pPr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C0793782-7750-4B84-AB21-0CF4442EB7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chemeClr val="bg1"/>
              </a:solidFill>
              <a:latin typeface="Century Gothic" panose="020B0502020202020204" pitchFamily="34" charset="0"/>
            </a:rPr>
            <a:t>Regularly gather customer feedback to understand pain points and areas of improvement</a:t>
          </a:r>
        </a:p>
      </dgm:t>
    </dgm:pt>
    <dgm:pt modelId="{A0778233-B83E-4720-9EC4-857B1C250A3F}" type="parTrans" cxnId="{E58F8605-DC98-4191-BECA-47901AF1AE95}">
      <dgm:prSet/>
      <dgm:spPr/>
      <dgm:t>
        <a:bodyPr/>
        <a:lstStyle/>
        <a:p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A22805F6-FF1B-4827-9D28-41DC3D922EF4}" type="sibTrans" cxnId="{E58F8605-DC98-4191-BECA-47901AF1AE95}">
      <dgm:prSet/>
      <dgm:spPr/>
      <dgm:t>
        <a:bodyPr/>
        <a:lstStyle/>
        <a:p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50D17C1B-C6A5-4E5F-9CDC-5117D3B7D76B}" type="pres">
      <dgm:prSet presAssocID="{F42B7433-2472-45BC-8403-45899BF2F8D2}" presName="root" presStyleCnt="0">
        <dgm:presLayoutVars>
          <dgm:dir/>
          <dgm:resizeHandles val="exact"/>
        </dgm:presLayoutVars>
      </dgm:prSet>
      <dgm:spPr/>
    </dgm:pt>
    <dgm:pt modelId="{F6E62408-3119-415A-B89D-A53C89E0FD3A}" type="pres">
      <dgm:prSet presAssocID="{F42B7433-2472-45BC-8403-45899BF2F8D2}" presName="container" presStyleCnt="0">
        <dgm:presLayoutVars>
          <dgm:dir/>
          <dgm:resizeHandles val="exact"/>
        </dgm:presLayoutVars>
      </dgm:prSet>
      <dgm:spPr/>
    </dgm:pt>
    <dgm:pt modelId="{FF200828-B33A-410E-BF69-F2366487AEAA}" type="pres">
      <dgm:prSet presAssocID="{2F34F814-8EE3-451D-A330-2BE2A113CF74}" presName="compNode" presStyleCnt="0"/>
      <dgm:spPr/>
    </dgm:pt>
    <dgm:pt modelId="{C6A11991-C46B-49F1-AA2F-2888BA2338A3}" type="pres">
      <dgm:prSet presAssocID="{2F34F814-8EE3-451D-A330-2BE2A113CF74}" presName="iconBgRect" presStyleLbl="bgShp" presStyleIdx="0" presStyleCnt="5"/>
      <dgm:spPr/>
    </dgm:pt>
    <dgm:pt modelId="{E8DFF0C3-CD97-4A9B-B6F8-C7656569AFF7}" type="pres">
      <dgm:prSet presAssocID="{2F34F814-8EE3-451D-A330-2BE2A113CF7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A31BAB5-19D8-4BB7-A5EF-1FF24C8B1DC3}" type="pres">
      <dgm:prSet presAssocID="{2F34F814-8EE3-451D-A330-2BE2A113CF74}" presName="spaceRect" presStyleCnt="0"/>
      <dgm:spPr/>
    </dgm:pt>
    <dgm:pt modelId="{3C10CF6D-9A26-4E6D-B3FF-C7954053A3E1}" type="pres">
      <dgm:prSet presAssocID="{2F34F814-8EE3-451D-A330-2BE2A113CF74}" presName="textRect" presStyleLbl="revTx" presStyleIdx="0" presStyleCnt="5">
        <dgm:presLayoutVars>
          <dgm:chMax val="1"/>
          <dgm:chPref val="1"/>
        </dgm:presLayoutVars>
      </dgm:prSet>
      <dgm:spPr/>
    </dgm:pt>
    <dgm:pt modelId="{1B3AC892-160B-4175-9B6A-BD7FC93E30BC}" type="pres">
      <dgm:prSet presAssocID="{8DC0E2E8-87F3-4924-B653-AA76714FC562}" presName="sibTrans" presStyleLbl="sibTrans2D1" presStyleIdx="0" presStyleCnt="0"/>
      <dgm:spPr/>
    </dgm:pt>
    <dgm:pt modelId="{E81EC6D9-2C4F-44C7-8C0C-7A672740F565}" type="pres">
      <dgm:prSet presAssocID="{96D82D3B-5415-4859-92A9-7F02DF18A3D0}" presName="compNode" presStyleCnt="0"/>
      <dgm:spPr/>
    </dgm:pt>
    <dgm:pt modelId="{6106E36E-C6A1-493D-AAC6-56683A92C809}" type="pres">
      <dgm:prSet presAssocID="{96D82D3B-5415-4859-92A9-7F02DF18A3D0}" presName="iconBgRect" presStyleLbl="bgShp" presStyleIdx="1" presStyleCnt="5" custLinFactNeighborX="34470" custLinFactNeighborY="-2998"/>
      <dgm:spPr/>
    </dgm:pt>
    <dgm:pt modelId="{5DFFB5D0-660F-4D40-8DC0-346FECBE644C}" type="pres">
      <dgm:prSet presAssocID="{96D82D3B-5415-4859-92A9-7F02DF18A3D0}" presName="iconRect" presStyleLbl="node1" presStyleIdx="1" presStyleCnt="5" custLinFactNeighborX="62015" custLinFactNeighborY="-2078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E6F5F6E-AB7B-42AE-8A52-FE53C553E108}" type="pres">
      <dgm:prSet presAssocID="{96D82D3B-5415-4859-92A9-7F02DF18A3D0}" presName="spaceRect" presStyleCnt="0"/>
      <dgm:spPr/>
    </dgm:pt>
    <dgm:pt modelId="{699208BD-94A5-4896-A4C1-F3E01071E611}" type="pres">
      <dgm:prSet presAssocID="{96D82D3B-5415-4859-92A9-7F02DF18A3D0}" presName="textRect" presStyleLbl="revTx" presStyleIdx="1" presStyleCnt="5" custLinFactNeighborX="8901" custLinFactNeighborY="-8992">
        <dgm:presLayoutVars>
          <dgm:chMax val="1"/>
          <dgm:chPref val="1"/>
        </dgm:presLayoutVars>
      </dgm:prSet>
      <dgm:spPr/>
    </dgm:pt>
    <dgm:pt modelId="{BF401BBE-CEAC-40A6-B35E-F4D479A5E010}" type="pres">
      <dgm:prSet presAssocID="{4E7775F4-64B7-4212-BD67-EA63E5B69A16}" presName="sibTrans" presStyleLbl="sibTrans2D1" presStyleIdx="0" presStyleCnt="0"/>
      <dgm:spPr/>
    </dgm:pt>
    <dgm:pt modelId="{6D560824-22FC-4A79-894C-E7BD4F5B159E}" type="pres">
      <dgm:prSet presAssocID="{D7B25990-9926-4BF4-8566-581CAE20C970}" presName="compNode" presStyleCnt="0"/>
      <dgm:spPr/>
    </dgm:pt>
    <dgm:pt modelId="{58E341ED-CC12-494B-8662-61F7CD332D3A}" type="pres">
      <dgm:prSet presAssocID="{D7B25990-9926-4BF4-8566-581CAE20C970}" presName="iconBgRect" presStyleLbl="bgShp" presStyleIdx="2" presStyleCnt="5"/>
      <dgm:spPr/>
    </dgm:pt>
    <dgm:pt modelId="{71B4BF6E-2E65-4B97-A387-F72A9EC7632F}" type="pres">
      <dgm:prSet presAssocID="{D7B25990-9926-4BF4-8566-581CAE20C9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CDF03ED9-13D8-4ACF-918A-29D64E0E2754}" type="pres">
      <dgm:prSet presAssocID="{D7B25990-9926-4BF4-8566-581CAE20C970}" presName="spaceRect" presStyleCnt="0"/>
      <dgm:spPr/>
    </dgm:pt>
    <dgm:pt modelId="{A8BD34DE-0F8D-4447-91EA-0E6D5F36676E}" type="pres">
      <dgm:prSet presAssocID="{D7B25990-9926-4BF4-8566-581CAE20C970}" presName="textRect" presStyleLbl="revTx" presStyleIdx="2" presStyleCnt="5">
        <dgm:presLayoutVars>
          <dgm:chMax val="1"/>
          <dgm:chPref val="1"/>
        </dgm:presLayoutVars>
      </dgm:prSet>
      <dgm:spPr/>
    </dgm:pt>
    <dgm:pt modelId="{B1C62E5D-7C98-490D-A84D-91403ECFAB59}" type="pres">
      <dgm:prSet presAssocID="{7F71A14E-AAAB-43BB-BC4A-22CA7FC3AA80}" presName="sibTrans" presStyleLbl="sibTrans2D1" presStyleIdx="0" presStyleCnt="0"/>
      <dgm:spPr/>
    </dgm:pt>
    <dgm:pt modelId="{0487D0E2-2D9D-4573-9987-DC8F37654A0A}" type="pres">
      <dgm:prSet presAssocID="{74A20435-CF11-4793-832F-BB87BE0EB8BF}" presName="compNode" presStyleCnt="0"/>
      <dgm:spPr/>
    </dgm:pt>
    <dgm:pt modelId="{F0EDE2B1-AFA5-4239-8E39-63DD3A2B3A85}" type="pres">
      <dgm:prSet presAssocID="{74A20435-CF11-4793-832F-BB87BE0EB8BF}" presName="iconBgRect" presStyleLbl="bgShp" presStyleIdx="3" presStyleCnt="5" custLinFactNeighborX="98914"/>
      <dgm:spPr/>
    </dgm:pt>
    <dgm:pt modelId="{E32B581C-6EF8-4D6B-B713-F20DF8C30FF9}" type="pres">
      <dgm:prSet presAssocID="{74A20435-CF11-4793-832F-BB87BE0EB8BF}" presName="iconRect" presStyleLbl="node1" presStyleIdx="3" presStyleCnt="5" custLinFactX="70542" custLinFactNeighborX="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D7172E1-F4C3-40C2-959A-D6B965D34066}" type="pres">
      <dgm:prSet presAssocID="{74A20435-CF11-4793-832F-BB87BE0EB8BF}" presName="spaceRect" presStyleCnt="0"/>
      <dgm:spPr/>
    </dgm:pt>
    <dgm:pt modelId="{D7D38848-8EF5-40AD-A9AE-25488A9DB0D1}" type="pres">
      <dgm:prSet presAssocID="{74A20435-CF11-4793-832F-BB87BE0EB8BF}" presName="textRect" presStyleLbl="revTx" presStyleIdx="3" presStyleCnt="5" custScaleX="127612" custLinFactNeighborX="48957" custLinFactNeighborY="5995">
        <dgm:presLayoutVars>
          <dgm:chMax val="1"/>
          <dgm:chPref val="1"/>
        </dgm:presLayoutVars>
      </dgm:prSet>
      <dgm:spPr/>
    </dgm:pt>
    <dgm:pt modelId="{AFA2FACA-360A-42BB-A1AE-20626348A024}" type="pres">
      <dgm:prSet presAssocID="{61D0474A-4611-48B9-968D-33AD6B3404FB}" presName="sibTrans" presStyleLbl="sibTrans2D1" presStyleIdx="0" presStyleCnt="0"/>
      <dgm:spPr/>
    </dgm:pt>
    <dgm:pt modelId="{CB00F32E-BEF1-41F1-A632-456F4FE9C3C8}" type="pres">
      <dgm:prSet presAssocID="{C0793782-7750-4B84-AB21-0CF4442EB701}" presName="compNode" presStyleCnt="0"/>
      <dgm:spPr/>
    </dgm:pt>
    <dgm:pt modelId="{9C22EAA8-7C36-4790-9025-342B5BE4DF21}" type="pres">
      <dgm:prSet presAssocID="{C0793782-7750-4B84-AB21-0CF4442EB701}" presName="iconBgRect" presStyleLbl="bgShp" presStyleIdx="4" presStyleCnt="5" custLinFactX="10846" custLinFactNeighborX="100000" custLinFactNeighborY="4496"/>
      <dgm:spPr/>
    </dgm:pt>
    <dgm:pt modelId="{06DBBC58-1D6E-4118-AE8A-2DE23F4F3195}" type="pres">
      <dgm:prSet presAssocID="{C0793782-7750-4B84-AB21-0CF4442EB701}" presName="iconRect" presStyleLbl="node1" presStyleIdx="4" presStyleCnt="5" custLinFactX="97186" custLinFactNeighborX="100000" custLinFactNeighborY="775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BA512D6-FE05-4EFA-B27B-109B2F766059}" type="pres">
      <dgm:prSet presAssocID="{C0793782-7750-4B84-AB21-0CF4442EB701}" presName="spaceRect" presStyleCnt="0"/>
      <dgm:spPr/>
    </dgm:pt>
    <dgm:pt modelId="{2A541FEE-7BB1-43D4-B365-E3C5EB95DA36}" type="pres">
      <dgm:prSet presAssocID="{C0793782-7750-4B84-AB21-0CF4442EB701}" presName="textRect" presStyleLbl="revTx" presStyleIdx="4" presStyleCnt="5" custScaleX="112465" custLinFactNeighborX="57859" custLinFactNeighborY="7493">
        <dgm:presLayoutVars>
          <dgm:chMax val="1"/>
          <dgm:chPref val="1"/>
        </dgm:presLayoutVars>
      </dgm:prSet>
      <dgm:spPr/>
    </dgm:pt>
  </dgm:ptLst>
  <dgm:cxnLst>
    <dgm:cxn modelId="{E58F8605-DC98-4191-BECA-47901AF1AE95}" srcId="{F42B7433-2472-45BC-8403-45899BF2F8D2}" destId="{C0793782-7750-4B84-AB21-0CF4442EB701}" srcOrd="4" destOrd="0" parTransId="{A0778233-B83E-4720-9EC4-857B1C250A3F}" sibTransId="{A22805F6-FF1B-4827-9D28-41DC3D922EF4}"/>
    <dgm:cxn modelId="{5BA52230-2142-4D22-9145-B6DA939AE5D8}" type="presOf" srcId="{D7B25990-9926-4BF4-8566-581CAE20C970}" destId="{A8BD34DE-0F8D-4447-91EA-0E6D5F36676E}" srcOrd="0" destOrd="0" presId="urn:microsoft.com/office/officeart/2018/2/layout/IconCircleList"/>
    <dgm:cxn modelId="{FC785737-E625-4BAB-8A06-CE833F42B9A1}" type="presOf" srcId="{2F34F814-8EE3-451D-A330-2BE2A113CF74}" destId="{3C10CF6D-9A26-4E6D-B3FF-C7954053A3E1}" srcOrd="0" destOrd="0" presId="urn:microsoft.com/office/officeart/2018/2/layout/IconCircleList"/>
    <dgm:cxn modelId="{B19A575E-1556-4A20-905D-D8294E818163}" type="presOf" srcId="{96D82D3B-5415-4859-92A9-7F02DF18A3D0}" destId="{699208BD-94A5-4896-A4C1-F3E01071E611}" srcOrd="0" destOrd="0" presId="urn:microsoft.com/office/officeart/2018/2/layout/IconCircleList"/>
    <dgm:cxn modelId="{9A4A8D62-94BB-436E-8D8B-32712C77F1A5}" type="presOf" srcId="{4E7775F4-64B7-4212-BD67-EA63E5B69A16}" destId="{BF401BBE-CEAC-40A6-B35E-F4D479A5E010}" srcOrd="0" destOrd="0" presId="urn:microsoft.com/office/officeart/2018/2/layout/IconCircleList"/>
    <dgm:cxn modelId="{6EDF4A46-A4AC-40C4-B4A5-61D081053576}" type="presOf" srcId="{7F71A14E-AAAB-43BB-BC4A-22CA7FC3AA80}" destId="{B1C62E5D-7C98-490D-A84D-91403ECFAB59}" srcOrd="0" destOrd="0" presId="urn:microsoft.com/office/officeart/2018/2/layout/IconCircleList"/>
    <dgm:cxn modelId="{4DEFC97C-8911-4C6E-AA88-55003D45A3F6}" srcId="{F42B7433-2472-45BC-8403-45899BF2F8D2}" destId="{D7B25990-9926-4BF4-8566-581CAE20C970}" srcOrd="2" destOrd="0" parTransId="{E6C1AE76-FA72-4E08-9F96-65AC866D65BB}" sibTransId="{7F71A14E-AAAB-43BB-BC4A-22CA7FC3AA80}"/>
    <dgm:cxn modelId="{0075F983-E403-42EA-8F04-C8F011312881}" type="presOf" srcId="{61D0474A-4611-48B9-968D-33AD6B3404FB}" destId="{AFA2FACA-360A-42BB-A1AE-20626348A024}" srcOrd="0" destOrd="0" presId="urn:microsoft.com/office/officeart/2018/2/layout/IconCircleList"/>
    <dgm:cxn modelId="{67DC88A0-6842-4FC5-BB0C-D1157896250F}" srcId="{F42B7433-2472-45BC-8403-45899BF2F8D2}" destId="{96D82D3B-5415-4859-92A9-7F02DF18A3D0}" srcOrd="1" destOrd="0" parTransId="{74E4B1A5-9E9E-4F60-AD78-1F8BBBF7C804}" sibTransId="{4E7775F4-64B7-4212-BD67-EA63E5B69A16}"/>
    <dgm:cxn modelId="{D603F1A1-B377-41CE-95D8-8F56DEBCD32F}" type="presOf" srcId="{F42B7433-2472-45BC-8403-45899BF2F8D2}" destId="{50D17C1B-C6A5-4E5F-9CDC-5117D3B7D76B}" srcOrd="0" destOrd="0" presId="urn:microsoft.com/office/officeart/2018/2/layout/IconCircleList"/>
    <dgm:cxn modelId="{17BEE7A7-8CF6-4C62-AB5C-1F702256E416}" type="presOf" srcId="{8DC0E2E8-87F3-4924-B653-AA76714FC562}" destId="{1B3AC892-160B-4175-9B6A-BD7FC93E30BC}" srcOrd="0" destOrd="0" presId="urn:microsoft.com/office/officeart/2018/2/layout/IconCircleList"/>
    <dgm:cxn modelId="{81E301B6-5CF5-4BD9-94CA-82C56C946F37}" srcId="{F42B7433-2472-45BC-8403-45899BF2F8D2}" destId="{74A20435-CF11-4793-832F-BB87BE0EB8BF}" srcOrd="3" destOrd="0" parTransId="{4DE307D7-DC03-45A5-A46C-5E5A08D5C4AD}" sibTransId="{61D0474A-4611-48B9-968D-33AD6B3404FB}"/>
    <dgm:cxn modelId="{CAE8E3C7-124E-4760-BF15-84D1CBAFDF8A}" type="presOf" srcId="{74A20435-CF11-4793-832F-BB87BE0EB8BF}" destId="{D7D38848-8EF5-40AD-A9AE-25488A9DB0D1}" srcOrd="0" destOrd="0" presId="urn:microsoft.com/office/officeart/2018/2/layout/IconCircleList"/>
    <dgm:cxn modelId="{B34100D4-8D7E-49D0-BB76-166D2C8D1ED4}" srcId="{F42B7433-2472-45BC-8403-45899BF2F8D2}" destId="{2F34F814-8EE3-451D-A330-2BE2A113CF74}" srcOrd="0" destOrd="0" parTransId="{297412FC-61CF-42A0-AFF9-1E29A5D8F2C9}" sibTransId="{8DC0E2E8-87F3-4924-B653-AA76714FC562}"/>
    <dgm:cxn modelId="{9C24E8D8-E775-4B50-AB06-B54E7D221084}" type="presOf" srcId="{C0793782-7750-4B84-AB21-0CF4442EB701}" destId="{2A541FEE-7BB1-43D4-B365-E3C5EB95DA36}" srcOrd="0" destOrd="0" presId="urn:microsoft.com/office/officeart/2018/2/layout/IconCircleList"/>
    <dgm:cxn modelId="{87687DFB-A773-4C20-B7DE-2BA6BDA3099C}" type="presParOf" srcId="{50D17C1B-C6A5-4E5F-9CDC-5117D3B7D76B}" destId="{F6E62408-3119-415A-B89D-A53C89E0FD3A}" srcOrd="0" destOrd="0" presId="urn:microsoft.com/office/officeart/2018/2/layout/IconCircleList"/>
    <dgm:cxn modelId="{6FCD3173-9B92-4178-8C39-AEEB3FF1C228}" type="presParOf" srcId="{F6E62408-3119-415A-B89D-A53C89E0FD3A}" destId="{FF200828-B33A-410E-BF69-F2366487AEAA}" srcOrd="0" destOrd="0" presId="urn:microsoft.com/office/officeart/2018/2/layout/IconCircleList"/>
    <dgm:cxn modelId="{0C5B5C9F-1B57-4D7B-9CBF-C0A6EDC03792}" type="presParOf" srcId="{FF200828-B33A-410E-BF69-F2366487AEAA}" destId="{C6A11991-C46B-49F1-AA2F-2888BA2338A3}" srcOrd="0" destOrd="0" presId="urn:microsoft.com/office/officeart/2018/2/layout/IconCircleList"/>
    <dgm:cxn modelId="{7C1E54DB-8B46-4C54-9A2D-8470E0370BBA}" type="presParOf" srcId="{FF200828-B33A-410E-BF69-F2366487AEAA}" destId="{E8DFF0C3-CD97-4A9B-B6F8-C7656569AFF7}" srcOrd="1" destOrd="0" presId="urn:microsoft.com/office/officeart/2018/2/layout/IconCircleList"/>
    <dgm:cxn modelId="{A8E75F6B-9168-42DC-A260-C0553B3A43B2}" type="presParOf" srcId="{FF200828-B33A-410E-BF69-F2366487AEAA}" destId="{8A31BAB5-19D8-4BB7-A5EF-1FF24C8B1DC3}" srcOrd="2" destOrd="0" presId="urn:microsoft.com/office/officeart/2018/2/layout/IconCircleList"/>
    <dgm:cxn modelId="{AD32846F-0EF8-4F2F-A582-AD9D080C387E}" type="presParOf" srcId="{FF200828-B33A-410E-BF69-F2366487AEAA}" destId="{3C10CF6D-9A26-4E6D-B3FF-C7954053A3E1}" srcOrd="3" destOrd="0" presId="urn:microsoft.com/office/officeart/2018/2/layout/IconCircleList"/>
    <dgm:cxn modelId="{646B771F-F74F-47C0-B12C-1ED3B88D769B}" type="presParOf" srcId="{F6E62408-3119-415A-B89D-A53C89E0FD3A}" destId="{1B3AC892-160B-4175-9B6A-BD7FC93E30BC}" srcOrd="1" destOrd="0" presId="urn:microsoft.com/office/officeart/2018/2/layout/IconCircleList"/>
    <dgm:cxn modelId="{01186CC2-80D6-463C-B96C-82E569535EDC}" type="presParOf" srcId="{F6E62408-3119-415A-B89D-A53C89E0FD3A}" destId="{E81EC6D9-2C4F-44C7-8C0C-7A672740F565}" srcOrd="2" destOrd="0" presId="urn:microsoft.com/office/officeart/2018/2/layout/IconCircleList"/>
    <dgm:cxn modelId="{4F94E719-4B97-4F4D-93CB-16359B1657C2}" type="presParOf" srcId="{E81EC6D9-2C4F-44C7-8C0C-7A672740F565}" destId="{6106E36E-C6A1-493D-AAC6-56683A92C809}" srcOrd="0" destOrd="0" presId="urn:microsoft.com/office/officeart/2018/2/layout/IconCircleList"/>
    <dgm:cxn modelId="{6B10B9BE-0B6B-4693-A591-6C65330ED9F5}" type="presParOf" srcId="{E81EC6D9-2C4F-44C7-8C0C-7A672740F565}" destId="{5DFFB5D0-660F-4D40-8DC0-346FECBE644C}" srcOrd="1" destOrd="0" presId="urn:microsoft.com/office/officeart/2018/2/layout/IconCircleList"/>
    <dgm:cxn modelId="{EDB76260-7310-4798-BCA5-37F3CD3412F0}" type="presParOf" srcId="{E81EC6D9-2C4F-44C7-8C0C-7A672740F565}" destId="{CE6F5F6E-AB7B-42AE-8A52-FE53C553E108}" srcOrd="2" destOrd="0" presId="urn:microsoft.com/office/officeart/2018/2/layout/IconCircleList"/>
    <dgm:cxn modelId="{097EE760-CEF6-421C-AF09-4CC43FCA3585}" type="presParOf" srcId="{E81EC6D9-2C4F-44C7-8C0C-7A672740F565}" destId="{699208BD-94A5-4896-A4C1-F3E01071E611}" srcOrd="3" destOrd="0" presId="urn:microsoft.com/office/officeart/2018/2/layout/IconCircleList"/>
    <dgm:cxn modelId="{0DD574B7-46A3-4B36-8941-E349D70FCDE5}" type="presParOf" srcId="{F6E62408-3119-415A-B89D-A53C89E0FD3A}" destId="{BF401BBE-CEAC-40A6-B35E-F4D479A5E010}" srcOrd="3" destOrd="0" presId="urn:microsoft.com/office/officeart/2018/2/layout/IconCircleList"/>
    <dgm:cxn modelId="{D6DF05AA-F3EF-44BA-8301-788B114B91F0}" type="presParOf" srcId="{F6E62408-3119-415A-B89D-A53C89E0FD3A}" destId="{6D560824-22FC-4A79-894C-E7BD4F5B159E}" srcOrd="4" destOrd="0" presId="urn:microsoft.com/office/officeart/2018/2/layout/IconCircleList"/>
    <dgm:cxn modelId="{90E13FFD-BA63-4B48-B17E-82448857A456}" type="presParOf" srcId="{6D560824-22FC-4A79-894C-E7BD4F5B159E}" destId="{58E341ED-CC12-494B-8662-61F7CD332D3A}" srcOrd="0" destOrd="0" presId="urn:microsoft.com/office/officeart/2018/2/layout/IconCircleList"/>
    <dgm:cxn modelId="{7969CA8F-9F36-485A-B932-8E96D6C665AA}" type="presParOf" srcId="{6D560824-22FC-4A79-894C-E7BD4F5B159E}" destId="{71B4BF6E-2E65-4B97-A387-F72A9EC7632F}" srcOrd="1" destOrd="0" presId="urn:microsoft.com/office/officeart/2018/2/layout/IconCircleList"/>
    <dgm:cxn modelId="{28FBDB0E-A3CB-40A9-87E0-8DDC1ED155F6}" type="presParOf" srcId="{6D560824-22FC-4A79-894C-E7BD4F5B159E}" destId="{CDF03ED9-13D8-4ACF-918A-29D64E0E2754}" srcOrd="2" destOrd="0" presId="urn:microsoft.com/office/officeart/2018/2/layout/IconCircleList"/>
    <dgm:cxn modelId="{4F2A6A00-F3B4-45D3-A4F2-85D472DDDE7A}" type="presParOf" srcId="{6D560824-22FC-4A79-894C-E7BD4F5B159E}" destId="{A8BD34DE-0F8D-4447-91EA-0E6D5F36676E}" srcOrd="3" destOrd="0" presId="urn:microsoft.com/office/officeart/2018/2/layout/IconCircleList"/>
    <dgm:cxn modelId="{0B839445-8A93-4536-9FAB-47D5901E0A9A}" type="presParOf" srcId="{F6E62408-3119-415A-B89D-A53C89E0FD3A}" destId="{B1C62E5D-7C98-490D-A84D-91403ECFAB59}" srcOrd="5" destOrd="0" presId="urn:microsoft.com/office/officeart/2018/2/layout/IconCircleList"/>
    <dgm:cxn modelId="{B0218CC3-5884-4D51-8CB2-6A0153DB73CF}" type="presParOf" srcId="{F6E62408-3119-415A-B89D-A53C89E0FD3A}" destId="{0487D0E2-2D9D-4573-9987-DC8F37654A0A}" srcOrd="6" destOrd="0" presId="urn:microsoft.com/office/officeart/2018/2/layout/IconCircleList"/>
    <dgm:cxn modelId="{3C34CD9A-E6CB-4918-9D4A-ED2A7701D758}" type="presParOf" srcId="{0487D0E2-2D9D-4573-9987-DC8F37654A0A}" destId="{F0EDE2B1-AFA5-4239-8E39-63DD3A2B3A85}" srcOrd="0" destOrd="0" presId="urn:microsoft.com/office/officeart/2018/2/layout/IconCircleList"/>
    <dgm:cxn modelId="{64EAAB12-A79B-4FFA-AAEF-C64B766BF5D4}" type="presParOf" srcId="{0487D0E2-2D9D-4573-9987-DC8F37654A0A}" destId="{E32B581C-6EF8-4D6B-B713-F20DF8C30FF9}" srcOrd="1" destOrd="0" presId="urn:microsoft.com/office/officeart/2018/2/layout/IconCircleList"/>
    <dgm:cxn modelId="{D50A0342-8417-4E92-80B7-5249E3D8E32D}" type="presParOf" srcId="{0487D0E2-2D9D-4573-9987-DC8F37654A0A}" destId="{9D7172E1-F4C3-40C2-959A-D6B965D34066}" srcOrd="2" destOrd="0" presId="urn:microsoft.com/office/officeart/2018/2/layout/IconCircleList"/>
    <dgm:cxn modelId="{280C7C6B-38B4-4366-A30E-093A6A6845CC}" type="presParOf" srcId="{0487D0E2-2D9D-4573-9987-DC8F37654A0A}" destId="{D7D38848-8EF5-40AD-A9AE-25488A9DB0D1}" srcOrd="3" destOrd="0" presId="urn:microsoft.com/office/officeart/2018/2/layout/IconCircleList"/>
    <dgm:cxn modelId="{397B3F21-ED25-4B82-8C06-2E8A728D5094}" type="presParOf" srcId="{F6E62408-3119-415A-B89D-A53C89E0FD3A}" destId="{AFA2FACA-360A-42BB-A1AE-20626348A024}" srcOrd="7" destOrd="0" presId="urn:microsoft.com/office/officeart/2018/2/layout/IconCircleList"/>
    <dgm:cxn modelId="{77383F8F-8E5F-4364-B402-FEEEDCF5411E}" type="presParOf" srcId="{F6E62408-3119-415A-B89D-A53C89E0FD3A}" destId="{CB00F32E-BEF1-41F1-A632-456F4FE9C3C8}" srcOrd="8" destOrd="0" presId="urn:microsoft.com/office/officeart/2018/2/layout/IconCircleList"/>
    <dgm:cxn modelId="{6FD89EBF-7FA6-4457-94DD-E721388B9555}" type="presParOf" srcId="{CB00F32E-BEF1-41F1-A632-456F4FE9C3C8}" destId="{9C22EAA8-7C36-4790-9025-342B5BE4DF21}" srcOrd="0" destOrd="0" presId="urn:microsoft.com/office/officeart/2018/2/layout/IconCircleList"/>
    <dgm:cxn modelId="{FEBC244D-D65E-4B17-A61A-DC32804FC0E0}" type="presParOf" srcId="{CB00F32E-BEF1-41F1-A632-456F4FE9C3C8}" destId="{06DBBC58-1D6E-4118-AE8A-2DE23F4F3195}" srcOrd="1" destOrd="0" presId="urn:microsoft.com/office/officeart/2018/2/layout/IconCircleList"/>
    <dgm:cxn modelId="{287E5B13-6A91-4349-BDB6-07DA6564AC69}" type="presParOf" srcId="{CB00F32E-BEF1-41F1-A632-456F4FE9C3C8}" destId="{2BA512D6-FE05-4EFA-B27B-109B2F766059}" srcOrd="2" destOrd="0" presId="urn:microsoft.com/office/officeart/2018/2/layout/IconCircleList"/>
    <dgm:cxn modelId="{34C320D7-C88F-4320-AC03-E53DF48EFBA8}" type="presParOf" srcId="{CB00F32E-BEF1-41F1-A632-456F4FE9C3C8}" destId="{2A541FEE-7BB1-43D4-B365-E3C5EB95DA36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78C96-6FAF-45EB-88E9-B0B9856D0004}">
      <dsp:nvSpPr>
        <dsp:cNvPr id="0" name=""/>
        <dsp:cNvSpPr/>
      </dsp:nvSpPr>
      <dsp:spPr>
        <a:xfrm>
          <a:off x="0" y="1640"/>
          <a:ext cx="7825562" cy="31633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F85C0-7894-461B-97D4-F4519004B40F}">
      <dsp:nvSpPr>
        <dsp:cNvPr id="0" name=""/>
        <dsp:cNvSpPr/>
      </dsp:nvSpPr>
      <dsp:spPr>
        <a:xfrm>
          <a:off x="95690" y="72815"/>
          <a:ext cx="174152" cy="1739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68F67-5A1F-4A91-AF81-5892C1337E8C}">
      <dsp:nvSpPr>
        <dsp:cNvPr id="0" name=""/>
        <dsp:cNvSpPr/>
      </dsp:nvSpPr>
      <dsp:spPr>
        <a:xfrm>
          <a:off x="365533" y="1640"/>
          <a:ext cx="7448956" cy="336103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71" tIns="35571" rIns="35571" bIns="355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entury Gothic" panose="020B0502020202020204" pitchFamily="34" charset="0"/>
            </a:rPr>
            <a:t>Business Understanding</a:t>
          </a:r>
        </a:p>
      </dsp:txBody>
      <dsp:txXfrm>
        <a:off x="365533" y="1640"/>
        <a:ext cx="7448956" cy="336103"/>
      </dsp:txXfrm>
    </dsp:sp>
    <dsp:sp modelId="{EB417F18-53D0-4011-B549-03D0D3B3B841}">
      <dsp:nvSpPr>
        <dsp:cNvPr id="0" name=""/>
        <dsp:cNvSpPr/>
      </dsp:nvSpPr>
      <dsp:spPr>
        <a:xfrm>
          <a:off x="0" y="421769"/>
          <a:ext cx="7825562" cy="31633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82A4E-8159-4C40-A12A-4150DC2191D7}">
      <dsp:nvSpPr>
        <dsp:cNvPr id="0" name=""/>
        <dsp:cNvSpPr/>
      </dsp:nvSpPr>
      <dsp:spPr>
        <a:xfrm>
          <a:off x="95690" y="492944"/>
          <a:ext cx="174152" cy="1739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88450-4C81-42E8-B6C9-AB9C44292345}">
      <dsp:nvSpPr>
        <dsp:cNvPr id="0" name=""/>
        <dsp:cNvSpPr/>
      </dsp:nvSpPr>
      <dsp:spPr>
        <a:xfrm>
          <a:off x="365533" y="421769"/>
          <a:ext cx="7448956" cy="336103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71" tIns="35571" rIns="35571" bIns="355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entury Gothic" panose="020B0502020202020204" pitchFamily="34" charset="0"/>
            </a:rPr>
            <a:t>Data Understanding</a:t>
          </a:r>
        </a:p>
      </dsp:txBody>
      <dsp:txXfrm>
        <a:off x="365533" y="421769"/>
        <a:ext cx="7448956" cy="336103"/>
      </dsp:txXfrm>
    </dsp:sp>
    <dsp:sp modelId="{21CDFA80-001E-40E3-81C0-9C9C7A093497}">
      <dsp:nvSpPr>
        <dsp:cNvPr id="0" name=""/>
        <dsp:cNvSpPr/>
      </dsp:nvSpPr>
      <dsp:spPr>
        <a:xfrm>
          <a:off x="0" y="841898"/>
          <a:ext cx="7825562" cy="31633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5F403-EE96-4DD7-9C5D-2A340916507E}">
      <dsp:nvSpPr>
        <dsp:cNvPr id="0" name=""/>
        <dsp:cNvSpPr/>
      </dsp:nvSpPr>
      <dsp:spPr>
        <a:xfrm>
          <a:off x="95690" y="913073"/>
          <a:ext cx="174152" cy="1739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86A29-652A-4890-A898-0A8FDB32EB7F}">
      <dsp:nvSpPr>
        <dsp:cNvPr id="0" name=""/>
        <dsp:cNvSpPr/>
      </dsp:nvSpPr>
      <dsp:spPr>
        <a:xfrm>
          <a:off x="365533" y="841898"/>
          <a:ext cx="7448956" cy="336103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71" tIns="35571" rIns="35571" bIns="355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entury Gothic" panose="020B0502020202020204" pitchFamily="34" charset="0"/>
            </a:rPr>
            <a:t>Data preparation</a:t>
          </a:r>
        </a:p>
      </dsp:txBody>
      <dsp:txXfrm>
        <a:off x="365533" y="841898"/>
        <a:ext cx="7448956" cy="336103"/>
      </dsp:txXfrm>
    </dsp:sp>
    <dsp:sp modelId="{A8DC73C9-F4D2-4F7B-A4A7-280214733B34}">
      <dsp:nvSpPr>
        <dsp:cNvPr id="0" name=""/>
        <dsp:cNvSpPr/>
      </dsp:nvSpPr>
      <dsp:spPr>
        <a:xfrm>
          <a:off x="0" y="1262027"/>
          <a:ext cx="7825562" cy="31633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3C791-AEFF-4D92-9AD1-AE3536E7925E}">
      <dsp:nvSpPr>
        <dsp:cNvPr id="0" name=""/>
        <dsp:cNvSpPr/>
      </dsp:nvSpPr>
      <dsp:spPr>
        <a:xfrm>
          <a:off x="95690" y="1333202"/>
          <a:ext cx="174152" cy="1739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42F22-200E-4663-BE89-8024EDA5C6BA}">
      <dsp:nvSpPr>
        <dsp:cNvPr id="0" name=""/>
        <dsp:cNvSpPr/>
      </dsp:nvSpPr>
      <dsp:spPr>
        <a:xfrm>
          <a:off x="365533" y="1262027"/>
          <a:ext cx="7448956" cy="336103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71" tIns="35571" rIns="35571" bIns="355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entury Gothic" panose="020B0502020202020204" pitchFamily="34" charset="0"/>
            </a:rPr>
            <a:t>Modelling</a:t>
          </a:r>
        </a:p>
      </dsp:txBody>
      <dsp:txXfrm>
        <a:off x="365533" y="1262027"/>
        <a:ext cx="7448956" cy="336103"/>
      </dsp:txXfrm>
    </dsp:sp>
    <dsp:sp modelId="{EE7A2BF9-F3E3-4F95-848E-BDC2D15F1DEC}">
      <dsp:nvSpPr>
        <dsp:cNvPr id="0" name=""/>
        <dsp:cNvSpPr/>
      </dsp:nvSpPr>
      <dsp:spPr>
        <a:xfrm>
          <a:off x="0" y="1682156"/>
          <a:ext cx="7825562" cy="31633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85C29-1970-4735-B925-3EFF6C0FB974}">
      <dsp:nvSpPr>
        <dsp:cNvPr id="0" name=""/>
        <dsp:cNvSpPr/>
      </dsp:nvSpPr>
      <dsp:spPr>
        <a:xfrm>
          <a:off x="95690" y="1753331"/>
          <a:ext cx="174152" cy="1739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47D83-6F53-49E9-B279-C2ECE5EC38D9}">
      <dsp:nvSpPr>
        <dsp:cNvPr id="0" name=""/>
        <dsp:cNvSpPr/>
      </dsp:nvSpPr>
      <dsp:spPr>
        <a:xfrm>
          <a:off x="365533" y="1682156"/>
          <a:ext cx="7448956" cy="336103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71" tIns="35571" rIns="35571" bIns="355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entury Gothic" panose="020B0502020202020204" pitchFamily="34" charset="0"/>
            </a:rPr>
            <a:t>Evaluation</a:t>
          </a:r>
        </a:p>
      </dsp:txBody>
      <dsp:txXfrm>
        <a:off x="365533" y="1682156"/>
        <a:ext cx="7448956" cy="336103"/>
      </dsp:txXfrm>
    </dsp:sp>
    <dsp:sp modelId="{D542AA33-8B67-40F0-B1A1-176BC23ED53B}">
      <dsp:nvSpPr>
        <dsp:cNvPr id="0" name=""/>
        <dsp:cNvSpPr/>
      </dsp:nvSpPr>
      <dsp:spPr>
        <a:xfrm>
          <a:off x="0" y="2102285"/>
          <a:ext cx="7825562" cy="31633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31E82-A706-4F27-A8E5-ACB60D456A20}">
      <dsp:nvSpPr>
        <dsp:cNvPr id="0" name=""/>
        <dsp:cNvSpPr/>
      </dsp:nvSpPr>
      <dsp:spPr>
        <a:xfrm>
          <a:off x="95690" y="2173460"/>
          <a:ext cx="174152" cy="17398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0B0B5-6D06-433D-9204-3D3204887F25}">
      <dsp:nvSpPr>
        <dsp:cNvPr id="0" name=""/>
        <dsp:cNvSpPr/>
      </dsp:nvSpPr>
      <dsp:spPr>
        <a:xfrm>
          <a:off x="365533" y="2102285"/>
          <a:ext cx="7448956" cy="336103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71" tIns="35571" rIns="35571" bIns="355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entury Gothic" panose="020B0502020202020204" pitchFamily="34" charset="0"/>
            </a:rPr>
            <a:t>Conclusion</a:t>
          </a:r>
        </a:p>
      </dsp:txBody>
      <dsp:txXfrm>
        <a:off x="365533" y="2102285"/>
        <a:ext cx="7448956" cy="336103"/>
      </dsp:txXfrm>
    </dsp:sp>
    <dsp:sp modelId="{9D4920C3-68E1-4707-A621-3DC6A26B6B05}">
      <dsp:nvSpPr>
        <dsp:cNvPr id="0" name=""/>
        <dsp:cNvSpPr/>
      </dsp:nvSpPr>
      <dsp:spPr>
        <a:xfrm>
          <a:off x="0" y="2522414"/>
          <a:ext cx="7825562" cy="31633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BA37B-AE57-41F4-B083-1A8ED07AF717}">
      <dsp:nvSpPr>
        <dsp:cNvPr id="0" name=""/>
        <dsp:cNvSpPr/>
      </dsp:nvSpPr>
      <dsp:spPr>
        <a:xfrm>
          <a:off x="95690" y="2593588"/>
          <a:ext cx="174152" cy="17398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F881C-1441-4D00-AC7A-73260062475B}">
      <dsp:nvSpPr>
        <dsp:cNvPr id="0" name=""/>
        <dsp:cNvSpPr/>
      </dsp:nvSpPr>
      <dsp:spPr>
        <a:xfrm>
          <a:off x="365533" y="2522414"/>
          <a:ext cx="7448956" cy="336103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71" tIns="35571" rIns="35571" bIns="355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entury Gothic" panose="020B0502020202020204" pitchFamily="34" charset="0"/>
            </a:rPr>
            <a:t>Recommendations</a:t>
          </a:r>
        </a:p>
      </dsp:txBody>
      <dsp:txXfrm>
        <a:off x="365533" y="2522414"/>
        <a:ext cx="7448956" cy="336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DC248-605F-47F7-A789-32084BC2D9B4}">
      <dsp:nvSpPr>
        <dsp:cNvPr id="0" name=""/>
        <dsp:cNvSpPr/>
      </dsp:nvSpPr>
      <dsp:spPr>
        <a:xfrm>
          <a:off x="0" y="3244"/>
          <a:ext cx="6762307" cy="10690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A4AB7-0E9D-4F76-B454-01077BAA4410}">
      <dsp:nvSpPr>
        <dsp:cNvPr id="0" name=""/>
        <dsp:cNvSpPr/>
      </dsp:nvSpPr>
      <dsp:spPr>
        <a:xfrm>
          <a:off x="323384" y="243778"/>
          <a:ext cx="588547" cy="587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6E63C-D0C2-407C-9D1F-4C8A5FD4E403}">
      <dsp:nvSpPr>
        <dsp:cNvPr id="0" name=""/>
        <dsp:cNvSpPr/>
      </dsp:nvSpPr>
      <dsp:spPr>
        <a:xfrm>
          <a:off x="1235317" y="3244"/>
          <a:ext cx="5445467" cy="10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1" tIns="113251" rIns="113251" bIns="11325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rPr>
            <a:t>Customer churn is a key concern in the telecommunications industry.</a:t>
          </a:r>
        </a:p>
      </dsp:txBody>
      <dsp:txXfrm>
        <a:off x="1235317" y="3244"/>
        <a:ext cx="5445467" cy="1070085"/>
      </dsp:txXfrm>
    </dsp:sp>
    <dsp:sp modelId="{AFBE05F3-1B71-4191-BB69-534C0DFF1914}">
      <dsp:nvSpPr>
        <dsp:cNvPr id="0" name=""/>
        <dsp:cNvSpPr/>
      </dsp:nvSpPr>
      <dsp:spPr>
        <a:xfrm>
          <a:off x="0" y="1306493"/>
          <a:ext cx="6762307" cy="10690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1698A-D135-4DBC-B97C-0FF7F14BF0BA}">
      <dsp:nvSpPr>
        <dsp:cNvPr id="0" name=""/>
        <dsp:cNvSpPr/>
      </dsp:nvSpPr>
      <dsp:spPr>
        <a:xfrm>
          <a:off x="323384" y="1558455"/>
          <a:ext cx="588547" cy="587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C2F10-1950-4710-A79A-035C4E7AF842}">
      <dsp:nvSpPr>
        <dsp:cNvPr id="0" name=""/>
        <dsp:cNvSpPr/>
      </dsp:nvSpPr>
      <dsp:spPr>
        <a:xfrm>
          <a:off x="1235317" y="1317921"/>
          <a:ext cx="5445467" cy="10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1" tIns="113251" rIns="113251" bIns="11325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rPr>
            <a:t>I</a:t>
          </a:r>
          <a:r>
            <a:rPr lang="en-GB" sz="1500" b="1" kern="12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rPr>
            <a:t>t costs 5 times more to acquire a new customer than to keep an existing one</a:t>
          </a:r>
          <a:endParaRPr lang="en-US" sz="1500" b="1" kern="1200" dirty="0">
            <a:solidFill>
              <a:schemeClr val="accent1">
                <a:lumMod val="50000"/>
              </a:schemeClr>
            </a:solidFill>
            <a:latin typeface="Century Gothic" panose="020B0502020202020204" pitchFamily="34" charset="0"/>
          </a:endParaRPr>
        </a:p>
      </dsp:txBody>
      <dsp:txXfrm>
        <a:off x="1235317" y="1317921"/>
        <a:ext cx="5445467" cy="1070085"/>
      </dsp:txXfrm>
    </dsp:sp>
    <dsp:sp modelId="{545CC440-8F91-4E08-A8C5-884EA9ECF930}">
      <dsp:nvSpPr>
        <dsp:cNvPr id="0" name=""/>
        <dsp:cNvSpPr/>
      </dsp:nvSpPr>
      <dsp:spPr>
        <a:xfrm>
          <a:off x="0" y="2632598"/>
          <a:ext cx="6762307" cy="10690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5E9F4-399E-467E-8015-CB92CE0F662B}">
      <dsp:nvSpPr>
        <dsp:cNvPr id="0" name=""/>
        <dsp:cNvSpPr/>
      </dsp:nvSpPr>
      <dsp:spPr>
        <a:xfrm>
          <a:off x="323701" y="2873132"/>
          <a:ext cx="588547" cy="587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A80E-2D07-4ED2-A778-DF0595187D96}">
      <dsp:nvSpPr>
        <dsp:cNvPr id="0" name=""/>
        <dsp:cNvSpPr/>
      </dsp:nvSpPr>
      <dsp:spPr>
        <a:xfrm>
          <a:off x="1235949" y="2632598"/>
          <a:ext cx="5445467" cy="10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1" tIns="113251" rIns="113251" bIns="11325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rPr>
            <a:t>For telecommunications companies, comprehending churn rates and focusing on customer retention are essential for achieving sustained profitability and long-term success.</a:t>
          </a:r>
        </a:p>
      </dsp:txBody>
      <dsp:txXfrm>
        <a:off x="1235949" y="2632598"/>
        <a:ext cx="5445467" cy="10700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78C96-6FAF-45EB-88E9-B0B9856D0004}">
      <dsp:nvSpPr>
        <dsp:cNvPr id="0" name=""/>
        <dsp:cNvSpPr/>
      </dsp:nvSpPr>
      <dsp:spPr>
        <a:xfrm>
          <a:off x="0" y="1187"/>
          <a:ext cx="7825562" cy="60163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F85C0-7894-461B-97D4-F4519004B40F}">
      <dsp:nvSpPr>
        <dsp:cNvPr id="0" name=""/>
        <dsp:cNvSpPr/>
      </dsp:nvSpPr>
      <dsp:spPr>
        <a:xfrm>
          <a:off x="181995" y="136555"/>
          <a:ext cx="330901" cy="330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68F67-5A1F-4A91-AF81-5892C1337E8C}">
      <dsp:nvSpPr>
        <dsp:cNvPr id="0" name=""/>
        <dsp:cNvSpPr/>
      </dsp:nvSpPr>
      <dsp:spPr>
        <a:xfrm>
          <a:off x="694892" y="1187"/>
          <a:ext cx="7130669" cy="601638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73" tIns="63673" rIns="63673" bIns="636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Logistic Regression</a:t>
          </a:r>
          <a:endParaRPr lang="en-GB" sz="1800" b="1" kern="1200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sp:txBody>
      <dsp:txXfrm>
        <a:off x="694892" y="1187"/>
        <a:ext cx="7130669" cy="601638"/>
      </dsp:txXfrm>
    </dsp:sp>
    <dsp:sp modelId="{EB417F18-53D0-4011-B549-03D0D3B3B841}">
      <dsp:nvSpPr>
        <dsp:cNvPr id="0" name=""/>
        <dsp:cNvSpPr/>
      </dsp:nvSpPr>
      <dsp:spPr>
        <a:xfrm>
          <a:off x="0" y="753235"/>
          <a:ext cx="7825562" cy="60163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82A4E-8159-4C40-A12A-4150DC2191D7}">
      <dsp:nvSpPr>
        <dsp:cNvPr id="0" name=""/>
        <dsp:cNvSpPr/>
      </dsp:nvSpPr>
      <dsp:spPr>
        <a:xfrm>
          <a:off x="181995" y="888604"/>
          <a:ext cx="330901" cy="330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88450-4C81-42E8-B6C9-AB9C44292345}">
      <dsp:nvSpPr>
        <dsp:cNvPr id="0" name=""/>
        <dsp:cNvSpPr/>
      </dsp:nvSpPr>
      <dsp:spPr>
        <a:xfrm>
          <a:off x="694892" y="753235"/>
          <a:ext cx="7130669" cy="601638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73" tIns="63673" rIns="63673" bIns="636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 pitchFamily="34" charset="0"/>
            </a:rPr>
            <a:t>Decision Tree</a:t>
          </a:r>
          <a:endParaRPr lang="en-GB" sz="1800" b="1" kern="1200" dirty="0">
            <a:latin typeface="Century Gothic" panose="020B0502020202020204" pitchFamily="34" charset="0"/>
          </a:endParaRPr>
        </a:p>
      </dsp:txBody>
      <dsp:txXfrm>
        <a:off x="694892" y="753235"/>
        <a:ext cx="7130669" cy="601638"/>
      </dsp:txXfrm>
    </dsp:sp>
    <dsp:sp modelId="{21CDFA80-001E-40E3-81C0-9C9C7A093497}">
      <dsp:nvSpPr>
        <dsp:cNvPr id="0" name=""/>
        <dsp:cNvSpPr/>
      </dsp:nvSpPr>
      <dsp:spPr>
        <a:xfrm>
          <a:off x="0" y="1505283"/>
          <a:ext cx="7825562" cy="60163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5F403-EE96-4DD7-9C5D-2A340916507E}">
      <dsp:nvSpPr>
        <dsp:cNvPr id="0" name=""/>
        <dsp:cNvSpPr/>
      </dsp:nvSpPr>
      <dsp:spPr>
        <a:xfrm>
          <a:off x="181995" y="1640652"/>
          <a:ext cx="330901" cy="330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86A29-652A-4890-A898-0A8FDB32EB7F}">
      <dsp:nvSpPr>
        <dsp:cNvPr id="0" name=""/>
        <dsp:cNvSpPr/>
      </dsp:nvSpPr>
      <dsp:spPr>
        <a:xfrm>
          <a:off x="694892" y="1505283"/>
          <a:ext cx="7130669" cy="601638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73" tIns="63673" rIns="63673" bIns="636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 pitchFamily="34" charset="0"/>
            </a:rPr>
            <a:t>Random Forest</a:t>
          </a:r>
          <a:endParaRPr lang="en-GB" sz="1800" b="1" kern="1200" dirty="0">
            <a:latin typeface="Century Gothic" panose="020B0502020202020204" pitchFamily="34" charset="0"/>
          </a:endParaRPr>
        </a:p>
      </dsp:txBody>
      <dsp:txXfrm>
        <a:off x="694892" y="1505283"/>
        <a:ext cx="7130669" cy="601638"/>
      </dsp:txXfrm>
    </dsp:sp>
    <dsp:sp modelId="{A8DC73C9-F4D2-4F7B-A4A7-280214733B34}">
      <dsp:nvSpPr>
        <dsp:cNvPr id="0" name=""/>
        <dsp:cNvSpPr/>
      </dsp:nvSpPr>
      <dsp:spPr>
        <a:xfrm>
          <a:off x="0" y="2257332"/>
          <a:ext cx="7825562" cy="60163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3C791-AEFF-4D92-9AD1-AE3536E7925E}">
      <dsp:nvSpPr>
        <dsp:cNvPr id="0" name=""/>
        <dsp:cNvSpPr/>
      </dsp:nvSpPr>
      <dsp:spPr>
        <a:xfrm>
          <a:off x="181995" y="2392700"/>
          <a:ext cx="330901" cy="3309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42F22-200E-4663-BE89-8024EDA5C6BA}">
      <dsp:nvSpPr>
        <dsp:cNvPr id="0" name=""/>
        <dsp:cNvSpPr/>
      </dsp:nvSpPr>
      <dsp:spPr>
        <a:xfrm>
          <a:off x="694892" y="2257332"/>
          <a:ext cx="7130669" cy="601638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73" tIns="63673" rIns="63673" bIns="636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 pitchFamily="34" charset="0"/>
            </a:rPr>
            <a:t>XG Boost</a:t>
          </a:r>
          <a:endParaRPr lang="en-GB" sz="1800" b="1" kern="1200" dirty="0">
            <a:latin typeface="Century Gothic" panose="020B0502020202020204" pitchFamily="34" charset="0"/>
          </a:endParaRPr>
        </a:p>
      </dsp:txBody>
      <dsp:txXfrm>
        <a:off x="694892" y="2257332"/>
        <a:ext cx="7130669" cy="6016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78C96-6FAF-45EB-88E9-B0B9856D0004}">
      <dsp:nvSpPr>
        <dsp:cNvPr id="0" name=""/>
        <dsp:cNvSpPr/>
      </dsp:nvSpPr>
      <dsp:spPr>
        <a:xfrm>
          <a:off x="0" y="1640"/>
          <a:ext cx="7825562" cy="83943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F85C0-7894-461B-97D4-F4519004B40F}">
      <dsp:nvSpPr>
        <dsp:cNvPr id="0" name=""/>
        <dsp:cNvSpPr/>
      </dsp:nvSpPr>
      <dsp:spPr>
        <a:xfrm>
          <a:off x="253929" y="190514"/>
          <a:ext cx="462141" cy="461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68F67-5A1F-4A91-AF81-5892C1337E8C}">
      <dsp:nvSpPr>
        <dsp:cNvPr id="0" name=""/>
        <dsp:cNvSpPr/>
      </dsp:nvSpPr>
      <dsp:spPr>
        <a:xfrm>
          <a:off x="970001" y="1640"/>
          <a:ext cx="6726801" cy="840257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27" tIns="88927" rIns="88927" bIns="8892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 pitchFamily="34" charset="0"/>
            </a:rPr>
            <a:t>ROC_AUC curve – </a:t>
          </a:r>
          <a:r>
            <a:rPr lang="en-US" sz="1800" b="0" kern="1200" dirty="0">
              <a:latin typeface="Century Gothic" panose="020B0502020202020204" pitchFamily="34" charset="0"/>
            </a:rPr>
            <a:t>shows how efficient the model is in distinguishing between customers who churned and those who did not</a:t>
          </a:r>
          <a:endParaRPr lang="en-GB" sz="1800" b="0" kern="1200" dirty="0">
            <a:latin typeface="Century Gothic" panose="020B0502020202020204" pitchFamily="34" charset="0"/>
          </a:endParaRPr>
        </a:p>
      </dsp:txBody>
      <dsp:txXfrm>
        <a:off x="970001" y="1640"/>
        <a:ext cx="6726801" cy="840257"/>
      </dsp:txXfrm>
    </dsp:sp>
    <dsp:sp modelId="{EB417F18-53D0-4011-B549-03D0D3B3B841}">
      <dsp:nvSpPr>
        <dsp:cNvPr id="0" name=""/>
        <dsp:cNvSpPr/>
      </dsp:nvSpPr>
      <dsp:spPr>
        <a:xfrm>
          <a:off x="0" y="1009950"/>
          <a:ext cx="7825562" cy="83943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82A4E-8159-4C40-A12A-4150DC2191D7}">
      <dsp:nvSpPr>
        <dsp:cNvPr id="0" name=""/>
        <dsp:cNvSpPr/>
      </dsp:nvSpPr>
      <dsp:spPr>
        <a:xfrm>
          <a:off x="253929" y="1198823"/>
          <a:ext cx="462141" cy="461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88450-4C81-42E8-B6C9-AB9C44292345}">
      <dsp:nvSpPr>
        <dsp:cNvPr id="0" name=""/>
        <dsp:cNvSpPr/>
      </dsp:nvSpPr>
      <dsp:spPr>
        <a:xfrm>
          <a:off x="970001" y="1009950"/>
          <a:ext cx="6726801" cy="840257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27" tIns="88927" rIns="88927" bIns="8892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 pitchFamily="34" charset="0"/>
            </a:rPr>
            <a:t>Recall</a:t>
          </a:r>
          <a:r>
            <a:rPr lang="en-US" sz="1800" kern="1200" dirty="0">
              <a:latin typeface="Century Gothic" panose="020B0502020202020204" pitchFamily="34" charset="0"/>
            </a:rPr>
            <a:t> - </a:t>
          </a:r>
          <a:r>
            <a:rPr lang="en-GB" sz="1800" b="0" i="0" kern="1200" dirty="0">
              <a:effectLst/>
              <a:latin typeface="Century Gothic" panose="020B0502020202020204" pitchFamily="34" charset="0"/>
            </a:rPr>
            <a:t> quantifies the model's capacity to accurately detect customers who are likely to churn among all the customers who churn</a:t>
          </a:r>
          <a:endParaRPr lang="en-GB" sz="1800" b="1" kern="1200" dirty="0">
            <a:latin typeface="Century Gothic" panose="020B0502020202020204" pitchFamily="34" charset="0"/>
          </a:endParaRPr>
        </a:p>
      </dsp:txBody>
      <dsp:txXfrm>
        <a:off x="970001" y="1009950"/>
        <a:ext cx="6726801" cy="840257"/>
      </dsp:txXfrm>
    </dsp:sp>
    <dsp:sp modelId="{21CDFA80-001E-40E3-81C0-9C9C7A093497}">
      <dsp:nvSpPr>
        <dsp:cNvPr id="0" name=""/>
        <dsp:cNvSpPr/>
      </dsp:nvSpPr>
      <dsp:spPr>
        <a:xfrm>
          <a:off x="0" y="2018259"/>
          <a:ext cx="7825562" cy="83943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5F403-EE96-4DD7-9C5D-2A340916507E}">
      <dsp:nvSpPr>
        <dsp:cNvPr id="0" name=""/>
        <dsp:cNvSpPr/>
      </dsp:nvSpPr>
      <dsp:spPr>
        <a:xfrm>
          <a:off x="253929" y="2207132"/>
          <a:ext cx="462141" cy="461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86A29-652A-4890-A898-0A8FDB32EB7F}">
      <dsp:nvSpPr>
        <dsp:cNvPr id="0" name=""/>
        <dsp:cNvSpPr/>
      </dsp:nvSpPr>
      <dsp:spPr>
        <a:xfrm>
          <a:off x="970001" y="2018259"/>
          <a:ext cx="6726801" cy="840257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27" tIns="88927" rIns="88927" bIns="8892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 pitchFamily="34" charset="0"/>
            </a:rPr>
            <a:t>Accuracy</a:t>
          </a:r>
          <a:r>
            <a:rPr lang="en-US" sz="1800" kern="1200" dirty="0">
              <a:latin typeface="Century Gothic" panose="020B0502020202020204" pitchFamily="34" charset="0"/>
            </a:rPr>
            <a:t> – measures the ability of the model to classify customers correctly</a:t>
          </a:r>
          <a:endParaRPr lang="en-GB" sz="1800" b="1" kern="1200" dirty="0">
            <a:latin typeface="Century Gothic" panose="020B0502020202020204" pitchFamily="34" charset="0"/>
          </a:endParaRPr>
        </a:p>
      </dsp:txBody>
      <dsp:txXfrm>
        <a:off x="970001" y="2018259"/>
        <a:ext cx="6726801" cy="8402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5FFC0-31A5-416D-BC07-FA9D8C46F377}">
      <dsp:nvSpPr>
        <dsp:cNvPr id="0" name=""/>
        <dsp:cNvSpPr/>
      </dsp:nvSpPr>
      <dsp:spPr>
        <a:xfrm>
          <a:off x="2086" y="-4"/>
          <a:ext cx="2056367" cy="3383301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809" tIns="330200" rIns="158809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Surpassed other models with an 88% AUC score, highlighting its robust capability to distinguish between churned and active customers</a:t>
          </a:r>
          <a:endParaRPr lang="en-US" sz="1200" b="1" kern="1200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sp:txBody>
      <dsp:txXfrm>
        <a:off x="2086" y="1285650"/>
        <a:ext cx="2056367" cy="2029980"/>
      </dsp:txXfrm>
    </dsp:sp>
    <dsp:sp modelId="{A68F2985-D9B4-49D3-A7DC-AEEDF9BCDDC1}">
      <dsp:nvSpPr>
        <dsp:cNvPr id="0" name=""/>
        <dsp:cNvSpPr/>
      </dsp:nvSpPr>
      <dsp:spPr>
        <a:xfrm>
          <a:off x="803842" y="648587"/>
          <a:ext cx="452856" cy="660248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18" tIns="12700" rIns="20018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</dsp:txBody>
      <dsp:txXfrm>
        <a:off x="870161" y="745278"/>
        <a:ext cx="320218" cy="466866"/>
      </dsp:txXfrm>
    </dsp:sp>
    <dsp:sp modelId="{B5990EE3-3DF0-454A-A878-1B4EB4696E6C}">
      <dsp:nvSpPr>
        <dsp:cNvPr id="0" name=""/>
        <dsp:cNvSpPr/>
      </dsp:nvSpPr>
      <dsp:spPr>
        <a:xfrm>
          <a:off x="11792" y="3117443"/>
          <a:ext cx="20369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C9472C-F47B-484D-9CB1-883A3F554B08}">
      <dsp:nvSpPr>
        <dsp:cNvPr id="0" name=""/>
        <dsp:cNvSpPr/>
      </dsp:nvSpPr>
      <dsp:spPr>
        <a:xfrm>
          <a:off x="2262149" y="-4"/>
          <a:ext cx="2036955" cy="3379023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809" tIns="330200" rIns="158809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Has a good balance between sensitivity (recall) and specificity, capturing a high proportion of both churned and active customers accurately</a:t>
          </a:r>
          <a:endParaRPr lang="en-US" sz="1200" b="1" kern="1200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sp:txBody>
      <dsp:txXfrm>
        <a:off x="2262149" y="1284024"/>
        <a:ext cx="2036955" cy="2027414"/>
      </dsp:txXfrm>
    </dsp:sp>
    <dsp:sp modelId="{DC9891C8-9BE5-4F8F-AF37-F17828D372BE}">
      <dsp:nvSpPr>
        <dsp:cNvPr id="0" name=""/>
        <dsp:cNvSpPr/>
      </dsp:nvSpPr>
      <dsp:spPr>
        <a:xfrm>
          <a:off x="3065800" y="677239"/>
          <a:ext cx="429653" cy="598668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18" tIns="12700" rIns="20018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>
        <a:off x="3128721" y="764912"/>
        <a:ext cx="303811" cy="423322"/>
      </dsp:txXfrm>
    </dsp:sp>
    <dsp:sp modelId="{ADF30BEC-7E01-4DB6-B05B-66661A20DC84}">
      <dsp:nvSpPr>
        <dsp:cNvPr id="0" name=""/>
        <dsp:cNvSpPr/>
      </dsp:nvSpPr>
      <dsp:spPr>
        <a:xfrm>
          <a:off x="2262149" y="3114620"/>
          <a:ext cx="2036955" cy="14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95B3E3-BCA1-4997-9E72-B94CDD538FAB}">
      <dsp:nvSpPr>
        <dsp:cNvPr id="0" name=""/>
        <dsp:cNvSpPr/>
      </dsp:nvSpPr>
      <dsp:spPr>
        <a:xfrm>
          <a:off x="4502800" y="-4"/>
          <a:ext cx="2036955" cy="3383301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809" tIns="330200" rIns="158809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At 82% recall score, performed marginally better in identifying churned customers </a:t>
          </a:r>
          <a:endParaRPr lang="en-US" sz="1200" b="1" kern="1200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sp:txBody>
      <dsp:txXfrm>
        <a:off x="4502800" y="1285650"/>
        <a:ext cx="2036955" cy="2029980"/>
      </dsp:txXfrm>
    </dsp:sp>
    <dsp:sp modelId="{463BB820-6795-4ADB-835F-78494ED65E51}">
      <dsp:nvSpPr>
        <dsp:cNvPr id="0" name=""/>
        <dsp:cNvSpPr/>
      </dsp:nvSpPr>
      <dsp:spPr>
        <a:xfrm>
          <a:off x="5280609" y="701749"/>
          <a:ext cx="481338" cy="553924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18" tIns="12700" rIns="20018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</a:t>
          </a:r>
        </a:p>
      </dsp:txBody>
      <dsp:txXfrm>
        <a:off x="5351099" y="782869"/>
        <a:ext cx="340358" cy="391684"/>
      </dsp:txXfrm>
    </dsp:sp>
    <dsp:sp modelId="{E687CD6F-5229-4D88-A3BD-DF954E4F399D}">
      <dsp:nvSpPr>
        <dsp:cNvPr id="0" name=""/>
        <dsp:cNvSpPr/>
      </dsp:nvSpPr>
      <dsp:spPr>
        <a:xfrm>
          <a:off x="4502800" y="3117443"/>
          <a:ext cx="20369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F796B7-73AC-4B96-BBCF-EBE442B5C57B}">
      <dsp:nvSpPr>
        <dsp:cNvPr id="0" name=""/>
        <dsp:cNvSpPr/>
      </dsp:nvSpPr>
      <dsp:spPr>
        <a:xfrm>
          <a:off x="6743451" y="-4"/>
          <a:ext cx="2036955" cy="3383301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809" tIns="330200" rIns="158809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Achieved 95% accuracy in correctly classifying the total number of customers</a:t>
          </a:r>
          <a:endParaRPr lang="en-US" sz="1200" b="1" kern="1200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sp:txBody>
      <dsp:txXfrm>
        <a:off x="6743451" y="1285650"/>
        <a:ext cx="2036955" cy="2029980"/>
      </dsp:txXfrm>
    </dsp:sp>
    <dsp:sp modelId="{2F8C9DA6-E793-40D5-9AA8-8B96FDEB6CAA}">
      <dsp:nvSpPr>
        <dsp:cNvPr id="0" name=""/>
        <dsp:cNvSpPr/>
      </dsp:nvSpPr>
      <dsp:spPr>
        <a:xfrm>
          <a:off x="7474198" y="713414"/>
          <a:ext cx="575461" cy="530594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18" tIns="12700" rIns="20018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</a:t>
          </a:r>
        </a:p>
      </dsp:txBody>
      <dsp:txXfrm>
        <a:off x="7558472" y="791118"/>
        <a:ext cx="406913" cy="375186"/>
      </dsp:txXfrm>
    </dsp:sp>
    <dsp:sp modelId="{A50C557C-B636-416A-ABDA-D520E49C9C3A}">
      <dsp:nvSpPr>
        <dsp:cNvPr id="0" name=""/>
        <dsp:cNvSpPr/>
      </dsp:nvSpPr>
      <dsp:spPr>
        <a:xfrm>
          <a:off x="6743451" y="3117443"/>
          <a:ext cx="203695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11991-C46B-49F1-AA2F-2888BA2338A3}">
      <dsp:nvSpPr>
        <dsp:cNvPr id="0" name=""/>
        <dsp:cNvSpPr/>
      </dsp:nvSpPr>
      <dsp:spPr>
        <a:xfrm>
          <a:off x="180022" y="690169"/>
          <a:ext cx="718309" cy="7183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FF0C3-CD97-4A9B-B6F8-C7656569AFF7}">
      <dsp:nvSpPr>
        <dsp:cNvPr id="0" name=""/>
        <dsp:cNvSpPr/>
      </dsp:nvSpPr>
      <dsp:spPr>
        <a:xfrm>
          <a:off x="330867" y="841014"/>
          <a:ext cx="416619" cy="4166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0CF6D-9A26-4E6D-B3FF-C7954053A3E1}">
      <dsp:nvSpPr>
        <dsp:cNvPr id="0" name=""/>
        <dsp:cNvSpPr/>
      </dsp:nvSpPr>
      <dsp:spPr>
        <a:xfrm>
          <a:off x="1052255" y="690169"/>
          <a:ext cx="1693158" cy="718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Century Gothic" panose="020B0502020202020204" pitchFamily="34" charset="0"/>
            </a:rPr>
            <a:t>Prioritize customer service initiatives to strengthen customer loyalty and satisfaction</a:t>
          </a:r>
        </a:p>
      </dsp:txBody>
      <dsp:txXfrm>
        <a:off x="1052255" y="690169"/>
        <a:ext cx="1693158" cy="718309"/>
      </dsp:txXfrm>
    </dsp:sp>
    <dsp:sp modelId="{6106E36E-C6A1-493D-AAC6-56683A92C809}">
      <dsp:nvSpPr>
        <dsp:cNvPr id="0" name=""/>
        <dsp:cNvSpPr/>
      </dsp:nvSpPr>
      <dsp:spPr>
        <a:xfrm>
          <a:off x="3288034" y="668634"/>
          <a:ext cx="718309" cy="7183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FB5D0-660F-4D40-8DC0-346FECBE644C}">
      <dsp:nvSpPr>
        <dsp:cNvPr id="0" name=""/>
        <dsp:cNvSpPr/>
      </dsp:nvSpPr>
      <dsp:spPr>
        <a:xfrm>
          <a:off x="3449645" y="754441"/>
          <a:ext cx="416619" cy="4166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208BD-94A5-4896-A4C1-F3E01071E611}">
      <dsp:nvSpPr>
        <dsp:cNvPr id="0" name=""/>
        <dsp:cNvSpPr/>
      </dsp:nvSpPr>
      <dsp:spPr>
        <a:xfrm>
          <a:off x="4063374" y="625579"/>
          <a:ext cx="1693158" cy="718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Century Gothic" panose="020B0502020202020204" pitchFamily="34" charset="0"/>
            </a:rPr>
            <a:t>Review cost of daytime calls and minutes charges</a:t>
          </a:r>
        </a:p>
      </dsp:txBody>
      <dsp:txXfrm>
        <a:off x="4063374" y="625579"/>
        <a:ext cx="1693158" cy="718309"/>
      </dsp:txXfrm>
    </dsp:sp>
    <dsp:sp modelId="{58E341ED-CC12-494B-8662-61F7CD332D3A}">
      <dsp:nvSpPr>
        <dsp:cNvPr id="0" name=""/>
        <dsp:cNvSpPr/>
      </dsp:nvSpPr>
      <dsp:spPr>
        <a:xfrm>
          <a:off x="5900844" y="690169"/>
          <a:ext cx="718309" cy="7183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4BF6E-2E65-4B97-A387-F72A9EC7632F}">
      <dsp:nvSpPr>
        <dsp:cNvPr id="0" name=""/>
        <dsp:cNvSpPr/>
      </dsp:nvSpPr>
      <dsp:spPr>
        <a:xfrm>
          <a:off x="6051689" y="841014"/>
          <a:ext cx="416619" cy="4166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D34DE-0F8D-4447-91EA-0E6D5F36676E}">
      <dsp:nvSpPr>
        <dsp:cNvPr id="0" name=""/>
        <dsp:cNvSpPr/>
      </dsp:nvSpPr>
      <dsp:spPr>
        <a:xfrm>
          <a:off x="6773077" y="690169"/>
          <a:ext cx="1693158" cy="718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Century Gothic" panose="020B0502020202020204" pitchFamily="34" charset="0"/>
            </a:rPr>
            <a:t>Review pricing plans to align with the market and retain price-sensitive customers</a:t>
          </a:r>
        </a:p>
      </dsp:txBody>
      <dsp:txXfrm>
        <a:off x="6773077" y="690169"/>
        <a:ext cx="1693158" cy="718309"/>
      </dsp:txXfrm>
    </dsp:sp>
    <dsp:sp modelId="{F0EDE2B1-AFA5-4239-8E39-63DD3A2B3A85}">
      <dsp:nvSpPr>
        <dsp:cNvPr id="0" name=""/>
        <dsp:cNvSpPr/>
      </dsp:nvSpPr>
      <dsp:spPr>
        <a:xfrm>
          <a:off x="890531" y="1985446"/>
          <a:ext cx="718309" cy="7183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B581C-6EF8-4D6B-B713-F20DF8C30FF9}">
      <dsp:nvSpPr>
        <dsp:cNvPr id="0" name=""/>
        <dsp:cNvSpPr/>
      </dsp:nvSpPr>
      <dsp:spPr>
        <a:xfrm>
          <a:off x="1041378" y="2136291"/>
          <a:ext cx="416619" cy="4166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38848-8EF5-40AD-A9AE-25488A9DB0D1}">
      <dsp:nvSpPr>
        <dsp:cNvPr id="0" name=""/>
        <dsp:cNvSpPr/>
      </dsp:nvSpPr>
      <dsp:spPr>
        <a:xfrm>
          <a:off x="1647417" y="2028509"/>
          <a:ext cx="2160672" cy="718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Century Gothic" panose="020B0502020202020204" pitchFamily="34" charset="0"/>
            </a:rPr>
            <a:t>Tailor personalized data and voice plan products for international customers based on their unique needs</a:t>
          </a:r>
        </a:p>
      </dsp:txBody>
      <dsp:txXfrm>
        <a:off x="1647417" y="2028509"/>
        <a:ext cx="2160672" cy="718309"/>
      </dsp:txXfrm>
    </dsp:sp>
    <dsp:sp modelId="{9C22EAA8-7C36-4790-9025-342B5BE4DF21}">
      <dsp:nvSpPr>
        <dsp:cNvPr id="0" name=""/>
        <dsp:cNvSpPr/>
      </dsp:nvSpPr>
      <dsp:spPr>
        <a:xfrm>
          <a:off x="4070408" y="2017741"/>
          <a:ext cx="718309" cy="7183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BBC58-1D6E-4118-AE8A-2DE23F4F3195}">
      <dsp:nvSpPr>
        <dsp:cNvPr id="0" name=""/>
        <dsp:cNvSpPr/>
      </dsp:nvSpPr>
      <dsp:spPr>
        <a:xfrm>
          <a:off x="4246551" y="2168588"/>
          <a:ext cx="416619" cy="4166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1FEE-7BB1-43D4-B365-E3C5EB95DA36}">
      <dsp:nvSpPr>
        <dsp:cNvPr id="0" name=""/>
        <dsp:cNvSpPr/>
      </dsp:nvSpPr>
      <dsp:spPr>
        <a:xfrm>
          <a:off x="5020542" y="2039269"/>
          <a:ext cx="1904210" cy="718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Century Gothic" panose="020B0502020202020204" pitchFamily="34" charset="0"/>
            </a:rPr>
            <a:t>Regularly gather customer feedback to understand pain points and areas of improvement</a:t>
          </a:r>
        </a:p>
      </dsp:txBody>
      <dsp:txXfrm>
        <a:off x="5020542" y="2039269"/>
        <a:ext cx="1904210" cy="718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sz="3000" b="1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CUSTOMER CHURN </a:t>
            </a:r>
            <a:br>
              <a:rPr lang="en-US" sz="3000" b="1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3000" b="1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>
            <a:normAutofit/>
          </a:bodyPr>
          <a:lstStyle/>
          <a:p>
            <a:r>
              <a:rPr lang="en-US" sz="2500" b="1" i="1" dirty="0">
                <a:latin typeface="Century Gothic" panose="020B0502020202020204" pitchFamily="34" charset="0"/>
              </a:rPr>
              <a:t>SYRIATEL MOBILE TELCOM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01EA-6ABD-4330-BCD4-A462BF19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HOW DOES AN INTERNATIONAL PLAN AFFECT CHURN?</a:t>
            </a:r>
            <a:endParaRPr lang="en-KE" sz="3000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E5BB279-11E0-4778-9685-A2934EE952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344860"/>
              </p:ext>
            </p:extLst>
          </p:nvPr>
        </p:nvGraphicFramePr>
        <p:xfrm>
          <a:off x="189364" y="1538344"/>
          <a:ext cx="6577196" cy="3333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D0CE34F-D5C4-429F-A400-319CF7315647}"/>
              </a:ext>
            </a:extLst>
          </p:cNvPr>
          <p:cNvSpPr txBox="1">
            <a:spLocks/>
          </p:cNvSpPr>
          <p:nvPr/>
        </p:nvSpPr>
        <p:spPr>
          <a:xfrm>
            <a:off x="7013987" y="1956391"/>
            <a:ext cx="1940650" cy="2083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entury Gothic" panose="020B0502020202020204" pitchFamily="34" charset="0"/>
              </a:rPr>
              <a:t>42.4% of the customers that terminated their accounts had an international plan</a:t>
            </a:r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5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7A19-4EF4-454B-96A8-594AE9D8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HOW DOES A VOICEMAIL PLAN AFFECT CHURN?</a:t>
            </a:r>
            <a:endParaRPr lang="en-KE" sz="3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C5C508D0-61B6-4ADE-AD3B-D0081DADC5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077565"/>
              </p:ext>
            </p:extLst>
          </p:nvPr>
        </p:nvGraphicFramePr>
        <p:xfrm>
          <a:off x="237321" y="1549101"/>
          <a:ext cx="6195752" cy="3203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E76B437-1981-463A-A7E1-472B2C9C70E1}"/>
              </a:ext>
            </a:extLst>
          </p:cNvPr>
          <p:cNvSpPr txBox="1"/>
          <p:nvPr/>
        </p:nvSpPr>
        <p:spPr>
          <a:xfrm>
            <a:off x="6433073" y="1839434"/>
            <a:ext cx="2473606" cy="253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Of the 483 customers that terminated their accounts, </a:t>
            </a:r>
            <a:r>
              <a:rPr lang="en-US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83.4% did not have a voicemail plan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49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CAFF-51A5-4773-9A82-A68C9B28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CHURN BY CUSTOMER SERVICE CALLS</a:t>
            </a:r>
            <a:endParaRPr lang="en-KE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9F3CE23-8978-487B-9A4F-4D0DC7A51B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148586"/>
              </p:ext>
            </p:extLst>
          </p:nvPr>
        </p:nvGraphicFramePr>
        <p:xfrm>
          <a:off x="177674" y="1463041"/>
          <a:ext cx="6653432" cy="3227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28D9D13-3CD9-40D8-97F0-1B88CAE406FD}"/>
              </a:ext>
            </a:extLst>
          </p:cNvPr>
          <p:cNvSpPr txBox="1"/>
          <p:nvPr/>
        </p:nvSpPr>
        <p:spPr>
          <a:xfrm>
            <a:off x="7028761" y="1597446"/>
            <a:ext cx="1795750" cy="2941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ajority of account terminations are associated with customers who made only one call to customer service.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A considerable proportion of customers terminated their accounts without contacting customer service.</a:t>
            </a:r>
          </a:p>
        </p:txBody>
      </p:sp>
    </p:spTree>
    <p:extLst>
      <p:ext uri="{BB962C8B-B14F-4D97-AF65-F5344CB8AC3E}">
        <p14:creationId xmlns:p14="http://schemas.microsoft.com/office/powerpoint/2010/main" val="143403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entury Gothic" panose="020B0502020202020204" pitchFamily="34" charset="0"/>
              </a:rPr>
              <a:t>Classification modeling algorithms used: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48F6EC-52E5-4ACD-A6DD-A9CBD1F66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1719895"/>
              </p:ext>
            </p:extLst>
          </p:nvPr>
        </p:nvGraphicFramePr>
        <p:xfrm>
          <a:off x="680485" y="1839433"/>
          <a:ext cx="7825562" cy="2860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703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0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EVALUATION</a:t>
            </a:r>
            <a:endParaRPr lang="en-US" sz="3000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entury Gothic" panose="020B0502020202020204" pitchFamily="34" charset="0"/>
              </a:rPr>
              <a:t>Based on: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48F6EC-52E5-4ACD-A6DD-A9CBD1F66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247759"/>
              </p:ext>
            </p:extLst>
          </p:nvPr>
        </p:nvGraphicFramePr>
        <p:xfrm>
          <a:off x="680485" y="1839433"/>
          <a:ext cx="7825562" cy="2860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94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82B4-93B2-4D6D-80D2-1FAFA844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0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Winning model: Tuned Random Forest Classifier</a:t>
            </a:r>
            <a:endParaRPr lang="en-KE" sz="3000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1C3929-CF5C-4A8C-ADE2-F445E8561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69051"/>
              </p:ext>
            </p:extLst>
          </p:nvPr>
        </p:nvGraphicFramePr>
        <p:xfrm>
          <a:off x="180753" y="1488558"/>
          <a:ext cx="8782494" cy="3383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162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8941-F594-4C25-96FC-B141B655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CONCLUSIONS</a:t>
            </a:r>
            <a:endParaRPr lang="en-KE" sz="3000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8BC1A-353A-4CE3-B48D-736E19F2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0" y="2054710"/>
            <a:ext cx="3238051" cy="202243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D4B2BE-CA58-4CAE-A640-35E13AC10773}"/>
              </a:ext>
            </a:extLst>
          </p:cNvPr>
          <p:cNvSpPr txBox="1">
            <a:spLocks/>
          </p:cNvSpPr>
          <p:nvPr/>
        </p:nvSpPr>
        <p:spPr>
          <a:xfrm>
            <a:off x="3474720" y="1452283"/>
            <a:ext cx="5529430" cy="3321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400" dirty="0">
                <a:latin typeface="Century Gothic" panose="020B0502020202020204" pitchFamily="34" charset="0"/>
              </a:rPr>
              <a:t>Poor customer service was the leading cause of account terminations by customers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400" dirty="0">
                <a:latin typeface="Century Gothic" panose="020B0502020202020204" pitchFamily="34" charset="0"/>
              </a:rPr>
              <a:t>Customers with an international plan churn more than those with no plan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400" dirty="0">
                <a:latin typeface="Century Gothic" panose="020B0502020202020204" pitchFamily="34" charset="0"/>
              </a:rPr>
              <a:t>Customers with higher charges on day calls, especially those who have subscribed to more day minutes, are significantly more likely to churn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400" dirty="0">
                <a:latin typeface="Century Gothic" panose="020B0502020202020204" pitchFamily="34" charset="0"/>
              </a:rPr>
              <a:t>The significantly higher charges observed for total daytime calls and minutes, in comparison to evening and night-time calls and minutes, were a contributing factor to customer churn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400" dirty="0">
                <a:latin typeface="Century Gothic" panose="020B0502020202020204" pitchFamily="34" charset="0"/>
              </a:rPr>
              <a:t>There is a lack of proportionality between the total number of international calls made and the corresponding charges, with higher charges even for fewer calls made</a:t>
            </a:r>
          </a:p>
        </p:txBody>
      </p:sp>
    </p:spTree>
    <p:extLst>
      <p:ext uri="{BB962C8B-B14F-4D97-AF65-F5344CB8AC3E}">
        <p14:creationId xmlns:p14="http://schemas.microsoft.com/office/powerpoint/2010/main" val="111456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661B-FA5C-4689-AF52-038C8E4A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0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RECOMMENDATIONS</a:t>
            </a:r>
            <a:endParaRPr lang="en-KE" sz="300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7321B2-93D0-4897-80B0-86A67FAA6C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152488"/>
              </p:ext>
            </p:extLst>
          </p:nvPr>
        </p:nvGraphicFramePr>
        <p:xfrm>
          <a:off x="231928" y="1477926"/>
          <a:ext cx="8646258" cy="3393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11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0558-E1E2-45BC-B79B-8052C1C8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APPRECIATION</a:t>
            </a:r>
            <a:endParaRPr lang="en-KE" sz="3000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 descr="A close-up of a pen writing on a piece of paper&#10;&#10;Description automatically generated">
            <a:extLst>
              <a:ext uri="{FF2B5EF4-FFF2-40B4-BE49-F238E27FC236}">
                <a16:creationId xmlns:a16="http://schemas.microsoft.com/office/drawing/2014/main" id="{F8DE3E17-A976-4392-97E5-05CCFE53F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" y="1265275"/>
            <a:ext cx="8941981" cy="38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48F6EC-52E5-4ACD-A6DD-A9CBD1F66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795692"/>
              </p:ext>
            </p:extLst>
          </p:nvPr>
        </p:nvGraphicFramePr>
        <p:xfrm>
          <a:off x="680485" y="1839433"/>
          <a:ext cx="7825562" cy="2860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305685"/>
            <a:ext cx="6283782" cy="82620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OVERVIEW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1BC35FE-6680-C2A5-F0F2-F368C8669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663461"/>
              </p:ext>
            </p:extLst>
          </p:nvPr>
        </p:nvGraphicFramePr>
        <p:xfrm>
          <a:off x="2030818" y="1131886"/>
          <a:ext cx="6762307" cy="370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BUSINESS PROBLEM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2131" y="2237591"/>
            <a:ext cx="8277624" cy="142000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latin typeface="Century Gothic" panose="020B0502020202020204" pitchFamily="34" charset="0"/>
              </a:rPr>
              <a:t>Syriatel Telecommunications is experiencing a substantial increase in customer churn rates in USA and wants to understand the underlying factors contributing to this trend.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CB88-5BDD-4B86-9B5B-9BAC3FE1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OBJECTIVES</a:t>
            </a:r>
            <a:endParaRPr lang="en-KE" sz="3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0D598-9230-48CA-9348-83AE88B9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131" y="1655516"/>
            <a:ext cx="7983916" cy="262940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To identify the factors or variables that have the greatest impact on customer churn.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To distinguish various customer segments according to their churn behavior.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To create a model capable of accurately forecasting customer churn.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To gain valuable insights that facilitate the development of optimal recommendations for safeguarding Syriatel's revenue.</a:t>
            </a:r>
            <a:endParaRPr lang="en-K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4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CB88-5BDD-4B86-9B5B-9BAC3FE1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DATA UNDERSTANDING &amp; PREPARATION</a:t>
            </a:r>
            <a:endParaRPr lang="en-KE" sz="3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0D598-9230-48CA-9348-83AE88B9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131" y="1796902"/>
            <a:ext cx="7983916" cy="3074950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800" dirty="0">
                <a:latin typeface="Century Gothic" panose="020B0502020202020204" pitchFamily="34" charset="0"/>
              </a:rPr>
              <a:t>The analysis investigates a telco dataset containing 3333 records and 21 variables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800" dirty="0">
                <a:latin typeface="Century Gothic" panose="020B0502020202020204" pitchFamily="34" charset="0"/>
              </a:rPr>
              <a:t>The features encompass a mix of numerical and categorical variables. The target variable is "churn"</a:t>
            </a:r>
          </a:p>
          <a:p>
            <a:pPr algn="l"/>
            <a:r>
              <a:rPr lang="en-GB" sz="1800" dirty="0">
                <a:latin typeface="Century Gothic" panose="020B0502020202020204" pitchFamily="34" charset="0"/>
              </a:rPr>
              <a:t> </a:t>
            </a:r>
          </a:p>
          <a:p>
            <a:pPr marL="285750" lvl="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Century Gothic" panose="020B0502020202020204" pitchFamily="34" charset="0"/>
              </a:rPr>
              <a:t>The dataset underwent cleaning, including checking for duplicated rows and missing values and dropping unnecessary columns </a:t>
            </a:r>
            <a:endParaRPr lang="en-US" sz="1800" dirty="0">
              <a:latin typeface="Century Gothic" panose="020B0502020202020204" pitchFamily="34" charset="0"/>
            </a:endParaRPr>
          </a:p>
          <a:p>
            <a:pPr marL="285750" lvl="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Century Gothic" panose="020B0502020202020204" pitchFamily="34" charset="0"/>
              </a:rPr>
              <a:t>Data analysis included univariate analysis of the target variable "churn" , bivariate and multivariate analysis of churn in relation to other features in the dataset</a:t>
            </a:r>
            <a:endParaRPr lang="en-US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0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CB88-5BDD-4B86-9B5B-9BAC3FE1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CHURN VS. RETENTION</a:t>
            </a:r>
            <a:endParaRPr lang="en-KE" sz="3000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CCD0D45-3816-4281-B877-4C9A4D43D4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887123"/>
              </p:ext>
            </p:extLst>
          </p:nvPr>
        </p:nvGraphicFramePr>
        <p:xfrm>
          <a:off x="429768" y="1699708"/>
          <a:ext cx="4680114" cy="296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19">
            <a:extLst>
              <a:ext uri="{FF2B5EF4-FFF2-40B4-BE49-F238E27FC236}">
                <a16:creationId xmlns:a16="http://schemas.microsoft.com/office/drawing/2014/main" id="{9A1E7609-CFC1-4717-B0B5-50179DEDAB11}"/>
              </a:ext>
            </a:extLst>
          </p:cNvPr>
          <p:cNvSpPr txBox="1">
            <a:spLocks/>
          </p:cNvSpPr>
          <p:nvPr/>
        </p:nvSpPr>
        <p:spPr>
          <a:xfrm>
            <a:off x="5188944" y="2108500"/>
            <a:ext cx="3643084" cy="2183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595" indent="-188595" defTabSz="603504">
              <a:spcBef>
                <a:spcPts val="660"/>
              </a:spcBef>
            </a:pPr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Total number of customers: </a:t>
            </a:r>
            <a:r>
              <a:rPr lang="en-GB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3,333</a:t>
            </a:r>
            <a:endParaRPr lang="en-GB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8595" indent="-188595" defTabSz="603504">
              <a:spcBef>
                <a:spcPts val="660"/>
              </a:spcBef>
            </a:pPr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Terminated accounts: </a:t>
            </a:r>
            <a:r>
              <a:rPr lang="en-GB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483</a:t>
            </a:r>
            <a:endParaRPr lang="en-GB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8595" indent="-188595" defTabSz="603504">
              <a:spcBef>
                <a:spcPts val="660"/>
              </a:spcBef>
            </a:pPr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Churn rate: </a:t>
            </a:r>
            <a:r>
              <a:rPr lang="en-GB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14.5%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39700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CB88-5BDD-4B86-9B5B-9BAC3FE1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/>
          <a:p>
            <a:pPr algn="ctr"/>
            <a:r>
              <a:rPr lang="en-GB" sz="30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CHURN BY STATE</a:t>
            </a:r>
            <a:endParaRPr lang="en-KE" sz="3000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6B2520D-1A16-4BCC-98A5-7B83FD2215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8215935"/>
              </p:ext>
            </p:extLst>
          </p:nvPr>
        </p:nvGraphicFramePr>
        <p:xfrm>
          <a:off x="333721" y="1764255"/>
          <a:ext cx="8292335" cy="2872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7D07DEE-CAA2-40CA-844E-F184240D0BB2}"/>
              </a:ext>
            </a:extLst>
          </p:cNvPr>
          <p:cNvSpPr txBox="1">
            <a:spLocks/>
          </p:cNvSpPr>
          <p:nvPr/>
        </p:nvSpPr>
        <p:spPr>
          <a:xfrm>
            <a:off x="4146698" y="1901091"/>
            <a:ext cx="4284922" cy="99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Century Gothic" panose="020B0502020202020204" pitchFamily="34" charset="0"/>
            </a:endParaRPr>
          </a:p>
          <a:p>
            <a:r>
              <a:rPr lang="en-GB" sz="5600" dirty="0">
                <a:latin typeface="Century Gothic" panose="020B0502020202020204" pitchFamily="34" charset="0"/>
              </a:rPr>
              <a:t>California and New Jersey exhibit the highest churn rates, surpassing 25%</a:t>
            </a:r>
          </a:p>
          <a:p>
            <a:endParaRPr lang="en-GB" sz="5600" dirty="0">
              <a:latin typeface="Century Gothic" panose="020B0502020202020204" pitchFamily="34" charset="0"/>
            </a:endParaRPr>
          </a:p>
          <a:p>
            <a:r>
              <a:rPr lang="en-GB" sz="5600" dirty="0">
                <a:latin typeface="Century Gothic" panose="020B0502020202020204" pitchFamily="34" charset="0"/>
              </a:rPr>
              <a:t>Alaska and Hawaii have the lowest rates, both below 6%</a:t>
            </a:r>
            <a:endParaRPr lang="en-US" sz="5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3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96EB-8A49-4555-AF90-D8BE78D1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CHURN BY AREA CODE</a:t>
            </a:r>
            <a:endParaRPr lang="en-KE" sz="3000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7B1E5DD-A225-4BEE-9533-D63A31DCA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102995"/>
              </p:ext>
            </p:extLst>
          </p:nvPr>
        </p:nvGraphicFramePr>
        <p:xfrm>
          <a:off x="242371" y="1619480"/>
          <a:ext cx="5244029" cy="3150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6B5E71B-6D48-4F92-B3B5-FA6FFEC2AA44}"/>
              </a:ext>
            </a:extLst>
          </p:cNvPr>
          <p:cNvSpPr txBox="1">
            <a:spLocks/>
          </p:cNvSpPr>
          <p:nvPr/>
        </p:nvSpPr>
        <p:spPr>
          <a:xfrm>
            <a:off x="5486400" y="2222206"/>
            <a:ext cx="3285460" cy="143539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500" dirty="0">
                <a:latin typeface="Century Gothic" panose="020B0502020202020204" pitchFamily="34" charset="0"/>
              </a:rPr>
              <a:t>Area code 415 (San Francisco City ) in California state exhibits the highest percentage of account terminations</a:t>
            </a:r>
          </a:p>
        </p:txBody>
      </p:sp>
    </p:spTree>
    <p:extLst>
      <p:ext uri="{BB962C8B-B14F-4D97-AF65-F5344CB8AC3E}">
        <p14:creationId xmlns:p14="http://schemas.microsoft.com/office/powerpoint/2010/main" val="246467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Office PowerPoint</Application>
  <PresentationFormat>On-screen Show (16:9)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Office Theme</vt:lpstr>
      <vt:lpstr>CUSTOMER CHURN  PREDICTION</vt:lpstr>
      <vt:lpstr>OUTLINE</vt:lpstr>
      <vt:lpstr>OVERVIEW</vt:lpstr>
      <vt:lpstr>BUSINESS PROBLEM</vt:lpstr>
      <vt:lpstr>OBJECTIVES</vt:lpstr>
      <vt:lpstr>DATA UNDERSTANDING &amp; PREPARATION</vt:lpstr>
      <vt:lpstr>CHURN VS. RETENTION</vt:lpstr>
      <vt:lpstr>CHURN BY STATE</vt:lpstr>
      <vt:lpstr>CHURN BY AREA CODE</vt:lpstr>
      <vt:lpstr>HOW DOES AN INTERNATIONAL PLAN AFFECT CHURN?</vt:lpstr>
      <vt:lpstr>HOW DOES A VOICEMAIL PLAN AFFECT CHURN?</vt:lpstr>
      <vt:lpstr>CHURN BY CUSTOMER SERVICE CALLS</vt:lpstr>
      <vt:lpstr>MODELLING</vt:lpstr>
      <vt:lpstr>EVALUATION</vt:lpstr>
      <vt:lpstr>Winning model: Tuned Random Forest Classifier</vt:lpstr>
      <vt:lpstr>CONCLUSIONS</vt:lpstr>
      <vt:lpstr>RECOMMENDATIONS</vt:lpstr>
      <vt:lpstr>APPRECIATION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2024-09-01T16:49:56Z</dcterms:modified>
</cp:coreProperties>
</file>