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8640" autoAdjust="0"/>
  </p:normalViewPr>
  <p:slideViewPr>
    <p:cSldViewPr snapToGrid="0" snapToObjects="1" showGuides="1">
      <p:cViewPr>
        <p:scale>
          <a:sx n="114" d="100"/>
          <a:sy n="114" d="100"/>
        </p:scale>
        <p:origin x="-768" y="-8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arnaudroger/SimpleFlatMapper/wiki/Property-Mapp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git@github.com:Robert-Larsen/java-microorm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nikandan-K/jdbi-fold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Gustav </a:t>
            </a:r>
            <a:r>
              <a:rPr lang="en-US" dirty="0" err="1" smtClean="0"/>
              <a:t>Karlsson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Robert Larsen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17/06/15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164369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Querying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8" y="2584454"/>
            <a:ext cx="6109124" cy="22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3739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164369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CRUD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2215842"/>
            <a:ext cx="6185329" cy="35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33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58174" cy="307777"/>
          </a:xfrm>
        </p:spPr>
        <p:txBody>
          <a:bodyPr/>
          <a:lstStyle/>
          <a:p>
            <a:r>
              <a:rPr lang="en-US" dirty="0" err="1" smtClean="0"/>
              <a:t>Simpleflatmapper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Kun </a:t>
            </a:r>
            <a:r>
              <a:rPr lang="en-US" b="1" dirty="0"/>
              <a:t>les-mapping</a:t>
            </a:r>
            <a:r>
              <a:rPr lang="en-US" dirty="0"/>
              <a:t>, men også for objekt-relasjoner (1:N etc)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ResultSet -&gt; objekt-graf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egentlig en invers flatmapper?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 grad </a:t>
            </a:r>
            <a:r>
              <a:rPr lang="en-US" b="1" dirty="0"/>
              <a:t>konvensjonsbasert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https://github.com/arnaudroger/SimpleFlatMapper/wiki/Property-Mapping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78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58174" cy="307777"/>
          </a:xfrm>
        </p:spPr>
        <p:txBody>
          <a:bodyPr/>
          <a:lstStyle/>
          <a:p>
            <a:r>
              <a:rPr lang="en-US" dirty="0" err="1" smtClean="0"/>
              <a:t>Simpleflatmapper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5444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1" y="1128384"/>
            <a:ext cx="6160990" cy="963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35" y="2153030"/>
            <a:ext cx="3872142" cy="111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35" y="3710811"/>
            <a:ext cx="3445343" cy="1268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079" y="5718021"/>
            <a:ext cx="4582654" cy="4070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495406" y="5135493"/>
            <a:ext cx="0" cy="423316"/>
          </a:xfrm>
          <a:prstGeom prst="straightConnector1">
            <a:avLst/>
          </a:prstGeom>
          <a:ln w="28575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945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44483" cy="307777"/>
          </a:xfrm>
        </p:spPr>
        <p:txBody>
          <a:bodyPr/>
          <a:lstStyle/>
          <a:p>
            <a:r>
              <a:rPr lang="en-US" dirty="0" err="1" smtClean="0"/>
              <a:t>Oppgaver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Forberedelser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git clone </a:t>
            </a:r>
            <a:r>
              <a:rPr lang="en-US" sz="1400" dirty="0">
                <a:hlinkClick r:id="rId2"/>
              </a:rPr>
              <a:t>git@github.com:Robert-Larsen/java-microorm.git</a:t>
            </a:r>
            <a:endParaRPr lang="en-US" sz="1400" dirty="0"/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mvn install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Importer til valfri IDE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Enkle oppgaver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Les-mapping (inkl. 1:N-relasjon)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Skriv-mapping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Dynamisk select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Datamodell  (se klasse Testdata for detaljer)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Database:  p</a:t>
            </a:r>
            <a:r>
              <a:rPr lang="en-US" sz="1400" dirty="0"/>
              <a:t>erson  </a:t>
            </a:r>
            <a:r>
              <a:rPr lang="en-US" sz="1400" dirty="0">
                <a:sym typeface="Wingdings"/>
              </a:rPr>
              <a:t> </a:t>
            </a:r>
            <a:r>
              <a:rPr lang="en-US" sz="1400" dirty="0"/>
              <a:t> person_address  </a:t>
            </a:r>
            <a:r>
              <a:rPr lang="en-US" sz="1400" dirty="0">
                <a:sym typeface="Wingdings"/>
              </a:rPr>
              <a:t>   </a:t>
            </a:r>
            <a:r>
              <a:rPr lang="en-US" sz="1400" dirty="0"/>
              <a:t>address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Java: </a:t>
            </a:r>
          </a:p>
          <a:p>
            <a:pPr marL="820737" lvl="2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Person.java</a:t>
            </a:r>
          </a:p>
          <a:p>
            <a:pPr marL="820737" lvl="2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Address.java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50972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45280" cy="307777"/>
          </a:xfrm>
        </p:spPr>
        <p:txBody>
          <a:bodyPr/>
          <a:lstStyle/>
          <a:p>
            <a:r>
              <a:rPr lang="en-US" dirty="0" err="1" smtClean="0"/>
              <a:t>Oppgaver FORTS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/>
              <a:t>Velg oppgave/-r etter intresse.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Implementer DAO i pakke no.bekk.java.microorm.dao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Test med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effectLst/>
              </a:rPr>
              <a:t>JdbiAssignmentsTest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/>
              <a:t>JooqAssignmentsTest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/>
              <a:t>SFMAssignmentsTest</a:t>
            </a:r>
            <a:r>
              <a:rPr lang="en-US" sz="1400" dirty="0"/>
              <a:t>  (SimpleFlatmapper)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/>
              <a:t>SpringJdbcTemplateAssignmentsTest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Fungerende implementasjoner finnes under pakke reference (klass: ReferenceXXX)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7163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2986" cy="30777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intro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Prøving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feiling</a:t>
            </a:r>
            <a:r>
              <a:rPr lang="en-US" dirty="0" smtClean="0"/>
              <a:t> med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JDBCtemplate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jDBI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SimpleFlatMapper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Oppsummering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sammenligning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843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Kort: </a:t>
            </a:r>
            <a:r>
              <a:rPr lang="en-US" b="1" dirty="0" err="1"/>
              <a:t>Convenience</a:t>
            </a:r>
            <a:r>
              <a:rPr lang="en-US" dirty="0" err="1"/>
              <a:t>-lag for database-aksess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Reduser boilerplate, men ha kontroll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Motreaksjon mot standard ORM-pattern (Hibernate etc)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Lite kontroll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Abstraherar bort sql, men får ett ekstra query-språk på kjøpet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Påvirker i stor grad kode-strukturen (transaction-boundaries + entities =&gt; pain)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Lettere å få en monolitt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Lettere å bli sloppy. Alt kan ju lazy-loades uansett ++</a:t>
            </a:r>
          </a:p>
          <a:p>
            <a:pPr marL="554038" lvl="1" indent="-285750">
              <a:buFont typeface="Arial"/>
              <a:buChar char="•"/>
            </a:pPr>
            <a:r>
              <a:rPr lang="en-US" i="1" dirty="0"/>
              <a:t>“it seems like a good idea at first, and by the time the problems become apparent, it's too late to switch away”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5927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Hva er det fornuftig at en micro-orm tar for seg?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Resurs-håndtering 		(connections, statements, resultsets)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Convenience-querying	(parameter-binding, mapping-helpers)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Les-mapping			(query-resultat -&gt; objekt)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Skriv-mapping			(objekt -&gt; insert/update)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00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Vent litt, er vi ikke tilbake i ORM-land igjen? Viktigt: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Enkelhet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Tydlige grenser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Begrensing i hvor komplekse problemer som kan løses uten hand-koding</a:t>
            </a:r>
          </a:p>
        </p:txBody>
      </p:sp>
    </p:spTree>
    <p:extLst>
      <p:ext uri="{BB962C8B-B14F-4D97-AF65-F5344CB8AC3E}">
        <p14:creationId xmlns:p14="http://schemas.microsoft.com/office/powerpoint/2010/main" val="8444046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“Micro-orms” i Java-land: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Spring JdbcTemplate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JDBI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SimpleFlatmapper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SansORM  (fra mannen bak HikariCP)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OrmLite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Mentabean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Jodd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Anorm (Scala, Play-framework)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(roll your own …)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214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850005" cy="615553"/>
          </a:xfrm>
        </p:spPr>
        <p:txBody>
          <a:bodyPr/>
          <a:lstStyle/>
          <a:p>
            <a:r>
              <a:rPr lang="en-US" dirty="0" err="1" smtClean="0"/>
              <a:t>jDBI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Abstraherer</a:t>
            </a:r>
            <a:r>
              <a:rPr lang="en-US" dirty="0" smtClean="0"/>
              <a:t> </a:t>
            </a:r>
            <a:r>
              <a:rPr lang="en-US" dirty="0" err="1" smtClean="0"/>
              <a:t>vekk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JDBC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ORM, men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lav-nivå</a:t>
            </a:r>
            <a:r>
              <a:rPr lang="en-US" dirty="0" smtClean="0"/>
              <a:t> </a:t>
            </a:r>
            <a:r>
              <a:rPr lang="en-US" dirty="0" err="1" smtClean="0"/>
              <a:t>enn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. JPA </a:t>
            </a:r>
            <a:r>
              <a:rPr lang="en-US" dirty="0" err="1" smtClean="0"/>
              <a:t>og</a:t>
            </a:r>
            <a:r>
              <a:rPr lang="en-US" dirty="0" smtClean="0"/>
              <a:t> Hibernate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Dropwizard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Fluent API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Object API (</a:t>
            </a:r>
            <a:r>
              <a:rPr lang="en-US" dirty="0" err="1" smtClean="0"/>
              <a:t>anbefales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553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005132" cy="307777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videre</a:t>
            </a:r>
            <a:r>
              <a:rPr lang="en-US" dirty="0" smtClean="0"/>
              <a:t> med </a:t>
            </a:r>
            <a:r>
              <a:rPr lang="en-US" dirty="0" err="1" smtClean="0"/>
              <a:t>jdbi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løse</a:t>
            </a:r>
            <a:r>
              <a:rPr lang="en-US" dirty="0" smtClean="0"/>
              <a:t> </a:t>
            </a:r>
            <a:r>
              <a:rPr lang="en-US" dirty="0" err="1" smtClean="0"/>
              <a:t>oppgavene</a:t>
            </a:r>
            <a:r>
              <a:rPr lang="en-US" dirty="0" smtClean="0"/>
              <a:t> med </a:t>
            </a:r>
            <a:r>
              <a:rPr lang="en-US" dirty="0" err="1" smtClean="0"/>
              <a:t>både</a:t>
            </a:r>
            <a:r>
              <a:rPr lang="en-US" dirty="0" smtClean="0"/>
              <a:t> Fluent API </a:t>
            </a:r>
            <a:r>
              <a:rPr lang="en-US" dirty="0" err="1" smtClean="0"/>
              <a:t>og</a:t>
            </a:r>
            <a:r>
              <a:rPr lang="en-US" dirty="0" smtClean="0"/>
              <a:t> SQL Object API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Mapping </a:t>
            </a:r>
            <a:r>
              <a:rPr lang="en-US" dirty="0" err="1" smtClean="0"/>
              <a:t>av</a:t>
            </a:r>
            <a:r>
              <a:rPr lang="en-US" dirty="0" smtClean="0"/>
              <a:t> en-</a:t>
            </a:r>
            <a:r>
              <a:rPr lang="en-US" dirty="0" err="1" smtClean="0"/>
              <a:t>til</a:t>
            </a:r>
            <a:r>
              <a:rPr lang="en-US" dirty="0" smtClean="0"/>
              <a:t>-mange-</a:t>
            </a:r>
            <a:r>
              <a:rPr lang="en-US" dirty="0" err="1" smtClean="0"/>
              <a:t>relasjoner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generelt</a:t>
            </a:r>
            <a:r>
              <a:rPr lang="en-US" dirty="0" smtClean="0"/>
              <a:t> </a:t>
            </a:r>
            <a:r>
              <a:rPr lang="en-US" dirty="0" err="1" smtClean="0"/>
              <a:t>klønete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støttes</a:t>
            </a:r>
            <a:r>
              <a:rPr lang="en-US" dirty="0" smtClean="0"/>
              <a:t> </a:t>
            </a:r>
            <a:r>
              <a:rPr lang="en-US" dirty="0" err="1" smtClean="0"/>
              <a:t>egentlig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– </a:t>
            </a: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alternative </a:t>
            </a:r>
            <a:r>
              <a:rPr lang="en-US" dirty="0" err="1" smtClean="0"/>
              <a:t>måter</a:t>
            </a:r>
            <a:r>
              <a:rPr lang="en-US"/>
              <a:t>;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https://github.com/Manikandan-K/jdbi-</a:t>
            </a:r>
            <a:r>
              <a:rPr lang="en-US" dirty="0" smtClean="0">
                <a:hlinkClick r:id="rId2"/>
              </a:rPr>
              <a:t>folder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56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“mini-ORM”, men </a:t>
            </a:r>
            <a:r>
              <a:rPr lang="en-US" b="1" dirty="0" err="1" smtClean="0"/>
              <a:t>database-first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Genererer </a:t>
            </a:r>
            <a:r>
              <a:rPr lang="en-US" b="1" dirty="0" err="1"/>
              <a:t>statisk</a:t>
            </a:r>
            <a:r>
              <a:rPr lang="en-US" dirty="0" err="1"/>
              <a:t> Java-modell fra database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“Record”-type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Dao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Konsept med </a:t>
            </a:r>
            <a:r>
              <a:rPr lang="en-US" b="1" dirty="0"/>
              <a:t>"attached" records</a:t>
            </a:r>
            <a:r>
              <a:rPr lang="en-US" dirty="0"/>
              <a:t>, men ikke knytta til en session som i Hibernate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7305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21442</TotalTime>
  <Words>505</Words>
  <Application>Microsoft Macintosh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BEKK Rekruttering 16-9</vt:lpstr>
      <vt:lpstr>MICRO-ORM</vt:lpstr>
      <vt:lpstr>AGENDA</vt:lpstr>
      <vt:lpstr>INTRO MICROORM</vt:lpstr>
      <vt:lpstr>INTRO MICROORM</vt:lpstr>
      <vt:lpstr>INTRO MICROORM</vt:lpstr>
      <vt:lpstr>INTRO MICROORM</vt:lpstr>
      <vt:lpstr>jDBI </vt:lpstr>
      <vt:lpstr>Gå videre med jdbi</vt:lpstr>
      <vt:lpstr>JOOQ </vt:lpstr>
      <vt:lpstr>JOOQ </vt:lpstr>
      <vt:lpstr>JOOQ </vt:lpstr>
      <vt:lpstr>Simpleflatmapper </vt:lpstr>
      <vt:lpstr>Simpleflatmapper </vt:lpstr>
      <vt:lpstr>Oppgaver </vt:lpstr>
      <vt:lpstr>Oppgaver FORTS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Gustav Karlsson</cp:lastModifiedBy>
  <cp:revision>784</cp:revision>
  <dcterms:created xsi:type="dcterms:W3CDTF">2011-08-04T16:58:46Z</dcterms:created>
  <dcterms:modified xsi:type="dcterms:W3CDTF">2015-06-14T10:38:21Z</dcterms:modified>
</cp:coreProperties>
</file>