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8640" autoAdjust="0"/>
  </p:normalViewPr>
  <p:slideViewPr>
    <p:cSldViewPr snapToGrid="0" snapToObjects="1" showGuides="1">
      <p:cViewPr>
        <p:scale>
          <a:sx n="125" d="100"/>
          <a:sy n="125" d="100"/>
        </p:scale>
        <p:origin x="-448" y="21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nikandan-K/jdbi-fo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Gustav </a:t>
            </a:r>
            <a:r>
              <a:rPr lang="en-US" dirty="0" err="1" smtClean="0"/>
              <a:t>Karlsson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Robert Larsen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17/06/15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2986" cy="30777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intro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Prøving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feiling</a:t>
            </a:r>
            <a:r>
              <a:rPr lang="en-US" dirty="0" smtClean="0"/>
              <a:t> med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JDBCtemplate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jDBI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SimpleFlatMapper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Oppsummering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sammenligning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843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850005" cy="615553"/>
          </a:xfrm>
        </p:spPr>
        <p:txBody>
          <a:bodyPr/>
          <a:lstStyle/>
          <a:p>
            <a:r>
              <a:rPr lang="en-US" dirty="0" err="1" smtClean="0"/>
              <a:t>jDBI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Abstraherer</a:t>
            </a:r>
            <a:r>
              <a:rPr lang="en-US" dirty="0" smtClean="0"/>
              <a:t> </a:t>
            </a:r>
            <a:r>
              <a:rPr lang="en-US" dirty="0" err="1" smtClean="0"/>
              <a:t>vekk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JDBC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ORM, men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lav-nivå</a:t>
            </a:r>
            <a:r>
              <a:rPr lang="en-US" dirty="0" smtClean="0"/>
              <a:t> </a:t>
            </a:r>
            <a:r>
              <a:rPr lang="en-US" dirty="0" err="1" smtClean="0"/>
              <a:t>enn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. JPA </a:t>
            </a:r>
            <a:r>
              <a:rPr lang="en-US" dirty="0" err="1" smtClean="0"/>
              <a:t>og</a:t>
            </a:r>
            <a:r>
              <a:rPr lang="en-US" dirty="0" smtClean="0"/>
              <a:t> Hibernate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Dropwizard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Fluent API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Object API (</a:t>
            </a:r>
            <a:r>
              <a:rPr lang="en-US" dirty="0" err="1" smtClean="0"/>
              <a:t>anbefales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553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005132" cy="307777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videre</a:t>
            </a:r>
            <a:r>
              <a:rPr lang="en-US" dirty="0" smtClean="0"/>
              <a:t> med </a:t>
            </a:r>
            <a:r>
              <a:rPr lang="en-US" dirty="0" err="1" smtClean="0"/>
              <a:t>jdbi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løse</a:t>
            </a:r>
            <a:r>
              <a:rPr lang="en-US" dirty="0" smtClean="0"/>
              <a:t> </a:t>
            </a:r>
            <a:r>
              <a:rPr lang="en-US" dirty="0" err="1" smtClean="0"/>
              <a:t>oppgavene</a:t>
            </a:r>
            <a:r>
              <a:rPr lang="en-US" dirty="0" smtClean="0"/>
              <a:t> med </a:t>
            </a:r>
            <a:r>
              <a:rPr lang="en-US" dirty="0" err="1" smtClean="0"/>
              <a:t>både</a:t>
            </a:r>
            <a:r>
              <a:rPr lang="en-US" dirty="0" smtClean="0"/>
              <a:t> Fluent API </a:t>
            </a:r>
            <a:r>
              <a:rPr lang="en-US" dirty="0" err="1" smtClean="0"/>
              <a:t>og</a:t>
            </a:r>
            <a:r>
              <a:rPr lang="en-US" dirty="0" smtClean="0"/>
              <a:t> SQL Object API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Mapping </a:t>
            </a:r>
            <a:r>
              <a:rPr lang="en-US" dirty="0" err="1" smtClean="0"/>
              <a:t>av</a:t>
            </a:r>
            <a:r>
              <a:rPr lang="en-US" dirty="0" smtClean="0"/>
              <a:t> en-</a:t>
            </a:r>
            <a:r>
              <a:rPr lang="en-US" dirty="0" err="1" smtClean="0"/>
              <a:t>til</a:t>
            </a:r>
            <a:r>
              <a:rPr lang="en-US" dirty="0" smtClean="0"/>
              <a:t>-mange-</a:t>
            </a:r>
            <a:r>
              <a:rPr lang="en-US" dirty="0" err="1" smtClean="0"/>
              <a:t>relasjoner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generelt</a:t>
            </a:r>
            <a:r>
              <a:rPr lang="en-US" dirty="0" smtClean="0"/>
              <a:t> </a:t>
            </a:r>
            <a:r>
              <a:rPr lang="en-US" dirty="0" err="1" smtClean="0"/>
              <a:t>klønete</a:t>
            </a:r>
            <a:r>
              <a:rPr lang="en-US" dirty="0" smtClean="0"/>
              <a:t> – </a:t>
            </a: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alternative </a:t>
            </a:r>
            <a:r>
              <a:rPr lang="en-US" dirty="0" err="1" smtClean="0"/>
              <a:t>måter</a:t>
            </a:r>
            <a:r>
              <a:rPr lang="en-US" dirty="0" smtClean="0"/>
              <a:t>,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https://github.com/Manikandan-K/jdbi-</a:t>
            </a:r>
            <a:r>
              <a:rPr lang="en-US" dirty="0" smtClean="0">
                <a:hlinkClick r:id="rId2"/>
              </a:rPr>
              <a:t>folder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endParaRPr lang="en-US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5658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19744</TotalTime>
  <Words>109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BEKK Rekruttering 16-9</vt:lpstr>
      <vt:lpstr>MICRO-ORM</vt:lpstr>
      <vt:lpstr>AGENDA</vt:lpstr>
      <vt:lpstr>jDBI </vt:lpstr>
      <vt:lpstr>Gå videre med jdbi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Robert Larsen</cp:lastModifiedBy>
  <cp:revision>764</cp:revision>
  <dcterms:created xsi:type="dcterms:W3CDTF">2011-08-04T16:58:46Z</dcterms:created>
  <dcterms:modified xsi:type="dcterms:W3CDTF">2015-06-11T20:08:12Z</dcterms:modified>
</cp:coreProperties>
</file>