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E9528-0AB8-4496-918D-C6B15F93176D}">
      <dgm:prSet phldrT="[文本]"/>
      <dgm:spPr/>
      <dgm:t>
        <a:bodyPr/>
        <a:lstStyle/>
        <a:p>
          <a:r>
            <a:rPr lang="en-US" dirty="0"/>
            <a:t>macro</a:t>
          </a:r>
        </a:p>
      </dgm:t>
    </dgm:pt>
    <dgm:pt modelId="{B522D99C-B103-4B0A-81BF-036A5AD85FE3}" type="parTrans" cxnId="{27DACE28-A2C6-41FD-980D-418B0E22FF0E}">
      <dgm:prSet/>
      <dgm:spPr/>
      <dgm:t>
        <a:bodyPr/>
        <a:lstStyle/>
        <a:p>
          <a:endParaRPr lang="en-US"/>
        </a:p>
      </dgm:t>
    </dgm:pt>
    <dgm:pt modelId="{A848C90F-8893-4233-B2C5-FFF12D9F5E40}" type="sibTrans" cxnId="{27DACE28-A2C6-41FD-980D-418B0E22FF0E}">
      <dgm:prSet/>
      <dgm:spPr/>
      <dgm:t>
        <a:bodyPr/>
        <a:lstStyle/>
        <a:p>
          <a:endParaRPr lang="en-US"/>
        </a:p>
      </dgm:t>
    </dgm:pt>
    <dgm:pt modelId="{221E686D-BADC-44A2-960A-4927432A2960}" type="asst">
      <dgm:prSet phldrT="[文本]"/>
      <dgm:spPr/>
      <dgm:t>
        <a:bodyPr/>
        <a:lstStyle/>
        <a:p>
          <a:r>
            <a:rPr lang="en-US" dirty="0" err="1"/>
            <a:t>env</a:t>
          </a:r>
          <a:r>
            <a:rPr lang="en-US" dirty="0"/>
            <a:t>=main</a:t>
          </a:r>
        </a:p>
      </dgm:t>
    </dgm:pt>
    <dgm:pt modelId="{D7B6264F-4174-4BFC-AE02-91E620D868B3}" type="parTrans" cxnId="{2D4FEC3C-F5F4-4FE4-B2C5-EE6827AD6980}">
      <dgm:prSet/>
      <dgm:spPr/>
      <dgm:t>
        <a:bodyPr/>
        <a:lstStyle/>
        <a:p>
          <a:endParaRPr lang="en-US"/>
        </a:p>
      </dgm:t>
    </dgm:pt>
    <dgm:pt modelId="{884F2DCD-257E-424E-BA34-E0B48C29FC11}" type="sibTrans" cxnId="{2D4FEC3C-F5F4-4FE4-B2C5-EE6827AD6980}">
      <dgm:prSet/>
      <dgm:spPr/>
      <dgm:t>
        <a:bodyPr/>
        <a:lstStyle/>
        <a:p>
          <a:endParaRPr lang="en-US"/>
        </a:p>
      </dgm:t>
    </dgm:pt>
    <dgm:pt modelId="{B0BF5C0A-F418-4390-AB89-98BBF519B7BD}">
      <dgm:prSet phldrT="[文本]"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five_times</a:t>
          </a:r>
          <a:br>
            <a:rPr lang="en-US" dirty="0"/>
          </a:br>
          <a:r>
            <a:rPr lang="zh-CN" altLang="en-US" dirty="0"/>
            <a:t>宏名</a:t>
          </a:r>
          <a:r>
            <a:rPr lang="en-US" altLang="zh-CN" dirty="0"/>
            <a:t>(</a:t>
          </a:r>
          <a:r>
            <a:rPr lang="zh-CN" altLang="en-US" dirty="0"/>
            <a:t>标识符</a:t>
          </a:r>
          <a:r>
            <a:rPr lang="en-US" altLang="zh-CN" dirty="0"/>
            <a:t>)</a:t>
          </a:r>
          <a:endParaRPr lang="en-US" dirty="0"/>
        </a:p>
      </dgm:t>
    </dgm:pt>
    <dgm:pt modelId="{D8F3C87B-4B41-470C-A38D-EB31C770B679}" type="parTrans" cxnId="{067FC834-4BBA-422B-BF5B-CA1D78724AB6}">
      <dgm:prSet/>
      <dgm:spPr/>
      <dgm:t>
        <a:bodyPr/>
        <a:lstStyle/>
        <a:p>
          <a:endParaRPr lang="en-US"/>
        </a:p>
      </dgm:t>
    </dgm:pt>
    <dgm:pt modelId="{06559232-ABFE-4B34-81FB-CEC332583CD1}" type="sibTrans" cxnId="{067FC834-4BBA-422B-BF5B-CA1D78724AB6}">
      <dgm:prSet/>
      <dgm:spPr/>
      <dgm:t>
        <a:bodyPr/>
        <a:lstStyle/>
        <a:p>
          <a:endParaRPr lang="en-US"/>
        </a:p>
      </dgm:t>
    </dgm:pt>
    <dgm:pt modelId="{1AC6C60E-CDA7-42F8-A46D-B944F4D3817F}">
      <dgm:prSet phldrT="[文本]"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CA5C2AF5-1789-46BC-8722-54CE7F095AB9}" type="parTrans" cxnId="{AB25C124-E764-4ADD-B566-ACE29E97A6B3}">
      <dgm:prSet/>
      <dgm:spPr/>
      <dgm:t>
        <a:bodyPr/>
        <a:lstStyle/>
        <a:p>
          <a:endParaRPr lang="en-US"/>
        </a:p>
      </dgm:t>
    </dgm:pt>
    <dgm:pt modelId="{68552ADF-FA4A-4E94-9FB0-8031E95BD913}" type="sibTrans" cxnId="{AB25C124-E764-4ADD-B566-ACE29E97A6B3}">
      <dgm:prSet/>
      <dgm:spPr/>
      <dgm:t>
        <a:bodyPr/>
        <a:lstStyle/>
        <a:p>
          <a:endParaRPr lang="en-US"/>
        </a:p>
      </dgm:t>
    </dgm:pt>
    <dgm:pt modelId="{245D25D1-069F-4B6D-AED2-9B7DA3B8A7B8}">
      <dgm:prSet/>
      <dgm:spPr/>
      <dgm:t>
        <a:bodyPr/>
        <a:lstStyle/>
        <a:p>
          <a:r>
            <a:rPr lang="zh-CN" altLang="en-US" dirty="0">
              <a:latin typeface="Consolas" panose="020B0609020204030204" pitchFamily="49" charset="0"/>
            </a:rPr>
            <a:t>！</a:t>
          </a:r>
          <a:endParaRPr lang="en-US" dirty="0">
            <a:latin typeface="Consolas" panose="020B0609020204030204" pitchFamily="49" charset="0"/>
          </a:endParaRPr>
        </a:p>
      </dgm:t>
    </dgm:pt>
    <dgm:pt modelId="{C95F84F9-B1DE-4D17-A426-416BA8FFF7FE}" type="parTrans" cxnId="{A5CE6748-1071-4203-AA0E-04748F1274F3}">
      <dgm:prSet/>
      <dgm:spPr/>
      <dgm:t>
        <a:bodyPr/>
        <a:lstStyle/>
        <a:p>
          <a:endParaRPr lang="en-US"/>
        </a:p>
      </dgm:t>
    </dgm:pt>
    <dgm:pt modelId="{B32EF9AC-0E85-4979-8B1A-249A5C1A0C84}" type="sibTrans" cxnId="{A5CE6748-1071-4203-AA0E-04748F1274F3}">
      <dgm:prSet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2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3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+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832C18-82E6-476D-80FB-A0863DEF5229}" type="pres">
      <dgm:prSet presAssocID="{7F4E9528-0AB8-4496-918D-C6B15F93176D}" presName="hierRoot1" presStyleCnt="0">
        <dgm:presLayoutVars>
          <dgm:hierBranch val="init"/>
        </dgm:presLayoutVars>
      </dgm:prSet>
      <dgm:spPr/>
    </dgm:pt>
    <dgm:pt modelId="{7A94F2D3-B172-4886-AE10-9477EFABC06C}" type="pres">
      <dgm:prSet presAssocID="{7F4E9528-0AB8-4496-918D-C6B15F93176D}" presName="rootComposite1" presStyleCnt="0"/>
      <dgm:spPr/>
    </dgm:pt>
    <dgm:pt modelId="{34401A72-C38A-4153-92FA-AEB8695BFE1C}" type="pres">
      <dgm:prSet presAssocID="{7F4E9528-0AB8-4496-918D-C6B15F93176D}" presName="rootText1" presStyleLbl="node0" presStyleIdx="0" presStyleCnt="1" custScaleX="82254" custScaleY="71989" custLinFactNeighborX="1958" custLinFactNeighborY="8483">
        <dgm:presLayoutVars>
          <dgm:chPref val="3"/>
        </dgm:presLayoutVars>
      </dgm:prSet>
      <dgm:spPr/>
    </dgm:pt>
    <dgm:pt modelId="{F5972BF8-8BBD-4BE1-B97B-D8C76F4D2670}" type="pres">
      <dgm:prSet presAssocID="{7F4E9528-0AB8-4496-918D-C6B15F93176D}" presName="rootConnector1" presStyleLbl="node1" presStyleIdx="0" presStyleCnt="0"/>
      <dgm:spPr/>
    </dgm:pt>
    <dgm:pt modelId="{7D59B132-8984-4E0C-8FC7-9758CD9E304A}" type="pres">
      <dgm:prSet presAssocID="{7F4E9528-0AB8-4496-918D-C6B15F93176D}" presName="hierChild2" presStyleCnt="0"/>
      <dgm:spPr/>
    </dgm:pt>
    <dgm:pt modelId="{6A4CD5F9-458D-4920-A068-693F242FFB27}" type="pres">
      <dgm:prSet presAssocID="{D8F3C87B-4B41-470C-A38D-EB31C770B679}" presName="Name37" presStyleLbl="parChTrans1D2" presStyleIdx="0" presStyleCnt="4"/>
      <dgm:spPr/>
    </dgm:pt>
    <dgm:pt modelId="{5CB3659B-D37F-4BFF-88FB-0F5443108FD5}" type="pres">
      <dgm:prSet presAssocID="{B0BF5C0A-F418-4390-AB89-98BBF519B7BD}" presName="hierRoot2" presStyleCnt="0">
        <dgm:presLayoutVars>
          <dgm:hierBranch val="init"/>
        </dgm:presLayoutVars>
      </dgm:prSet>
      <dgm:spPr/>
    </dgm:pt>
    <dgm:pt modelId="{2F7EDD0A-073B-4B2A-9C5E-4D69524FEAA4}" type="pres">
      <dgm:prSet presAssocID="{B0BF5C0A-F418-4390-AB89-98BBF519B7BD}" presName="rootComposite" presStyleCnt="0"/>
      <dgm:spPr/>
    </dgm:pt>
    <dgm:pt modelId="{25AAFB6E-C055-45E2-9E89-4EEEA94BDB17}" type="pres">
      <dgm:prSet presAssocID="{B0BF5C0A-F418-4390-AB89-98BBF519B7BD}" presName="rootText" presStyleLbl="node2" presStyleIdx="0" presStyleCnt="3">
        <dgm:presLayoutVars>
          <dgm:chPref val="3"/>
        </dgm:presLayoutVars>
      </dgm:prSet>
      <dgm:spPr/>
    </dgm:pt>
    <dgm:pt modelId="{DF0769DF-199E-41F7-A31A-BC0A4627CC52}" type="pres">
      <dgm:prSet presAssocID="{B0BF5C0A-F418-4390-AB89-98BBF519B7BD}" presName="rootConnector" presStyleLbl="node2" presStyleIdx="0" presStyleCnt="3"/>
      <dgm:spPr/>
    </dgm:pt>
    <dgm:pt modelId="{BF4354A6-98F7-42C6-B68E-2C7B113540FA}" type="pres">
      <dgm:prSet presAssocID="{B0BF5C0A-F418-4390-AB89-98BBF519B7BD}" presName="hierChild4" presStyleCnt="0"/>
      <dgm:spPr/>
    </dgm:pt>
    <dgm:pt modelId="{3D03B2DA-1923-4B84-9A26-34C5C492F3E5}" type="pres">
      <dgm:prSet presAssocID="{B0BF5C0A-F418-4390-AB89-98BBF519B7BD}" presName="hierChild5" presStyleCnt="0"/>
      <dgm:spPr/>
    </dgm:pt>
    <dgm:pt modelId="{6D550139-2A62-4D7B-AD6C-4B3E50118718}" type="pres">
      <dgm:prSet presAssocID="{C95F84F9-B1DE-4D17-A426-416BA8FFF7FE}" presName="Name37" presStyleLbl="parChTrans1D2" presStyleIdx="1" presStyleCnt="4"/>
      <dgm:spPr/>
    </dgm:pt>
    <dgm:pt modelId="{7157794B-D05D-438F-A874-53E79DA52635}" type="pres">
      <dgm:prSet presAssocID="{245D25D1-069F-4B6D-AED2-9B7DA3B8A7B8}" presName="hierRoot2" presStyleCnt="0">
        <dgm:presLayoutVars>
          <dgm:hierBranch val="init"/>
        </dgm:presLayoutVars>
      </dgm:prSet>
      <dgm:spPr/>
    </dgm:pt>
    <dgm:pt modelId="{DA7F0507-A55E-4CFC-9DA6-8AA7E3E6B932}" type="pres">
      <dgm:prSet presAssocID="{245D25D1-069F-4B6D-AED2-9B7DA3B8A7B8}" presName="rootComposite" presStyleCnt="0"/>
      <dgm:spPr/>
    </dgm:pt>
    <dgm:pt modelId="{E9F4702A-C126-4960-81A2-9F8BF1D1601B}" type="pres">
      <dgm:prSet presAssocID="{245D25D1-069F-4B6D-AED2-9B7DA3B8A7B8}" presName="rootText" presStyleLbl="node2" presStyleIdx="1" presStyleCnt="3" custScaleX="39223" custScaleY="74353">
        <dgm:presLayoutVars>
          <dgm:chPref val="3"/>
        </dgm:presLayoutVars>
      </dgm:prSet>
      <dgm:spPr/>
    </dgm:pt>
    <dgm:pt modelId="{A2AF8F53-A6CF-4F6B-A11C-FED790928E09}" type="pres">
      <dgm:prSet presAssocID="{245D25D1-069F-4B6D-AED2-9B7DA3B8A7B8}" presName="rootConnector" presStyleLbl="node2" presStyleIdx="1" presStyleCnt="3"/>
      <dgm:spPr/>
    </dgm:pt>
    <dgm:pt modelId="{0ED8B3DB-C51F-4B80-9BBA-992FDB13E192}" type="pres">
      <dgm:prSet presAssocID="{245D25D1-069F-4B6D-AED2-9B7DA3B8A7B8}" presName="hierChild4" presStyleCnt="0"/>
      <dgm:spPr/>
    </dgm:pt>
    <dgm:pt modelId="{3E87A68D-B2A9-4E70-88DE-25B4CC2B6225}" type="pres">
      <dgm:prSet presAssocID="{245D25D1-069F-4B6D-AED2-9B7DA3B8A7B8}" presName="hierChild5" presStyleCnt="0"/>
      <dgm:spPr/>
    </dgm:pt>
    <dgm:pt modelId="{7F8BAF87-B824-4924-8664-C4FA21ADAD29}" type="pres">
      <dgm:prSet presAssocID="{CA5C2AF5-1789-46BC-8722-54CE7F095AB9}" presName="Name37" presStyleLbl="parChTrans1D2" presStyleIdx="2" presStyleCnt="4"/>
      <dgm:spPr/>
    </dgm:pt>
    <dgm:pt modelId="{B27B17E7-9EC6-4419-B39B-BDFD6C070FAE}" type="pres">
      <dgm:prSet presAssocID="{1AC6C60E-CDA7-42F8-A46D-B944F4D3817F}" presName="hierRoot2" presStyleCnt="0">
        <dgm:presLayoutVars>
          <dgm:hierBranch/>
        </dgm:presLayoutVars>
      </dgm:prSet>
      <dgm:spPr/>
    </dgm:pt>
    <dgm:pt modelId="{437D1DA2-AB5C-470D-9913-FFCE2DA448F9}" type="pres">
      <dgm:prSet presAssocID="{1AC6C60E-CDA7-42F8-A46D-B944F4D3817F}" presName="rootComposite" presStyleCnt="0"/>
      <dgm:spPr/>
    </dgm:pt>
    <dgm:pt modelId="{89007CD1-E03F-49FF-B9DC-2AC5D2B3F18D}" type="pres">
      <dgm:prSet presAssocID="{1AC6C60E-CDA7-42F8-A46D-B944F4D3817F}" presName="rootText" presStyleLbl="node2" presStyleIdx="2" presStyleCnt="3" custScaleX="62050" custScaleY="76063">
        <dgm:presLayoutVars>
          <dgm:chPref val="3"/>
        </dgm:presLayoutVars>
      </dgm:prSet>
      <dgm:spPr/>
    </dgm:pt>
    <dgm:pt modelId="{E6906849-0386-470D-91F3-B4628256F7EF}" type="pres">
      <dgm:prSet presAssocID="{1AC6C60E-CDA7-42F8-A46D-B944F4D3817F}" presName="rootConnector" presStyleLbl="node2" presStyleIdx="2" presStyleCnt="3"/>
      <dgm:spPr/>
    </dgm:pt>
    <dgm:pt modelId="{4E2A0AAA-A54F-49D0-B784-C4A434B1EFBE}" type="pres">
      <dgm:prSet presAssocID="{1AC6C60E-CDA7-42F8-A46D-B944F4D3817F}" presName="hierChild4" presStyleCnt="0"/>
      <dgm:spPr/>
    </dgm:pt>
    <dgm:pt modelId="{028B455A-83C7-40C6-ADCF-0345B94C52C9}" type="pres">
      <dgm:prSet presAssocID="{D035ABD9-A481-4388-AEA5-E1364445B24E}" presName="Name35" presStyleLbl="parChTrans1D3" presStyleIdx="0" presStyleCnt="3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3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3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F21C33EE-FC5A-44D5-9E9A-74D50DE1EB2D}" type="pres">
      <dgm:prSet presAssocID="{53F5B279-A9AE-42D5-9DA3-2BDDD6CECEF5}" presName="Name35" presStyleLbl="parChTrans1D3" presStyleIdx="1" presStyleCnt="3"/>
      <dgm:spPr/>
    </dgm:pt>
    <dgm:pt modelId="{2E4C16B2-A9FB-4378-BD9E-AB408B25B63C}" type="pres">
      <dgm:prSet presAssocID="{8213EDC4-BE88-4792-95FE-A7985C79F82F}" presName="hierRoot2" presStyleCnt="0">
        <dgm:presLayoutVars>
          <dgm:hierBranch val="init"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3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3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F82E976A-44E0-4F4E-BB17-97723946BF47}" type="pres">
      <dgm:prSet presAssocID="{58D89912-B432-4EC0-A331-841586E77B94}" presName="Name35" presStyleLbl="parChTrans1D3" presStyleIdx="2" presStyleCnt="3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3" presStyleIdx="2" presStyleCnt="3" custScaleX="43251" custScaleY="70247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3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8828757-1CC6-41AE-9F20-FFE629786C2A}" type="pres">
      <dgm:prSet presAssocID="{1AC6C60E-CDA7-42F8-A46D-B944F4D3817F}" presName="hierChild5" presStyleCnt="0"/>
      <dgm:spPr/>
    </dgm:pt>
    <dgm:pt modelId="{38ADBA8F-EAE9-48FB-9331-60ADB2706B25}" type="pres">
      <dgm:prSet presAssocID="{7F4E9528-0AB8-4496-918D-C6B15F93176D}" presName="hierChild3" presStyleCnt="0"/>
      <dgm:spPr/>
    </dgm:pt>
    <dgm:pt modelId="{57B44C2C-0B2F-4C9E-BB23-1E63EC532CAA}" type="pres">
      <dgm:prSet presAssocID="{D7B6264F-4174-4BFC-AE02-91E620D868B3}" presName="Name111" presStyleLbl="parChTrans1D2" presStyleIdx="3" presStyleCnt="4"/>
      <dgm:spPr/>
    </dgm:pt>
    <dgm:pt modelId="{5C1C8665-3EC3-478E-9770-942C3D9A1B5D}" type="pres">
      <dgm:prSet presAssocID="{221E686D-BADC-44A2-960A-4927432A2960}" presName="hierRoot3" presStyleCnt="0">
        <dgm:presLayoutVars>
          <dgm:hierBranch val="init"/>
        </dgm:presLayoutVars>
      </dgm:prSet>
      <dgm:spPr/>
    </dgm:pt>
    <dgm:pt modelId="{593CBA91-8CD4-46EA-AF23-4F19A06E2D5D}" type="pres">
      <dgm:prSet presAssocID="{221E686D-BADC-44A2-960A-4927432A2960}" presName="rootComposite3" presStyleCnt="0"/>
      <dgm:spPr/>
    </dgm:pt>
    <dgm:pt modelId="{49F4C8DE-F5DB-4EDB-AC7C-4B6D01AB4FB2}" type="pres">
      <dgm:prSet presAssocID="{221E686D-BADC-44A2-960A-4927432A2960}" presName="rootText3" presStyleLbl="asst1" presStyleIdx="0" presStyleCnt="1" custScaleX="100450" custScaleY="75019">
        <dgm:presLayoutVars>
          <dgm:chPref val="3"/>
        </dgm:presLayoutVars>
      </dgm:prSet>
      <dgm:spPr/>
    </dgm:pt>
    <dgm:pt modelId="{5261D4F7-6D91-470C-A071-A99CA89EB799}" type="pres">
      <dgm:prSet presAssocID="{221E686D-BADC-44A2-960A-4927432A2960}" presName="rootConnector3" presStyleLbl="asst1" presStyleIdx="0" presStyleCnt="1"/>
      <dgm:spPr/>
    </dgm:pt>
    <dgm:pt modelId="{4E5CD93D-FB00-48CF-A521-C0756C7A79BD}" type="pres">
      <dgm:prSet presAssocID="{221E686D-BADC-44A2-960A-4927432A2960}" presName="hierChild6" presStyleCnt="0"/>
      <dgm:spPr/>
    </dgm:pt>
    <dgm:pt modelId="{91142B0B-916C-4533-BD04-122C15C4EA76}" type="pres">
      <dgm:prSet presAssocID="{221E686D-BADC-44A2-960A-4927432A2960}" presName="hierChild7" presStyleCnt="0"/>
      <dgm:spPr/>
    </dgm:pt>
  </dgm:ptLst>
  <dgm:cxnLst>
    <dgm:cxn modelId="{1A624E07-BD3D-4EEA-AD04-3AD4111AA67B}" type="presOf" srcId="{53F5B279-A9AE-42D5-9DA3-2BDDD6CECEF5}" destId="{F21C33EE-FC5A-44D5-9E9A-74D50DE1EB2D}" srcOrd="0" destOrd="0" presId="urn:microsoft.com/office/officeart/2005/8/layout/orgChart1"/>
    <dgm:cxn modelId="{AB25C124-E764-4ADD-B566-ACE29E97A6B3}" srcId="{7F4E9528-0AB8-4496-918D-C6B15F93176D}" destId="{1AC6C60E-CDA7-42F8-A46D-B944F4D3817F}" srcOrd="3" destOrd="0" parTransId="{CA5C2AF5-1789-46BC-8722-54CE7F095AB9}" sibTransId="{68552ADF-FA4A-4E94-9FB0-8031E95BD913}"/>
    <dgm:cxn modelId="{AD595F27-3F4F-4330-9ED9-FE1F886A793A}" type="presOf" srcId="{672076DD-AF46-4122-830D-1E1E06F42E0F}" destId="{E05BCF44-BA8D-4A88-8076-1832D9D13CE3}" srcOrd="1" destOrd="0" presId="urn:microsoft.com/office/officeart/2005/8/layout/orgChart1"/>
    <dgm:cxn modelId="{27DACE28-A2C6-41FD-980D-418B0E22FF0E}" srcId="{BA6FDA09-AEAF-4461-9902-7E00B169F3F5}" destId="{7F4E9528-0AB8-4496-918D-C6B15F93176D}" srcOrd="0" destOrd="0" parTransId="{B522D99C-B103-4B0A-81BF-036A5AD85FE3}" sibTransId="{A848C90F-8893-4233-B2C5-FFF12D9F5E40}"/>
    <dgm:cxn modelId="{25E73B2A-7750-42F8-845A-6FBD0405119D}" type="presOf" srcId="{D035ABD9-A481-4388-AEA5-E1364445B24E}" destId="{028B455A-83C7-40C6-ADCF-0345B94C52C9}" srcOrd="0" destOrd="0" presId="urn:microsoft.com/office/officeart/2005/8/layout/orgChart1"/>
    <dgm:cxn modelId="{36D79A2C-EB04-4680-99A0-085893466439}" type="presOf" srcId="{CA5C2AF5-1789-46BC-8722-54CE7F095AB9}" destId="{7F8BAF87-B824-4924-8664-C4FA21ADAD29}" srcOrd="0" destOrd="0" presId="urn:microsoft.com/office/officeart/2005/8/layout/orgChart1"/>
    <dgm:cxn modelId="{F531C42F-39CD-480F-A9BD-F83A5E39692F}" type="presOf" srcId="{245D25D1-069F-4B6D-AED2-9B7DA3B8A7B8}" destId="{E9F4702A-C126-4960-81A2-9F8BF1D1601B}" srcOrd="0" destOrd="0" presId="urn:microsoft.com/office/officeart/2005/8/layout/orgChart1"/>
    <dgm:cxn modelId="{39B1A130-2F2B-4AA2-99EA-9FE9E1D272FD}" type="presOf" srcId="{7F4E9528-0AB8-4496-918D-C6B15F93176D}" destId="{F5972BF8-8BBD-4BE1-B97B-D8C76F4D2670}" srcOrd="1" destOrd="0" presId="urn:microsoft.com/office/officeart/2005/8/layout/orgChart1"/>
    <dgm:cxn modelId="{067FC834-4BBA-422B-BF5B-CA1D78724AB6}" srcId="{7F4E9528-0AB8-4496-918D-C6B15F93176D}" destId="{B0BF5C0A-F418-4390-AB89-98BBF519B7BD}" srcOrd="1" destOrd="0" parTransId="{D8F3C87B-4B41-470C-A38D-EB31C770B679}" sibTransId="{06559232-ABFE-4B34-81FB-CEC332583CD1}"/>
    <dgm:cxn modelId="{2D4FEC3C-F5F4-4FE4-B2C5-EE6827AD6980}" srcId="{7F4E9528-0AB8-4496-918D-C6B15F93176D}" destId="{221E686D-BADC-44A2-960A-4927432A2960}" srcOrd="0" destOrd="0" parTransId="{D7B6264F-4174-4BFC-AE02-91E620D868B3}" sibTransId="{884F2DCD-257E-424E-BA34-E0B48C29FC11}"/>
    <dgm:cxn modelId="{EA870B5C-5E92-47E5-A793-1D7CD22E96D4}" type="presOf" srcId="{58D89912-B432-4EC0-A331-841586E77B94}" destId="{F82E976A-44E0-4F4E-BB17-97723946BF47}" srcOrd="0" destOrd="0" presId="urn:microsoft.com/office/officeart/2005/8/layout/orgChart1"/>
    <dgm:cxn modelId="{48B08941-FA3C-4EC3-AE76-BC04E4AADD30}" type="presOf" srcId="{1AC6C60E-CDA7-42F8-A46D-B944F4D3817F}" destId="{89007CD1-E03F-49FF-B9DC-2AC5D2B3F18D}" srcOrd="0" destOrd="0" presId="urn:microsoft.com/office/officeart/2005/8/layout/orgChart1"/>
    <dgm:cxn modelId="{F5684D65-1FCC-4FC3-98FB-F73604C0E888}" srcId="{1AC6C60E-CDA7-42F8-A46D-B944F4D3817F}" destId="{9825027D-77C5-41B3-95A8-A8D3B8567D57}" srcOrd="0" destOrd="0" parTransId="{D035ABD9-A481-4388-AEA5-E1364445B24E}" sibTransId="{BE4B99A4-8208-40E6-9E56-579B5398D9F0}"/>
    <dgm:cxn modelId="{A5CE6748-1071-4203-AA0E-04748F1274F3}" srcId="{7F4E9528-0AB8-4496-918D-C6B15F93176D}" destId="{245D25D1-069F-4B6D-AED2-9B7DA3B8A7B8}" srcOrd="2" destOrd="0" parTransId="{C95F84F9-B1DE-4D17-A426-416BA8FFF7FE}" sibTransId="{B32EF9AC-0E85-4979-8B1A-249A5C1A0C84}"/>
    <dgm:cxn modelId="{51EAA949-5552-43F8-812C-FB7CEDE0909B}" type="presOf" srcId="{221E686D-BADC-44A2-960A-4927432A2960}" destId="{49F4C8DE-F5DB-4EDB-AC7C-4B6D01AB4FB2}" srcOrd="0" destOrd="0" presId="urn:microsoft.com/office/officeart/2005/8/layout/orgChart1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8E262C6B-85A0-4ED0-A725-4F5EAC7544A4}" type="presOf" srcId="{D7B6264F-4174-4BFC-AE02-91E620D868B3}" destId="{57B44C2C-0B2F-4C9E-BB23-1E63EC532CAA}" srcOrd="0" destOrd="0" presId="urn:microsoft.com/office/officeart/2005/8/layout/orgChart1"/>
    <dgm:cxn modelId="{E6EC1B4C-0406-47DD-8344-7CCB6A1C0509}" type="presOf" srcId="{1AC6C60E-CDA7-42F8-A46D-B944F4D3817F}" destId="{E6906849-0386-470D-91F3-B4628256F7EF}" srcOrd="1" destOrd="0" presId="urn:microsoft.com/office/officeart/2005/8/layout/orgChart1"/>
    <dgm:cxn modelId="{A46B5B51-435C-457E-9A0D-169763819BD0}" type="presOf" srcId="{9825027D-77C5-41B3-95A8-A8D3B8567D57}" destId="{8E3D835B-E169-4865-9182-60248E2F00D4}" srcOrd="1" destOrd="0" presId="urn:microsoft.com/office/officeart/2005/8/layout/orgChart1"/>
    <dgm:cxn modelId="{6FC2C877-3807-49E1-8A3A-9990BD9A866B}" type="presOf" srcId="{B0BF5C0A-F418-4390-AB89-98BBF519B7BD}" destId="{DF0769DF-199E-41F7-A31A-BC0A4627CC52}" srcOrd="1" destOrd="0" presId="urn:microsoft.com/office/officeart/2005/8/layout/orgChart1"/>
    <dgm:cxn modelId="{3364B4A4-A483-4A70-A784-C66DCE8FFAA6}" type="presOf" srcId="{672076DD-AF46-4122-830D-1E1E06F42E0F}" destId="{FA8344E0-1E8F-4BA9-B76F-FDAD451E86FF}" srcOrd="0" destOrd="0" presId="urn:microsoft.com/office/officeart/2005/8/layout/orgChart1"/>
    <dgm:cxn modelId="{A8A031D4-E614-4A74-81B1-4BEF32B38421}" type="presOf" srcId="{D8F3C87B-4B41-470C-A38D-EB31C770B679}" destId="{6A4CD5F9-458D-4920-A068-693F242FFB27}" srcOrd="0" destOrd="0" presId="urn:microsoft.com/office/officeart/2005/8/layout/orgChart1"/>
    <dgm:cxn modelId="{0ABEF7D5-F00E-47D4-94C9-710692C3D6F9}" type="presOf" srcId="{7F4E9528-0AB8-4496-918D-C6B15F93176D}" destId="{34401A72-C38A-4153-92FA-AEB8695BFE1C}" srcOrd="0" destOrd="0" presId="urn:microsoft.com/office/officeart/2005/8/layout/orgChart1"/>
    <dgm:cxn modelId="{A5AEDAE3-CE84-4FD4-A927-106B918E06F6}" type="presOf" srcId="{245D25D1-069F-4B6D-AED2-9B7DA3B8A7B8}" destId="{A2AF8F53-A6CF-4F6B-A11C-FED790928E09}" srcOrd="1" destOrd="0" presId="urn:microsoft.com/office/officeart/2005/8/layout/orgChart1"/>
    <dgm:cxn modelId="{BD8C9DE4-CA9C-4E40-9949-85B26831F507}" type="presOf" srcId="{8213EDC4-BE88-4792-95FE-A7985C79F82F}" destId="{67FF7A3E-7F86-4C40-AC92-5A8410C408BD}" srcOrd="1" destOrd="0" presId="urn:microsoft.com/office/officeart/2005/8/layout/orgChart1"/>
    <dgm:cxn modelId="{20E459E9-05DB-40F6-8CE0-F623185B20BF}" type="presOf" srcId="{9825027D-77C5-41B3-95A8-A8D3B8567D57}" destId="{98246635-6641-4E17-BB81-862D9849BC2C}" srcOrd="0" destOrd="0" presId="urn:microsoft.com/office/officeart/2005/8/layout/orgChart1"/>
    <dgm:cxn modelId="{F701C9EB-24D6-4D35-B8DB-A859719BBC10}" srcId="{1AC6C60E-CDA7-42F8-A46D-B944F4D3817F}" destId="{672076DD-AF46-4122-830D-1E1E06F42E0F}" srcOrd="2" destOrd="0" parTransId="{58D89912-B432-4EC0-A331-841586E77B94}" sibTransId="{FA493E7E-A17C-4C37-966F-5BF95CA32D25}"/>
    <dgm:cxn modelId="{DBA815F0-ECC4-49F9-B907-76982173CD4A}" type="presOf" srcId="{B0BF5C0A-F418-4390-AB89-98BBF519B7BD}" destId="{25AAFB6E-C055-45E2-9E89-4EEEA94BDB17}" srcOrd="0" destOrd="0" presId="urn:microsoft.com/office/officeart/2005/8/layout/orgChart1"/>
    <dgm:cxn modelId="{C188A1F5-2AB9-48C6-A33D-E156FF00E0FC}" type="presOf" srcId="{8213EDC4-BE88-4792-95FE-A7985C79F82F}" destId="{3DB0EBFC-218D-44C3-ACFE-AC9E3EDC6400}" srcOrd="0" destOrd="0" presId="urn:microsoft.com/office/officeart/2005/8/layout/orgChart1"/>
    <dgm:cxn modelId="{46DE52FC-4722-4037-9082-8B13C2F186B9}" type="presOf" srcId="{221E686D-BADC-44A2-960A-4927432A2960}" destId="{5261D4F7-6D91-470C-A071-A99CA89EB799}" srcOrd="1" destOrd="0" presId="urn:microsoft.com/office/officeart/2005/8/layout/orgChart1"/>
    <dgm:cxn modelId="{E7441BFE-EB53-4A39-A9B8-30EA59FB760C}" srcId="{1AC6C60E-CDA7-42F8-A46D-B944F4D3817F}" destId="{8213EDC4-BE88-4792-95FE-A7985C79F82F}" srcOrd="1" destOrd="0" parTransId="{53F5B279-A9AE-42D5-9DA3-2BDDD6CECEF5}" sibTransId="{470443BE-D404-4597-B928-48BD3286F90D}"/>
    <dgm:cxn modelId="{04CF60FF-F0D3-46EE-9DD2-664418AC8677}" type="presOf" srcId="{C95F84F9-B1DE-4D17-A426-416BA8FFF7FE}" destId="{6D550139-2A62-4D7B-AD6C-4B3E50118718}" srcOrd="0" destOrd="0" presId="urn:microsoft.com/office/officeart/2005/8/layout/orgChart1"/>
    <dgm:cxn modelId="{FB6CDA33-E5C9-4990-9176-B77BAB4F63AB}" type="presParOf" srcId="{438BF4E9-643B-4A12-A496-537104A7A892}" destId="{C5832C18-82E6-476D-80FB-A0863DEF5229}" srcOrd="0" destOrd="0" presId="urn:microsoft.com/office/officeart/2005/8/layout/orgChart1"/>
    <dgm:cxn modelId="{4753CC8D-A5C5-4193-8784-153ECC79EDCB}" type="presParOf" srcId="{C5832C18-82E6-476D-80FB-A0863DEF5229}" destId="{7A94F2D3-B172-4886-AE10-9477EFABC06C}" srcOrd="0" destOrd="0" presId="urn:microsoft.com/office/officeart/2005/8/layout/orgChart1"/>
    <dgm:cxn modelId="{DBCB708B-1AF8-45C5-9B8F-D9ED243E20E2}" type="presParOf" srcId="{7A94F2D3-B172-4886-AE10-9477EFABC06C}" destId="{34401A72-C38A-4153-92FA-AEB8695BFE1C}" srcOrd="0" destOrd="0" presId="urn:microsoft.com/office/officeart/2005/8/layout/orgChart1"/>
    <dgm:cxn modelId="{100F65B9-36C7-4680-A3DA-C2420B01DE64}" type="presParOf" srcId="{7A94F2D3-B172-4886-AE10-9477EFABC06C}" destId="{F5972BF8-8BBD-4BE1-B97B-D8C76F4D2670}" srcOrd="1" destOrd="0" presId="urn:microsoft.com/office/officeart/2005/8/layout/orgChart1"/>
    <dgm:cxn modelId="{BEAA8152-AF39-4D35-8CF2-7C4384FFCAF5}" type="presParOf" srcId="{C5832C18-82E6-476D-80FB-A0863DEF5229}" destId="{7D59B132-8984-4E0C-8FC7-9758CD9E304A}" srcOrd="1" destOrd="0" presId="urn:microsoft.com/office/officeart/2005/8/layout/orgChart1"/>
    <dgm:cxn modelId="{02523899-C724-4B7F-827C-A9980C532B9D}" type="presParOf" srcId="{7D59B132-8984-4E0C-8FC7-9758CD9E304A}" destId="{6A4CD5F9-458D-4920-A068-693F242FFB27}" srcOrd="0" destOrd="0" presId="urn:microsoft.com/office/officeart/2005/8/layout/orgChart1"/>
    <dgm:cxn modelId="{53F7C037-F399-4388-A8D8-BB2644546EB2}" type="presParOf" srcId="{7D59B132-8984-4E0C-8FC7-9758CD9E304A}" destId="{5CB3659B-D37F-4BFF-88FB-0F5443108FD5}" srcOrd="1" destOrd="0" presId="urn:microsoft.com/office/officeart/2005/8/layout/orgChart1"/>
    <dgm:cxn modelId="{AF8BBD40-0870-4A39-88CC-60F30132382E}" type="presParOf" srcId="{5CB3659B-D37F-4BFF-88FB-0F5443108FD5}" destId="{2F7EDD0A-073B-4B2A-9C5E-4D69524FEAA4}" srcOrd="0" destOrd="0" presId="urn:microsoft.com/office/officeart/2005/8/layout/orgChart1"/>
    <dgm:cxn modelId="{65FECE6B-1B90-4C33-B1AE-DBB171202B2C}" type="presParOf" srcId="{2F7EDD0A-073B-4B2A-9C5E-4D69524FEAA4}" destId="{25AAFB6E-C055-45E2-9E89-4EEEA94BDB17}" srcOrd="0" destOrd="0" presId="urn:microsoft.com/office/officeart/2005/8/layout/orgChart1"/>
    <dgm:cxn modelId="{06CE9ADB-3B36-4C9B-8D33-FBECF1CF5CA1}" type="presParOf" srcId="{2F7EDD0A-073B-4B2A-9C5E-4D69524FEAA4}" destId="{DF0769DF-199E-41F7-A31A-BC0A4627CC52}" srcOrd="1" destOrd="0" presId="urn:microsoft.com/office/officeart/2005/8/layout/orgChart1"/>
    <dgm:cxn modelId="{BA17F004-7074-45B7-B4D7-FF930F540720}" type="presParOf" srcId="{5CB3659B-D37F-4BFF-88FB-0F5443108FD5}" destId="{BF4354A6-98F7-42C6-B68E-2C7B113540FA}" srcOrd="1" destOrd="0" presId="urn:microsoft.com/office/officeart/2005/8/layout/orgChart1"/>
    <dgm:cxn modelId="{06761F70-96DA-45AE-944A-88427CF8246B}" type="presParOf" srcId="{5CB3659B-D37F-4BFF-88FB-0F5443108FD5}" destId="{3D03B2DA-1923-4B84-9A26-34C5C492F3E5}" srcOrd="2" destOrd="0" presId="urn:microsoft.com/office/officeart/2005/8/layout/orgChart1"/>
    <dgm:cxn modelId="{F5724E97-C6C0-4DF0-8122-764684EC4A4F}" type="presParOf" srcId="{7D59B132-8984-4E0C-8FC7-9758CD9E304A}" destId="{6D550139-2A62-4D7B-AD6C-4B3E50118718}" srcOrd="2" destOrd="0" presId="urn:microsoft.com/office/officeart/2005/8/layout/orgChart1"/>
    <dgm:cxn modelId="{539D9A8F-7A06-447C-95DA-FB43321944B3}" type="presParOf" srcId="{7D59B132-8984-4E0C-8FC7-9758CD9E304A}" destId="{7157794B-D05D-438F-A874-53E79DA52635}" srcOrd="3" destOrd="0" presId="urn:microsoft.com/office/officeart/2005/8/layout/orgChart1"/>
    <dgm:cxn modelId="{B1D0AF25-2CEF-4B67-A143-2D79C85240F3}" type="presParOf" srcId="{7157794B-D05D-438F-A874-53E79DA52635}" destId="{DA7F0507-A55E-4CFC-9DA6-8AA7E3E6B932}" srcOrd="0" destOrd="0" presId="urn:microsoft.com/office/officeart/2005/8/layout/orgChart1"/>
    <dgm:cxn modelId="{4E74DBB5-5584-4F81-8B17-D3CC1E438F5A}" type="presParOf" srcId="{DA7F0507-A55E-4CFC-9DA6-8AA7E3E6B932}" destId="{E9F4702A-C126-4960-81A2-9F8BF1D1601B}" srcOrd="0" destOrd="0" presId="urn:microsoft.com/office/officeart/2005/8/layout/orgChart1"/>
    <dgm:cxn modelId="{0EC50F4B-5484-4A60-BB98-C55944893B3B}" type="presParOf" srcId="{DA7F0507-A55E-4CFC-9DA6-8AA7E3E6B932}" destId="{A2AF8F53-A6CF-4F6B-A11C-FED790928E09}" srcOrd="1" destOrd="0" presId="urn:microsoft.com/office/officeart/2005/8/layout/orgChart1"/>
    <dgm:cxn modelId="{1832F761-5E24-4FE9-965A-3030CA7BBD09}" type="presParOf" srcId="{7157794B-D05D-438F-A874-53E79DA52635}" destId="{0ED8B3DB-C51F-4B80-9BBA-992FDB13E192}" srcOrd="1" destOrd="0" presId="urn:microsoft.com/office/officeart/2005/8/layout/orgChart1"/>
    <dgm:cxn modelId="{EC8876EC-29AC-4B46-9479-51EC31D9A459}" type="presParOf" srcId="{7157794B-D05D-438F-A874-53E79DA52635}" destId="{3E87A68D-B2A9-4E70-88DE-25B4CC2B6225}" srcOrd="2" destOrd="0" presId="urn:microsoft.com/office/officeart/2005/8/layout/orgChart1"/>
    <dgm:cxn modelId="{854BA7A9-1EDA-40D8-AEF9-07AF8923EA0D}" type="presParOf" srcId="{7D59B132-8984-4E0C-8FC7-9758CD9E304A}" destId="{7F8BAF87-B824-4924-8664-C4FA21ADAD29}" srcOrd="4" destOrd="0" presId="urn:microsoft.com/office/officeart/2005/8/layout/orgChart1"/>
    <dgm:cxn modelId="{998D58A4-0082-4BC9-957B-F29C5C874191}" type="presParOf" srcId="{7D59B132-8984-4E0C-8FC7-9758CD9E304A}" destId="{B27B17E7-9EC6-4419-B39B-BDFD6C070FAE}" srcOrd="5" destOrd="0" presId="urn:microsoft.com/office/officeart/2005/8/layout/orgChart1"/>
    <dgm:cxn modelId="{074F8CEB-82DD-4818-91EB-5340EE56BBB3}" type="presParOf" srcId="{B27B17E7-9EC6-4419-B39B-BDFD6C070FAE}" destId="{437D1DA2-AB5C-470D-9913-FFCE2DA448F9}" srcOrd="0" destOrd="0" presId="urn:microsoft.com/office/officeart/2005/8/layout/orgChart1"/>
    <dgm:cxn modelId="{CE30FEAE-D2F6-47EE-8593-CF7D157A621B}" type="presParOf" srcId="{437D1DA2-AB5C-470D-9913-FFCE2DA448F9}" destId="{89007CD1-E03F-49FF-B9DC-2AC5D2B3F18D}" srcOrd="0" destOrd="0" presId="urn:microsoft.com/office/officeart/2005/8/layout/orgChart1"/>
    <dgm:cxn modelId="{85E6D864-6AAC-4C73-A796-C40D382D3F78}" type="presParOf" srcId="{437D1DA2-AB5C-470D-9913-FFCE2DA448F9}" destId="{E6906849-0386-470D-91F3-B4628256F7EF}" srcOrd="1" destOrd="0" presId="urn:microsoft.com/office/officeart/2005/8/layout/orgChart1"/>
    <dgm:cxn modelId="{A6D0524D-C49A-4895-B7CA-5BA0A0FB3BE5}" type="presParOf" srcId="{B27B17E7-9EC6-4419-B39B-BDFD6C070FAE}" destId="{4E2A0AAA-A54F-49D0-B784-C4A434B1EFBE}" srcOrd="1" destOrd="0" presId="urn:microsoft.com/office/officeart/2005/8/layout/orgChart1"/>
    <dgm:cxn modelId="{289647B7-E4E3-4DDA-915E-53B83491D8BF}" type="presParOf" srcId="{4E2A0AAA-A54F-49D0-B784-C4A434B1EFBE}" destId="{028B455A-83C7-40C6-ADCF-0345B94C52C9}" srcOrd="0" destOrd="0" presId="urn:microsoft.com/office/officeart/2005/8/layout/orgChart1"/>
    <dgm:cxn modelId="{79A44A02-EB19-451D-AFF7-61D3AA9B1264}" type="presParOf" srcId="{4E2A0AAA-A54F-49D0-B784-C4A434B1EFBE}" destId="{F5D1A43F-5634-47D0-BB54-9FDBD4E2F1B3}" srcOrd="1" destOrd="0" presId="urn:microsoft.com/office/officeart/2005/8/layout/orgChart1"/>
    <dgm:cxn modelId="{B7CE018E-C3C0-4A01-BDBD-BAF8853665A1}" type="presParOf" srcId="{F5D1A43F-5634-47D0-BB54-9FDBD4E2F1B3}" destId="{66CCFBDC-0121-47C0-94AD-87A2CFD5A917}" srcOrd="0" destOrd="0" presId="urn:microsoft.com/office/officeart/2005/8/layout/orgChart1"/>
    <dgm:cxn modelId="{EB682BAD-1DF3-4789-BE72-B803681F746D}" type="presParOf" srcId="{66CCFBDC-0121-47C0-94AD-87A2CFD5A917}" destId="{98246635-6641-4E17-BB81-862D9849BC2C}" srcOrd="0" destOrd="0" presId="urn:microsoft.com/office/officeart/2005/8/layout/orgChart1"/>
    <dgm:cxn modelId="{411FD83A-6EBA-4D5F-BE09-FB7BB1483BBF}" type="presParOf" srcId="{66CCFBDC-0121-47C0-94AD-87A2CFD5A917}" destId="{8E3D835B-E169-4865-9182-60248E2F00D4}" srcOrd="1" destOrd="0" presId="urn:microsoft.com/office/officeart/2005/8/layout/orgChart1"/>
    <dgm:cxn modelId="{E802F110-E3B1-4AA4-8CC2-6C0E7E4C475E}" type="presParOf" srcId="{F5D1A43F-5634-47D0-BB54-9FDBD4E2F1B3}" destId="{49C6CD93-D55E-412E-9C3E-1520FC64F103}" srcOrd="1" destOrd="0" presId="urn:microsoft.com/office/officeart/2005/8/layout/orgChart1"/>
    <dgm:cxn modelId="{5A3EA402-A560-4140-A3CF-B352F9FBC358}" type="presParOf" srcId="{F5D1A43F-5634-47D0-BB54-9FDBD4E2F1B3}" destId="{E650419C-B874-4748-94EC-AE2F52277BAF}" srcOrd="2" destOrd="0" presId="urn:microsoft.com/office/officeart/2005/8/layout/orgChart1"/>
    <dgm:cxn modelId="{957299BB-61B8-464D-9A53-11F15B58D97D}" type="presParOf" srcId="{4E2A0AAA-A54F-49D0-B784-C4A434B1EFBE}" destId="{F21C33EE-FC5A-44D5-9E9A-74D50DE1EB2D}" srcOrd="2" destOrd="0" presId="urn:microsoft.com/office/officeart/2005/8/layout/orgChart1"/>
    <dgm:cxn modelId="{0522AB6E-2FD9-4E20-BEB8-94AE4795DA5C}" type="presParOf" srcId="{4E2A0AAA-A54F-49D0-B784-C4A434B1EFBE}" destId="{2E4C16B2-A9FB-4378-BD9E-AB408B25B63C}" srcOrd="3" destOrd="0" presId="urn:microsoft.com/office/officeart/2005/8/layout/orgChart1"/>
    <dgm:cxn modelId="{B4373A0B-2022-44B5-868C-4A14F179BBCE}" type="presParOf" srcId="{2E4C16B2-A9FB-4378-BD9E-AB408B25B63C}" destId="{A55B94B3-9C80-4940-B3EB-724BCA843C8F}" srcOrd="0" destOrd="0" presId="urn:microsoft.com/office/officeart/2005/8/layout/orgChart1"/>
    <dgm:cxn modelId="{9BB10ED5-6647-4C72-A1E6-AAA2810ABE48}" type="presParOf" srcId="{A55B94B3-9C80-4940-B3EB-724BCA843C8F}" destId="{3DB0EBFC-218D-44C3-ACFE-AC9E3EDC6400}" srcOrd="0" destOrd="0" presId="urn:microsoft.com/office/officeart/2005/8/layout/orgChart1"/>
    <dgm:cxn modelId="{CE55B58A-4DCF-44E1-B8E8-39C77402D59C}" type="presParOf" srcId="{A55B94B3-9C80-4940-B3EB-724BCA843C8F}" destId="{67FF7A3E-7F86-4C40-AC92-5A8410C408BD}" srcOrd="1" destOrd="0" presId="urn:microsoft.com/office/officeart/2005/8/layout/orgChart1"/>
    <dgm:cxn modelId="{1B56A675-016D-4771-B934-63434384FA6A}" type="presParOf" srcId="{2E4C16B2-A9FB-4378-BD9E-AB408B25B63C}" destId="{9CB63E3F-E17A-4F78-B202-4C1D6A06D796}" srcOrd="1" destOrd="0" presId="urn:microsoft.com/office/officeart/2005/8/layout/orgChart1"/>
    <dgm:cxn modelId="{136E2030-BEAC-44AE-9123-21782D3D52FF}" type="presParOf" srcId="{2E4C16B2-A9FB-4378-BD9E-AB408B25B63C}" destId="{364D39D4-2EE9-469F-8DD4-128D00B8701F}" srcOrd="2" destOrd="0" presId="urn:microsoft.com/office/officeart/2005/8/layout/orgChart1"/>
    <dgm:cxn modelId="{889222EE-BB71-45C8-871B-3D6917AFB41F}" type="presParOf" srcId="{4E2A0AAA-A54F-49D0-B784-C4A434B1EFBE}" destId="{F82E976A-44E0-4F4E-BB17-97723946BF47}" srcOrd="4" destOrd="0" presId="urn:microsoft.com/office/officeart/2005/8/layout/orgChart1"/>
    <dgm:cxn modelId="{506FCC69-0590-4D06-9C7D-FA8CB444B6D1}" type="presParOf" srcId="{4E2A0AAA-A54F-49D0-B784-C4A434B1EFBE}" destId="{DF9BB0DD-F2F4-4013-87EC-BD19D3CCE331}" srcOrd="5" destOrd="0" presId="urn:microsoft.com/office/officeart/2005/8/layout/orgChart1"/>
    <dgm:cxn modelId="{89B30AC1-2F88-4785-AE87-82425EE5A0E4}" type="presParOf" srcId="{DF9BB0DD-F2F4-4013-87EC-BD19D3CCE331}" destId="{3D258067-991D-4CB6-957C-8858463F3D1A}" srcOrd="0" destOrd="0" presId="urn:microsoft.com/office/officeart/2005/8/layout/orgChart1"/>
    <dgm:cxn modelId="{4171227C-64CA-481E-8428-82426E12CEBC}" type="presParOf" srcId="{3D258067-991D-4CB6-957C-8858463F3D1A}" destId="{FA8344E0-1E8F-4BA9-B76F-FDAD451E86FF}" srcOrd="0" destOrd="0" presId="urn:microsoft.com/office/officeart/2005/8/layout/orgChart1"/>
    <dgm:cxn modelId="{EC710BEF-6410-4AF6-AB81-031EFCA06B8A}" type="presParOf" srcId="{3D258067-991D-4CB6-957C-8858463F3D1A}" destId="{E05BCF44-BA8D-4A88-8076-1832D9D13CE3}" srcOrd="1" destOrd="0" presId="urn:microsoft.com/office/officeart/2005/8/layout/orgChart1"/>
    <dgm:cxn modelId="{096BEC1E-09F5-42FC-9FD2-68AE38059C23}" type="presParOf" srcId="{DF9BB0DD-F2F4-4013-87EC-BD19D3CCE331}" destId="{FFAAC61B-CFC5-46C9-AF9C-598F2CF0A7FB}" srcOrd="1" destOrd="0" presId="urn:microsoft.com/office/officeart/2005/8/layout/orgChart1"/>
    <dgm:cxn modelId="{E4E7B067-6232-466D-9EAA-659623FB7EB8}" type="presParOf" srcId="{DF9BB0DD-F2F4-4013-87EC-BD19D3CCE331}" destId="{1348F805-F660-4A99-A0B8-7A3C21BBED44}" srcOrd="2" destOrd="0" presId="urn:microsoft.com/office/officeart/2005/8/layout/orgChart1"/>
    <dgm:cxn modelId="{04D51D85-9A70-47A0-82C4-805868DC43D3}" type="presParOf" srcId="{B27B17E7-9EC6-4419-B39B-BDFD6C070FAE}" destId="{68828757-1CC6-41AE-9F20-FFE629786C2A}" srcOrd="2" destOrd="0" presId="urn:microsoft.com/office/officeart/2005/8/layout/orgChart1"/>
    <dgm:cxn modelId="{FEC762A7-50DB-4543-A00B-0A1700BAA79A}" type="presParOf" srcId="{C5832C18-82E6-476D-80FB-A0863DEF5229}" destId="{38ADBA8F-EAE9-48FB-9331-60ADB2706B25}" srcOrd="2" destOrd="0" presId="urn:microsoft.com/office/officeart/2005/8/layout/orgChart1"/>
    <dgm:cxn modelId="{F4A78A17-2111-4FCB-9950-8E82F344EB7A}" type="presParOf" srcId="{38ADBA8F-EAE9-48FB-9331-60ADB2706B25}" destId="{57B44C2C-0B2F-4C9E-BB23-1E63EC532CAA}" srcOrd="0" destOrd="0" presId="urn:microsoft.com/office/officeart/2005/8/layout/orgChart1"/>
    <dgm:cxn modelId="{A9F4FAD8-409B-4A15-BB2D-C06571C77D31}" type="presParOf" srcId="{38ADBA8F-EAE9-48FB-9331-60ADB2706B25}" destId="{5C1C8665-3EC3-478E-9770-942C3D9A1B5D}" srcOrd="1" destOrd="0" presId="urn:microsoft.com/office/officeart/2005/8/layout/orgChart1"/>
    <dgm:cxn modelId="{145A5855-3BC7-4FEF-A347-D8A989DA07C5}" type="presParOf" srcId="{5C1C8665-3EC3-478E-9770-942C3D9A1B5D}" destId="{593CBA91-8CD4-46EA-AF23-4F19A06E2D5D}" srcOrd="0" destOrd="0" presId="urn:microsoft.com/office/officeart/2005/8/layout/orgChart1"/>
    <dgm:cxn modelId="{D2EF90B2-9944-4792-89C4-95CEF16693FE}" type="presParOf" srcId="{593CBA91-8CD4-46EA-AF23-4F19A06E2D5D}" destId="{49F4C8DE-F5DB-4EDB-AC7C-4B6D01AB4FB2}" srcOrd="0" destOrd="0" presId="urn:microsoft.com/office/officeart/2005/8/layout/orgChart1"/>
    <dgm:cxn modelId="{952890F4-2F4C-4DEA-91D4-620CE2FFBDE0}" type="presParOf" srcId="{593CBA91-8CD4-46EA-AF23-4F19A06E2D5D}" destId="{5261D4F7-6D91-470C-A071-A99CA89EB799}" srcOrd="1" destOrd="0" presId="urn:microsoft.com/office/officeart/2005/8/layout/orgChart1"/>
    <dgm:cxn modelId="{0502D415-A06E-4C41-8318-DB94A0073083}" type="presParOf" srcId="{5C1C8665-3EC3-478E-9770-942C3D9A1B5D}" destId="{4E5CD93D-FB00-48CF-A521-C0756C7A79BD}" srcOrd="1" destOrd="0" presId="urn:microsoft.com/office/officeart/2005/8/layout/orgChart1"/>
    <dgm:cxn modelId="{BA9EA366-D6B2-4C23-9490-FBF3CE02D1A8}" type="presParOf" srcId="{5C1C8665-3EC3-478E-9770-942C3D9A1B5D}" destId="{91142B0B-916C-4533-BD04-122C15C4EA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E9528-0AB8-4496-918D-C6B15F93176D}">
      <dgm:prSet phldrT="[文本]"/>
      <dgm:spPr/>
      <dgm:t>
        <a:bodyPr/>
        <a:lstStyle/>
        <a:p>
          <a:r>
            <a:rPr lang="en-US" dirty="0"/>
            <a:t>macro</a:t>
          </a:r>
        </a:p>
      </dgm:t>
    </dgm:pt>
    <dgm:pt modelId="{B522D99C-B103-4B0A-81BF-036A5AD85FE3}" type="parTrans" cxnId="{27DACE28-A2C6-41FD-980D-418B0E22FF0E}">
      <dgm:prSet/>
      <dgm:spPr/>
      <dgm:t>
        <a:bodyPr/>
        <a:lstStyle/>
        <a:p>
          <a:endParaRPr lang="en-US"/>
        </a:p>
      </dgm:t>
    </dgm:pt>
    <dgm:pt modelId="{A848C90F-8893-4233-B2C5-FFF12D9F5E40}" type="sibTrans" cxnId="{27DACE28-A2C6-41FD-980D-418B0E22FF0E}">
      <dgm:prSet/>
      <dgm:spPr/>
      <dgm:t>
        <a:bodyPr/>
        <a:lstStyle/>
        <a:p>
          <a:endParaRPr lang="en-US"/>
        </a:p>
      </dgm:t>
    </dgm:pt>
    <dgm:pt modelId="{221E686D-BADC-44A2-960A-4927432A2960}" type="asst">
      <dgm:prSet phldrT="[文本]"/>
      <dgm:spPr/>
      <dgm:t>
        <a:bodyPr/>
        <a:lstStyle/>
        <a:p>
          <a:r>
            <a:rPr lang="en-US" dirty="0" err="1"/>
            <a:t>env</a:t>
          </a:r>
          <a:r>
            <a:rPr lang="en-US" dirty="0"/>
            <a:t>=main</a:t>
          </a:r>
        </a:p>
      </dgm:t>
    </dgm:pt>
    <dgm:pt modelId="{D7B6264F-4174-4BFC-AE02-91E620D868B3}" type="parTrans" cxnId="{2D4FEC3C-F5F4-4FE4-B2C5-EE6827AD6980}">
      <dgm:prSet/>
      <dgm:spPr/>
      <dgm:t>
        <a:bodyPr/>
        <a:lstStyle/>
        <a:p>
          <a:endParaRPr lang="en-US"/>
        </a:p>
      </dgm:t>
    </dgm:pt>
    <dgm:pt modelId="{884F2DCD-257E-424E-BA34-E0B48C29FC11}" type="sibTrans" cxnId="{2D4FEC3C-F5F4-4FE4-B2C5-EE6827AD6980}">
      <dgm:prSet/>
      <dgm:spPr/>
      <dgm:t>
        <a:bodyPr/>
        <a:lstStyle/>
        <a:p>
          <a:endParaRPr lang="en-US"/>
        </a:p>
      </dgm:t>
    </dgm:pt>
    <dgm:pt modelId="{B0BF5C0A-F418-4390-AB89-98BBF519B7BD}">
      <dgm:prSet phldrT="[文本]"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five_times</a:t>
          </a:r>
          <a:br>
            <a:rPr lang="en-US" dirty="0"/>
          </a:br>
          <a:r>
            <a:rPr lang="zh-CN" altLang="en-US" dirty="0"/>
            <a:t>宏名</a:t>
          </a:r>
          <a:r>
            <a:rPr lang="en-US" altLang="zh-CN" dirty="0"/>
            <a:t>(</a:t>
          </a:r>
          <a:r>
            <a:rPr lang="zh-CN" altLang="en-US" dirty="0"/>
            <a:t>标识符</a:t>
          </a:r>
          <a:r>
            <a:rPr lang="en-US" altLang="zh-CN" dirty="0"/>
            <a:t>)</a:t>
          </a:r>
          <a:endParaRPr lang="en-US" dirty="0"/>
        </a:p>
      </dgm:t>
    </dgm:pt>
    <dgm:pt modelId="{D8F3C87B-4B41-470C-A38D-EB31C770B679}" type="parTrans" cxnId="{067FC834-4BBA-422B-BF5B-CA1D78724AB6}">
      <dgm:prSet/>
      <dgm:spPr/>
      <dgm:t>
        <a:bodyPr/>
        <a:lstStyle/>
        <a:p>
          <a:endParaRPr lang="en-US"/>
        </a:p>
      </dgm:t>
    </dgm:pt>
    <dgm:pt modelId="{06559232-ABFE-4B34-81FB-CEC332583CD1}" type="sibTrans" cxnId="{067FC834-4BBA-422B-BF5B-CA1D78724AB6}">
      <dgm:prSet/>
      <dgm:spPr/>
      <dgm:t>
        <a:bodyPr/>
        <a:lstStyle/>
        <a:p>
          <a:endParaRPr lang="en-US"/>
        </a:p>
      </dgm:t>
    </dgm:pt>
    <dgm:pt modelId="{1AC6C60E-CDA7-42F8-A46D-B944F4D3817F}">
      <dgm:prSet phldrT="[文本]"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CA5C2AF5-1789-46BC-8722-54CE7F095AB9}" type="parTrans" cxnId="{AB25C124-E764-4ADD-B566-ACE29E97A6B3}">
      <dgm:prSet/>
      <dgm:spPr/>
      <dgm:t>
        <a:bodyPr/>
        <a:lstStyle/>
        <a:p>
          <a:endParaRPr lang="en-US"/>
        </a:p>
      </dgm:t>
    </dgm:pt>
    <dgm:pt modelId="{68552ADF-FA4A-4E94-9FB0-8031E95BD913}" type="sibTrans" cxnId="{AB25C124-E764-4ADD-B566-ACE29E97A6B3}">
      <dgm:prSet/>
      <dgm:spPr/>
      <dgm:t>
        <a:bodyPr/>
        <a:lstStyle/>
        <a:p>
          <a:endParaRPr lang="en-US"/>
        </a:p>
      </dgm:t>
    </dgm:pt>
    <dgm:pt modelId="{245D25D1-069F-4B6D-AED2-9B7DA3B8A7B8}">
      <dgm:prSet/>
      <dgm:spPr/>
      <dgm:t>
        <a:bodyPr/>
        <a:lstStyle/>
        <a:p>
          <a:r>
            <a:rPr lang="zh-CN" altLang="en-US" dirty="0">
              <a:latin typeface="Consolas" panose="020B0609020204030204" pitchFamily="49" charset="0"/>
            </a:rPr>
            <a:t>！</a:t>
          </a:r>
          <a:endParaRPr lang="en-US" dirty="0">
            <a:latin typeface="Consolas" panose="020B0609020204030204" pitchFamily="49" charset="0"/>
          </a:endParaRPr>
        </a:p>
      </dgm:t>
    </dgm:pt>
    <dgm:pt modelId="{C95F84F9-B1DE-4D17-A426-416BA8FFF7FE}" type="parTrans" cxnId="{A5CE6748-1071-4203-AA0E-04748F1274F3}">
      <dgm:prSet/>
      <dgm:spPr/>
      <dgm:t>
        <a:bodyPr/>
        <a:lstStyle/>
        <a:p>
          <a:endParaRPr lang="en-US"/>
        </a:p>
      </dgm:t>
    </dgm:pt>
    <dgm:pt modelId="{B32EF9AC-0E85-4979-8B1A-249A5C1A0C84}" type="sibTrans" cxnId="{A5CE6748-1071-4203-AA0E-04748F1274F3}">
      <dgm:prSet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a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b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+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832C18-82E6-476D-80FB-A0863DEF5229}" type="pres">
      <dgm:prSet presAssocID="{7F4E9528-0AB8-4496-918D-C6B15F93176D}" presName="hierRoot1" presStyleCnt="0">
        <dgm:presLayoutVars>
          <dgm:hierBranch val="init"/>
        </dgm:presLayoutVars>
      </dgm:prSet>
      <dgm:spPr/>
    </dgm:pt>
    <dgm:pt modelId="{7A94F2D3-B172-4886-AE10-9477EFABC06C}" type="pres">
      <dgm:prSet presAssocID="{7F4E9528-0AB8-4496-918D-C6B15F93176D}" presName="rootComposite1" presStyleCnt="0"/>
      <dgm:spPr/>
    </dgm:pt>
    <dgm:pt modelId="{34401A72-C38A-4153-92FA-AEB8695BFE1C}" type="pres">
      <dgm:prSet presAssocID="{7F4E9528-0AB8-4496-918D-C6B15F93176D}" presName="rootText1" presStyleLbl="node0" presStyleIdx="0" presStyleCnt="1" custScaleX="82254" custScaleY="71989" custLinFactNeighborX="1958" custLinFactNeighborY="8483">
        <dgm:presLayoutVars>
          <dgm:chPref val="3"/>
        </dgm:presLayoutVars>
      </dgm:prSet>
      <dgm:spPr/>
    </dgm:pt>
    <dgm:pt modelId="{F5972BF8-8BBD-4BE1-B97B-D8C76F4D2670}" type="pres">
      <dgm:prSet presAssocID="{7F4E9528-0AB8-4496-918D-C6B15F93176D}" presName="rootConnector1" presStyleLbl="node1" presStyleIdx="0" presStyleCnt="0"/>
      <dgm:spPr/>
    </dgm:pt>
    <dgm:pt modelId="{7D59B132-8984-4E0C-8FC7-9758CD9E304A}" type="pres">
      <dgm:prSet presAssocID="{7F4E9528-0AB8-4496-918D-C6B15F93176D}" presName="hierChild2" presStyleCnt="0"/>
      <dgm:spPr/>
    </dgm:pt>
    <dgm:pt modelId="{6A4CD5F9-458D-4920-A068-693F242FFB27}" type="pres">
      <dgm:prSet presAssocID="{D8F3C87B-4B41-470C-A38D-EB31C770B679}" presName="Name37" presStyleLbl="parChTrans1D2" presStyleIdx="0" presStyleCnt="4"/>
      <dgm:spPr/>
    </dgm:pt>
    <dgm:pt modelId="{5CB3659B-D37F-4BFF-88FB-0F5443108FD5}" type="pres">
      <dgm:prSet presAssocID="{B0BF5C0A-F418-4390-AB89-98BBF519B7BD}" presName="hierRoot2" presStyleCnt="0">
        <dgm:presLayoutVars>
          <dgm:hierBranch val="init"/>
        </dgm:presLayoutVars>
      </dgm:prSet>
      <dgm:spPr/>
    </dgm:pt>
    <dgm:pt modelId="{2F7EDD0A-073B-4B2A-9C5E-4D69524FEAA4}" type="pres">
      <dgm:prSet presAssocID="{B0BF5C0A-F418-4390-AB89-98BBF519B7BD}" presName="rootComposite" presStyleCnt="0"/>
      <dgm:spPr/>
    </dgm:pt>
    <dgm:pt modelId="{25AAFB6E-C055-45E2-9E89-4EEEA94BDB17}" type="pres">
      <dgm:prSet presAssocID="{B0BF5C0A-F418-4390-AB89-98BBF519B7BD}" presName="rootText" presStyleLbl="node2" presStyleIdx="0" presStyleCnt="3">
        <dgm:presLayoutVars>
          <dgm:chPref val="3"/>
        </dgm:presLayoutVars>
      </dgm:prSet>
      <dgm:spPr/>
    </dgm:pt>
    <dgm:pt modelId="{DF0769DF-199E-41F7-A31A-BC0A4627CC52}" type="pres">
      <dgm:prSet presAssocID="{B0BF5C0A-F418-4390-AB89-98BBF519B7BD}" presName="rootConnector" presStyleLbl="node2" presStyleIdx="0" presStyleCnt="3"/>
      <dgm:spPr/>
    </dgm:pt>
    <dgm:pt modelId="{BF4354A6-98F7-42C6-B68E-2C7B113540FA}" type="pres">
      <dgm:prSet presAssocID="{B0BF5C0A-F418-4390-AB89-98BBF519B7BD}" presName="hierChild4" presStyleCnt="0"/>
      <dgm:spPr/>
    </dgm:pt>
    <dgm:pt modelId="{3D03B2DA-1923-4B84-9A26-34C5C492F3E5}" type="pres">
      <dgm:prSet presAssocID="{B0BF5C0A-F418-4390-AB89-98BBF519B7BD}" presName="hierChild5" presStyleCnt="0"/>
      <dgm:spPr/>
    </dgm:pt>
    <dgm:pt modelId="{6D550139-2A62-4D7B-AD6C-4B3E50118718}" type="pres">
      <dgm:prSet presAssocID="{C95F84F9-B1DE-4D17-A426-416BA8FFF7FE}" presName="Name37" presStyleLbl="parChTrans1D2" presStyleIdx="1" presStyleCnt="4"/>
      <dgm:spPr/>
    </dgm:pt>
    <dgm:pt modelId="{7157794B-D05D-438F-A874-53E79DA52635}" type="pres">
      <dgm:prSet presAssocID="{245D25D1-069F-4B6D-AED2-9B7DA3B8A7B8}" presName="hierRoot2" presStyleCnt="0">
        <dgm:presLayoutVars>
          <dgm:hierBranch val="init"/>
        </dgm:presLayoutVars>
      </dgm:prSet>
      <dgm:spPr/>
    </dgm:pt>
    <dgm:pt modelId="{DA7F0507-A55E-4CFC-9DA6-8AA7E3E6B932}" type="pres">
      <dgm:prSet presAssocID="{245D25D1-069F-4B6D-AED2-9B7DA3B8A7B8}" presName="rootComposite" presStyleCnt="0"/>
      <dgm:spPr/>
    </dgm:pt>
    <dgm:pt modelId="{E9F4702A-C126-4960-81A2-9F8BF1D1601B}" type="pres">
      <dgm:prSet presAssocID="{245D25D1-069F-4B6D-AED2-9B7DA3B8A7B8}" presName="rootText" presStyleLbl="node2" presStyleIdx="1" presStyleCnt="3" custScaleX="39223" custScaleY="74353">
        <dgm:presLayoutVars>
          <dgm:chPref val="3"/>
        </dgm:presLayoutVars>
      </dgm:prSet>
      <dgm:spPr/>
    </dgm:pt>
    <dgm:pt modelId="{A2AF8F53-A6CF-4F6B-A11C-FED790928E09}" type="pres">
      <dgm:prSet presAssocID="{245D25D1-069F-4B6D-AED2-9B7DA3B8A7B8}" presName="rootConnector" presStyleLbl="node2" presStyleIdx="1" presStyleCnt="3"/>
      <dgm:spPr/>
    </dgm:pt>
    <dgm:pt modelId="{0ED8B3DB-C51F-4B80-9BBA-992FDB13E192}" type="pres">
      <dgm:prSet presAssocID="{245D25D1-069F-4B6D-AED2-9B7DA3B8A7B8}" presName="hierChild4" presStyleCnt="0"/>
      <dgm:spPr/>
    </dgm:pt>
    <dgm:pt modelId="{3E87A68D-B2A9-4E70-88DE-25B4CC2B6225}" type="pres">
      <dgm:prSet presAssocID="{245D25D1-069F-4B6D-AED2-9B7DA3B8A7B8}" presName="hierChild5" presStyleCnt="0"/>
      <dgm:spPr/>
    </dgm:pt>
    <dgm:pt modelId="{7F8BAF87-B824-4924-8664-C4FA21ADAD29}" type="pres">
      <dgm:prSet presAssocID="{CA5C2AF5-1789-46BC-8722-54CE7F095AB9}" presName="Name37" presStyleLbl="parChTrans1D2" presStyleIdx="2" presStyleCnt="4"/>
      <dgm:spPr/>
    </dgm:pt>
    <dgm:pt modelId="{B27B17E7-9EC6-4419-B39B-BDFD6C070FAE}" type="pres">
      <dgm:prSet presAssocID="{1AC6C60E-CDA7-42F8-A46D-B944F4D3817F}" presName="hierRoot2" presStyleCnt="0">
        <dgm:presLayoutVars>
          <dgm:hierBranch/>
        </dgm:presLayoutVars>
      </dgm:prSet>
      <dgm:spPr/>
    </dgm:pt>
    <dgm:pt modelId="{437D1DA2-AB5C-470D-9913-FFCE2DA448F9}" type="pres">
      <dgm:prSet presAssocID="{1AC6C60E-CDA7-42F8-A46D-B944F4D3817F}" presName="rootComposite" presStyleCnt="0"/>
      <dgm:spPr/>
    </dgm:pt>
    <dgm:pt modelId="{89007CD1-E03F-49FF-B9DC-2AC5D2B3F18D}" type="pres">
      <dgm:prSet presAssocID="{1AC6C60E-CDA7-42F8-A46D-B944F4D3817F}" presName="rootText" presStyleLbl="node2" presStyleIdx="2" presStyleCnt="3" custScaleX="62050" custScaleY="76063" custLinFactNeighborX="1510">
        <dgm:presLayoutVars>
          <dgm:chPref val="3"/>
        </dgm:presLayoutVars>
      </dgm:prSet>
      <dgm:spPr/>
    </dgm:pt>
    <dgm:pt modelId="{E6906849-0386-470D-91F3-B4628256F7EF}" type="pres">
      <dgm:prSet presAssocID="{1AC6C60E-CDA7-42F8-A46D-B944F4D3817F}" presName="rootConnector" presStyleLbl="node2" presStyleIdx="2" presStyleCnt="3"/>
      <dgm:spPr/>
    </dgm:pt>
    <dgm:pt modelId="{4E2A0AAA-A54F-49D0-B784-C4A434B1EFBE}" type="pres">
      <dgm:prSet presAssocID="{1AC6C60E-CDA7-42F8-A46D-B944F4D3817F}" presName="hierChild4" presStyleCnt="0"/>
      <dgm:spPr/>
    </dgm:pt>
    <dgm:pt modelId="{028B455A-83C7-40C6-ADCF-0345B94C52C9}" type="pres">
      <dgm:prSet presAssocID="{D035ABD9-A481-4388-AEA5-E1364445B24E}" presName="Name35" presStyleLbl="parChTrans1D3" presStyleIdx="0" presStyleCnt="3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3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3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F21C33EE-FC5A-44D5-9E9A-74D50DE1EB2D}" type="pres">
      <dgm:prSet presAssocID="{53F5B279-A9AE-42D5-9DA3-2BDDD6CECEF5}" presName="Name35" presStyleLbl="parChTrans1D3" presStyleIdx="1" presStyleCnt="3"/>
      <dgm:spPr/>
    </dgm:pt>
    <dgm:pt modelId="{2E4C16B2-A9FB-4378-BD9E-AB408B25B63C}" type="pres">
      <dgm:prSet presAssocID="{8213EDC4-BE88-4792-95FE-A7985C79F82F}" presName="hierRoot2" presStyleCnt="0">
        <dgm:presLayoutVars>
          <dgm:hierBranch val="init"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3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3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F82E976A-44E0-4F4E-BB17-97723946BF47}" type="pres">
      <dgm:prSet presAssocID="{58D89912-B432-4EC0-A331-841586E77B94}" presName="Name35" presStyleLbl="parChTrans1D3" presStyleIdx="2" presStyleCnt="3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3" presStyleIdx="2" presStyleCnt="3" custScaleX="43251" custScaleY="70247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3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8828757-1CC6-41AE-9F20-FFE629786C2A}" type="pres">
      <dgm:prSet presAssocID="{1AC6C60E-CDA7-42F8-A46D-B944F4D3817F}" presName="hierChild5" presStyleCnt="0"/>
      <dgm:spPr/>
    </dgm:pt>
    <dgm:pt modelId="{38ADBA8F-EAE9-48FB-9331-60ADB2706B25}" type="pres">
      <dgm:prSet presAssocID="{7F4E9528-0AB8-4496-918D-C6B15F93176D}" presName="hierChild3" presStyleCnt="0"/>
      <dgm:spPr/>
    </dgm:pt>
    <dgm:pt modelId="{57B44C2C-0B2F-4C9E-BB23-1E63EC532CAA}" type="pres">
      <dgm:prSet presAssocID="{D7B6264F-4174-4BFC-AE02-91E620D868B3}" presName="Name111" presStyleLbl="parChTrans1D2" presStyleIdx="3" presStyleCnt="4"/>
      <dgm:spPr/>
    </dgm:pt>
    <dgm:pt modelId="{5C1C8665-3EC3-478E-9770-942C3D9A1B5D}" type="pres">
      <dgm:prSet presAssocID="{221E686D-BADC-44A2-960A-4927432A2960}" presName="hierRoot3" presStyleCnt="0">
        <dgm:presLayoutVars>
          <dgm:hierBranch val="init"/>
        </dgm:presLayoutVars>
      </dgm:prSet>
      <dgm:spPr/>
    </dgm:pt>
    <dgm:pt modelId="{593CBA91-8CD4-46EA-AF23-4F19A06E2D5D}" type="pres">
      <dgm:prSet presAssocID="{221E686D-BADC-44A2-960A-4927432A2960}" presName="rootComposite3" presStyleCnt="0"/>
      <dgm:spPr/>
    </dgm:pt>
    <dgm:pt modelId="{49F4C8DE-F5DB-4EDB-AC7C-4B6D01AB4FB2}" type="pres">
      <dgm:prSet presAssocID="{221E686D-BADC-44A2-960A-4927432A2960}" presName="rootText3" presStyleLbl="asst1" presStyleIdx="0" presStyleCnt="1" custScaleX="100450" custScaleY="75019">
        <dgm:presLayoutVars>
          <dgm:chPref val="3"/>
        </dgm:presLayoutVars>
      </dgm:prSet>
      <dgm:spPr/>
    </dgm:pt>
    <dgm:pt modelId="{5261D4F7-6D91-470C-A071-A99CA89EB799}" type="pres">
      <dgm:prSet presAssocID="{221E686D-BADC-44A2-960A-4927432A2960}" presName="rootConnector3" presStyleLbl="asst1" presStyleIdx="0" presStyleCnt="1"/>
      <dgm:spPr/>
    </dgm:pt>
    <dgm:pt modelId="{4E5CD93D-FB00-48CF-A521-C0756C7A79BD}" type="pres">
      <dgm:prSet presAssocID="{221E686D-BADC-44A2-960A-4927432A2960}" presName="hierChild6" presStyleCnt="0"/>
      <dgm:spPr/>
    </dgm:pt>
    <dgm:pt modelId="{91142B0B-916C-4533-BD04-122C15C4EA76}" type="pres">
      <dgm:prSet presAssocID="{221E686D-BADC-44A2-960A-4927432A2960}" presName="hierChild7" presStyleCnt="0"/>
      <dgm:spPr/>
    </dgm:pt>
  </dgm:ptLst>
  <dgm:cxnLst>
    <dgm:cxn modelId="{1A624E07-BD3D-4EEA-AD04-3AD4111AA67B}" type="presOf" srcId="{53F5B279-A9AE-42D5-9DA3-2BDDD6CECEF5}" destId="{F21C33EE-FC5A-44D5-9E9A-74D50DE1EB2D}" srcOrd="0" destOrd="0" presId="urn:microsoft.com/office/officeart/2005/8/layout/orgChart1"/>
    <dgm:cxn modelId="{AB25C124-E764-4ADD-B566-ACE29E97A6B3}" srcId="{7F4E9528-0AB8-4496-918D-C6B15F93176D}" destId="{1AC6C60E-CDA7-42F8-A46D-B944F4D3817F}" srcOrd="3" destOrd="0" parTransId="{CA5C2AF5-1789-46BC-8722-54CE7F095AB9}" sibTransId="{68552ADF-FA4A-4E94-9FB0-8031E95BD913}"/>
    <dgm:cxn modelId="{AD595F27-3F4F-4330-9ED9-FE1F886A793A}" type="presOf" srcId="{672076DD-AF46-4122-830D-1E1E06F42E0F}" destId="{E05BCF44-BA8D-4A88-8076-1832D9D13CE3}" srcOrd="1" destOrd="0" presId="urn:microsoft.com/office/officeart/2005/8/layout/orgChart1"/>
    <dgm:cxn modelId="{27DACE28-A2C6-41FD-980D-418B0E22FF0E}" srcId="{BA6FDA09-AEAF-4461-9902-7E00B169F3F5}" destId="{7F4E9528-0AB8-4496-918D-C6B15F93176D}" srcOrd="0" destOrd="0" parTransId="{B522D99C-B103-4B0A-81BF-036A5AD85FE3}" sibTransId="{A848C90F-8893-4233-B2C5-FFF12D9F5E40}"/>
    <dgm:cxn modelId="{25E73B2A-7750-42F8-845A-6FBD0405119D}" type="presOf" srcId="{D035ABD9-A481-4388-AEA5-E1364445B24E}" destId="{028B455A-83C7-40C6-ADCF-0345B94C52C9}" srcOrd="0" destOrd="0" presId="urn:microsoft.com/office/officeart/2005/8/layout/orgChart1"/>
    <dgm:cxn modelId="{36D79A2C-EB04-4680-99A0-085893466439}" type="presOf" srcId="{CA5C2AF5-1789-46BC-8722-54CE7F095AB9}" destId="{7F8BAF87-B824-4924-8664-C4FA21ADAD29}" srcOrd="0" destOrd="0" presId="urn:microsoft.com/office/officeart/2005/8/layout/orgChart1"/>
    <dgm:cxn modelId="{F531C42F-39CD-480F-A9BD-F83A5E39692F}" type="presOf" srcId="{245D25D1-069F-4B6D-AED2-9B7DA3B8A7B8}" destId="{E9F4702A-C126-4960-81A2-9F8BF1D1601B}" srcOrd="0" destOrd="0" presId="urn:microsoft.com/office/officeart/2005/8/layout/orgChart1"/>
    <dgm:cxn modelId="{39B1A130-2F2B-4AA2-99EA-9FE9E1D272FD}" type="presOf" srcId="{7F4E9528-0AB8-4496-918D-C6B15F93176D}" destId="{F5972BF8-8BBD-4BE1-B97B-D8C76F4D2670}" srcOrd="1" destOrd="0" presId="urn:microsoft.com/office/officeart/2005/8/layout/orgChart1"/>
    <dgm:cxn modelId="{067FC834-4BBA-422B-BF5B-CA1D78724AB6}" srcId="{7F4E9528-0AB8-4496-918D-C6B15F93176D}" destId="{B0BF5C0A-F418-4390-AB89-98BBF519B7BD}" srcOrd="1" destOrd="0" parTransId="{D8F3C87B-4B41-470C-A38D-EB31C770B679}" sibTransId="{06559232-ABFE-4B34-81FB-CEC332583CD1}"/>
    <dgm:cxn modelId="{2D4FEC3C-F5F4-4FE4-B2C5-EE6827AD6980}" srcId="{7F4E9528-0AB8-4496-918D-C6B15F93176D}" destId="{221E686D-BADC-44A2-960A-4927432A2960}" srcOrd="0" destOrd="0" parTransId="{D7B6264F-4174-4BFC-AE02-91E620D868B3}" sibTransId="{884F2DCD-257E-424E-BA34-E0B48C29FC11}"/>
    <dgm:cxn modelId="{EA870B5C-5E92-47E5-A793-1D7CD22E96D4}" type="presOf" srcId="{58D89912-B432-4EC0-A331-841586E77B94}" destId="{F82E976A-44E0-4F4E-BB17-97723946BF47}" srcOrd="0" destOrd="0" presId="urn:microsoft.com/office/officeart/2005/8/layout/orgChart1"/>
    <dgm:cxn modelId="{48B08941-FA3C-4EC3-AE76-BC04E4AADD30}" type="presOf" srcId="{1AC6C60E-CDA7-42F8-A46D-B944F4D3817F}" destId="{89007CD1-E03F-49FF-B9DC-2AC5D2B3F18D}" srcOrd="0" destOrd="0" presId="urn:microsoft.com/office/officeart/2005/8/layout/orgChart1"/>
    <dgm:cxn modelId="{F5684D65-1FCC-4FC3-98FB-F73604C0E888}" srcId="{1AC6C60E-CDA7-42F8-A46D-B944F4D3817F}" destId="{9825027D-77C5-41B3-95A8-A8D3B8567D57}" srcOrd="0" destOrd="0" parTransId="{D035ABD9-A481-4388-AEA5-E1364445B24E}" sibTransId="{BE4B99A4-8208-40E6-9E56-579B5398D9F0}"/>
    <dgm:cxn modelId="{A5CE6748-1071-4203-AA0E-04748F1274F3}" srcId="{7F4E9528-0AB8-4496-918D-C6B15F93176D}" destId="{245D25D1-069F-4B6D-AED2-9B7DA3B8A7B8}" srcOrd="2" destOrd="0" parTransId="{C95F84F9-B1DE-4D17-A426-416BA8FFF7FE}" sibTransId="{B32EF9AC-0E85-4979-8B1A-249A5C1A0C84}"/>
    <dgm:cxn modelId="{51EAA949-5552-43F8-812C-FB7CEDE0909B}" type="presOf" srcId="{221E686D-BADC-44A2-960A-4927432A2960}" destId="{49F4C8DE-F5DB-4EDB-AC7C-4B6D01AB4FB2}" srcOrd="0" destOrd="0" presId="urn:microsoft.com/office/officeart/2005/8/layout/orgChart1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8E262C6B-85A0-4ED0-A725-4F5EAC7544A4}" type="presOf" srcId="{D7B6264F-4174-4BFC-AE02-91E620D868B3}" destId="{57B44C2C-0B2F-4C9E-BB23-1E63EC532CAA}" srcOrd="0" destOrd="0" presId="urn:microsoft.com/office/officeart/2005/8/layout/orgChart1"/>
    <dgm:cxn modelId="{E6EC1B4C-0406-47DD-8344-7CCB6A1C0509}" type="presOf" srcId="{1AC6C60E-CDA7-42F8-A46D-B944F4D3817F}" destId="{E6906849-0386-470D-91F3-B4628256F7EF}" srcOrd="1" destOrd="0" presId="urn:microsoft.com/office/officeart/2005/8/layout/orgChart1"/>
    <dgm:cxn modelId="{A46B5B51-435C-457E-9A0D-169763819BD0}" type="presOf" srcId="{9825027D-77C5-41B3-95A8-A8D3B8567D57}" destId="{8E3D835B-E169-4865-9182-60248E2F00D4}" srcOrd="1" destOrd="0" presId="urn:microsoft.com/office/officeart/2005/8/layout/orgChart1"/>
    <dgm:cxn modelId="{6FC2C877-3807-49E1-8A3A-9990BD9A866B}" type="presOf" srcId="{B0BF5C0A-F418-4390-AB89-98BBF519B7BD}" destId="{DF0769DF-199E-41F7-A31A-BC0A4627CC52}" srcOrd="1" destOrd="0" presId="urn:microsoft.com/office/officeart/2005/8/layout/orgChart1"/>
    <dgm:cxn modelId="{3364B4A4-A483-4A70-A784-C66DCE8FFAA6}" type="presOf" srcId="{672076DD-AF46-4122-830D-1E1E06F42E0F}" destId="{FA8344E0-1E8F-4BA9-B76F-FDAD451E86FF}" srcOrd="0" destOrd="0" presId="urn:microsoft.com/office/officeart/2005/8/layout/orgChart1"/>
    <dgm:cxn modelId="{A8A031D4-E614-4A74-81B1-4BEF32B38421}" type="presOf" srcId="{D8F3C87B-4B41-470C-A38D-EB31C770B679}" destId="{6A4CD5F9-458D-4920-A068-693F242FFB27}" srcOrd="0" destOrd="0" presId="urn:microsoft.com/office/officeart/2005/8/layout/orgChart1"/>
    <dgm:cxn modelId="{0ABEF7D5-F00E-47D4-94C9-710692C3D6F9}" type="presOf" srcId="{7F4E9528-0AB8-4496-918D-C6B15F93176D}" destId="{34401A72-C38A-4153-92FA-AEB8695BFE1C}" srcOrd="0" destOrd="0" presId="urn:microsoft.com/office/officeart/2005/8/layout/orgChart1"/>
    <dgm:cxn modelId="{A5AEDAE3-CE84-4FD4-A927-106B918E06F6}" type="presOf" srcId="{245D25D1-069F-4B6D-AED2-9B7DA3B8A7B8}" destId="{A2AF8F53-A6CF-4F6B-A11C-FED790928E09}" srcOrd="1" destOrd="0" presId="urn:microsoft.com/office/officeart/2005/8/layout/orgChart1"/>
    <dgm:cxn modelId="{BD8C9DE4-CA9C-4E40-9949-85B26831F507}" type="presOf" srcId="{8213EDC4-BE88-4792-95FE-A7985C79F82F}" destId="{67FF7A3E-7F86-4C40-AC92-5A8410C408BD}" srcOrd="1" destOrd="0" presId="urn:microsoft.com/office/officeart/2005/8/layout/orgChart1"/>
    <dgm:cxn modelId="{20E459E9-05DB-40F6-8CE0-F623185B20BF}" type="presOf" srcId="{9825027D-77C5-41B3-95A8-A8D3B8567D57}" destId="{98246635-6641-4E17-BB81-862D9849BC2C}" srcOrd="0" destOrd="0" presId="urn:microsoft.com/office/officeart/2005/8/layout/orgChart1"/>
    <dgm:cxn modelId="{F701C9EB-24D6-4D35-B8DB-A859719BBC10}" srcId="{1AC6C60E-CDA7-42F8-A46D-B944F4D3817F}" destId="{672076DD-AF46-4122-830D-1E1E06F42E0F}" srcOrd="2" destOrd="0" parTransId="{58D89912-B432-4EC0-A331-841586E77B94}" sibTransId="{FA493E7E-A17C-4C37-966F-5BF95CA32D25}"/>
    <dgm:cxn modelId="{DBA815F0-ECC4-49F9-B907-76982173CD4A}" type="presOf" srcId="{B0BF5C0A-F418-4390-AB89-98BBF519B7BD}" destId="{25AAFB6E-C055-45E2-9E89-4EEEA94BDB17}" srcOrd="0" destOrd="0" presId="urn:microsoft.com/office/officeart/2005/8/layout/orgChart1"/>
    <dgm:cxn modelId="{C188A1F5-2AB9-48C6-A33D-E156FF00E0FC}" type="presOf" srcId="{8213EDC4-BE88-4792-95FE-A7985C79F82F}" destId="{3DB0EBFC-218D-44C3-ACFE-AC9E3EDC6400}" srcOrd="0" destOrd="0" presId="urn:microsoft.com/office/officeart/2005/8/layout/orgChart1"/>
    <dgm:cxn modelId="{46DE52FC-4722-4037-9082-8B13C2F186B9}" type="presOf" srcId="{221E686D-BADC-44A2-960A-4927432A2960}" destId="{5261D4F7-6D91-470C-A071-A99CA89EB799}" srcOrd="1" destOrd="0" presId="urn:microsoft.com/office/officeart/2005/8/layout/orgChart1"/>
    <dgm:cxn modelId="{E7441BFE-EB53-4A39-A9B8-30EA59FB760C}" srcId="{1AC6C60E-CDA7-42F8-A46D-B944F4D3817F}" destId="{8213EDC4-BE88-4792-95FE-A7985C79F82F}" srcOrd="1" destOrd="0" parTransId="{53F5B279-A9AE-42D5-9DA3-2BDDD6CECEF5}" sibTransId="{470443BE-D404-4597-B928-48BD3286F90D}"/>
    <dgm:cxn modelId="{04CF60FF-F0D3-46EE-9DD2-664418AC8677}" type="presOf" srcId="{C95F84F9-B1DE-4D17-A426-416BA8FFF7FE}" destId="{6D550139-2A62-4D7B-AD6C-4B3E50118718}" srcOrd="0" destOrd="0" presId="urn:microsoft.com/office/officeart/2005/8/layout/orgChart1"/>
    <dgm:cxn modelId="{FB6CDA33-E5C9-4990-9176-B77BAB4F63AB}" type="presParOf" srcId="{438BF4E9-643B-4A12-A496-537104A7A892}" destId="{C5832C18-82E6-476D-80FB-A0863DEF5229}" srcOrd="0" destOrd="0" presId="urn:microsoft.com/office/officeart/2005/8/layout/orgChart1"/>
    <dgm:cxn modelId="{4753CC8D-A5C5-4193-8784-153ECC79EDCB}" type="presParOf" srcId="{C5832C18-82E6-476D-80FB-A0863DEF5229}" destId="{7A94F2D3-B172-4886-AE10-9477EFABC06C}" srcOrd="0" destOrd="0" presId="urn:microsoft.com/office/officeart/2005/8/layout/orgChart1"/>
    <dgm:cxn modelId="{DBCB708B-1AF8-45C5-9B8F-D9ED243E20E2}" type="presParOf" srcId="{7A94F2D3-B172-4886-AE10-9477EFABC06C}" destId="{34401A72-C38A-4153-92FA-AEB8695BFE1C}" srcOrd="0" destOrd="0" presId="urn:microsoft.com/office/officeart/2005/8/layout/orgChart1"/>
    <dgm:cxn modelId="{100F65B9-36C7-4680-A3DA-C2420B01DE64}" type="presParOf" srcId="{7A94F2D3-B172-4886-AE10-9477EFABC06C}" destId="{F5972BF8-8BBD-4BE1-B97B-D8C76F4D2670}" srcOrd="1" destOrd="0" presId="urn:microsoft.com/office/officeart/2005/8/layout/orgChart1"/>
    <dgm:cxn modelId="{BEAA8152-AF39-4D35-8CF2-7C4384FFCAF5}" type="presParOf" srcId="{C5832C18-82E6-476D-80FB-A0863DEF5229}" destId="{7D59B132-8984-4E0C-8FC7-9758CD9E304A}" srcOrd="1" destOrd="0" presId="urn:microsoft.com/office/officeart/2005/8/layout/orgChart1"/>
    <dgm:cxn modelId="{02523899-C724-4B7F-827C-A9980C532B9D}" type="presParOf" srcId="{7D59B132-8984-4E0C-8FC7-9758CD9E304A}" destId="{6A4CD5F9-458D-4920-A068-693F242FFB27}" srcOrd="0" destOrd="0" presId="urn:microsoft.com/office/officeart/2005/8/layout/orgChart1"/>
    <dgm:cxn modelId="{53F7C037-F399-4388-A8D8-BB2644546EB2}" type="presParOf" srcId="{7D59B132-8984-4E0C-8FC7-9758CD9E304A}" destId="{5CB3659B-D37F-4BFF-88FB-0F5443108FD5}" srcOrd="1" destOrd="0" presId="urn:microsoft.com/office/officeart/2005/8/layout/orgChart1"/>
    <dgm:cxn modelId="{AF8BBD40-0870-4A39-88CC-60F30132382E}" type="presParOf" srcId="{5CB3659B-D37F-4BFF-88FB-0F5443108FD5}" destId="{2F7EDD0A-073B-4B2A-9C5E-4D69524FEAA4}" srcOrd="0" destOrd="0" presId="urn:microsoft.com/office/officeart/2005/8/layout/orgChart1"/>
    <dgm:cxn modelId="{65FECE6B-1B90-4C33-B1AE-DBB171202B2C}" type="presParOf" srcId="{2F7EDD0A-073B-4B2A-9C5E-4D69524FEAA4}" destId="{25AAFB6E-C055-45E2-9E89-4EEEA94BDB17}" srcOrd="0" destOrd="0" presId="urn:microsoft.com/office/officeart/2005/8/layout/orgChart1"/>
    <dgm:cxn modelId="{06CE9ADB-3B36-4C9B-8D33-FBECF1CF5CA1}" type="presParOf" srcId="{2F7EDD0A-073B-4B2A-9C5E-4D69524FEAA4}" destId="{DF0769DF-199E-41F7-A31A-BC0A4627CC52}" srcOrd="1" destOrd="0" presId="urn:microsoft.com/office/officeart/2005/8/layout/orgChart1"/>
    <dgm:cxn modelId="{BA17F004-7074-45B7-B4D7-FF930F540720}" type="presParOf" srcId="{5CB3659B-D37F-4BFF-88FB-0F5443108FD5}" destId="{BF4354A6-98F7-42C6-B68E-2C7B113540FA}" srcOrd="1" destOrd="0" presId="urn:microsoft.com/office/officeart/2005/8/layout/orgChart1"/>
    <dgm:cxn modelId="{06761F70-96DA-45AE-944A-88427CF8246B}" type="presParOf" srcId="{5CB3659B-D37F-4BFF-88FB-0F5443108FD5}" destId="{3D03B2DA-1923-4B84-9A26-34C5C492F3E5}" srcOrd="2" destOrd="0" presId="urn:microsoft.com/office/officeart/2005/8/layout/orgChart1"/>
    <dgm:cxn modelId="{F5724E97-C6C0-4DF0-8122-764684EC4A4F}" type="presParOf" srcId="{7D59B132-8984-4E0C-8FC7-9758CD9E304A}" destId="{6D550139-2A62-4D7B-AD6C-4B3E50118718}" srcOrd="2" destOrd="0" presId="urn:microsoft.com/office/officeart/2005/8/layout/orgChart1"/>
    <dgm:cxn modelId="{539D9A8F-7A06-447C-95DA-FB43321944B3}" type="presParOf" srcId="{7D59B132-8984-4E0C-8FC7-9758CD9E304A}" destId="{7157794B-D05D-438F-A874-53E79DA52635}" srcOrd="3" destOrd="0" presId="urn:microsoft.com/office/officeart/2005/8/layout/orgChart1"/>
    <dgm:cxn modelId="{B1D0AF25-2CEF-4B67-A143-2D79C85240F3}" type="presParOf" srcId="{7157794B-D05D-438F-A874-53E79DA52635}" destId="{DA7F0507-A55E-4CFC-9DA6-8AA7E3E6B932}" srcOrd="0" destOrd="0" presId="urn:microsoft.com/office/officeart/2005/8/layout/orgChart1"/>
    <dgm:cxn modelId="{4E74DBB5-5584-4F81-8B17-D3CC1E438F5A}" type="presParOf" srcId="{DA7F0507-A55E-4CFC-9DA6-8AA7E3E6B932}" destId="{E9F4702A-C126-4960-81A2-9F8BF1D1601B}" srcOrd="0" destOrd="0" presId="urn:microsoft.com/office/officeart/2005/8/layout/orgChart1"/>
    <dgm:cxn modelId="{0EC50F4B-5484-4A60-BB98-C55944893B3B}" type="presParOf" srcId="{DA7F0507-A55E-4CFC-9DA6-8AA7E3E6B932}" destId="{A2AF8F53-A6CF-4F6B-A11C-FED790928E09}" srcOrd="1" destOrd="0" presId="urn:microsoft.com/office/officeart/2005/8/layout/orgChart1"/>
    <dgm:cxn modelId="{1832F761-5E24-4FE9-965A-3030CA7BBD09}" type="presParOf" srcId="{7157794B-D05D-438F-A874-53E79DA52635}" destId="{0ED8B3DB-C51F-4B80-9BBA-992FDB13E192}" srcOrd="1" destOrd="0" presId="urn:microsoft.com/office/officeart/2005/8/layout/orgChart1"/>
    <dgm:cxn modelId="{EC8876EC-29AC-4B46-9479-51EC31D9A459}" type="presParOf" srcId="{7157794B-D05D-438F-A874-53E79DA52635}" destId="{3E87A68D-B2A9-4E70-88DE-25B4CC2B6225}" srcOrd="2" destOrd="0" presId="urn:microsoft.com/office/officeart/2005/8/layout/orgChart1"/>
    <dgm:cxn modelId="{854BA7A9-1EDA-40D8-AEF9-07AF8923EA0D}" type="presParOf" srcId="{7D59B132-8984-4E0C-8FC7-9758CD9E304A}" destId="{7F8BAF87-B824-4924-8664-C4FA21ADAD29}" srcOrd="4" destOrd="0" presId="urn:microsoft.com/office/officeart/2005/8/layout/orgChart1"/>
    <dgm:cxn modelId="{998D58A4-0082-4BC9-957B-F29C5C874191}" type="presParOf" srcId="{7D59B132-8984-4E0C-8FC7-9758CD9E304A}" destId="{B27B17E7-9EC6-4419-B39B-BDFD6C070FAE}" srcOrd="5" destOrd="0" presId="urn:microsoft.com/office/officeart/2005/8/layout/orgChart1"/>
    <dgm:cxn modelId="{074F8CEB-82DD-4818-91EB-5340EE56BBB3}" type="presParOf" srcId="{B27B17E7-9EC6-4419-B39B-BDFD6C070FAE}" destId="{437D1DA2-AB5C-470D-9913-FFCE2DA448F9}" srcOrd="0" destOrd="0" presId="urn:microsoft.com/office/officeart/2005/8/layout/orgChart1"/>
    <dgm:cxn modelId="{CE30FEAE-D2F6-47EE-8593-CF7D157A621B}" type="presParOf" srcId="{437D1DA2-AB5C-470D-9913-FFCE2DA448F9}" destId="{89007CD1-E03F-49FF-B9DC-2AC5D2B3F18D}" srcOrd="0" destOrd="0" presId="urn:microsoft.com/office/officeart/2005/8/layout/orgChart1"/>
    <dgm:cxn modelId="{85E6D864-6AAC-4C73-A796-C40D382D3F78}" type="presParOf" srcId="{437D1DA2-AB5C-470D-9913-FFCE2DA448F9}" destId="{E6906849-0386-470D-91F3-B4628256F7EF}" srcOrd="1" destOrd="0" presId="urn:microsoft.com/office/officeart/2005/8/layout/orgChart1"/>
    <dgm:cxn modelId="{A6D0524D-C49A-4895-B7CA-5BA0A0FB3BE5}" type="presParOf" srcId="{B27B17E7-9EC6-4419-B39B-BDFD6C070FAE}" destId="{4E2A0AAA-A54F-49D0-B784-C4A434B1EFBE}" srcOrd="1" destOrd="0" presId="urn:microsoft.com/office/officeart/2005/8/layout/orgChart1"/>
    <dgm:cxn modelId="{289647B7-E4E3-4DDA-915E-53B83491D8BF}" type="presParOf" srcId="{4E2A0AAA-A54F-49D0-B784-C4A434B1EFBE}" destId="{028B455A-83C7-40C6-ADCF-0345B94C52C9}" srcOrd="0" destOrd="0" presId="urn:microsoft.com/office/officeart/2005/8/layout/orgChart1"/>
    <dgm:cxn modelId="{79A44A02-EB19-451D-AFF7-61D3AA9B1264}" type="presParOf" srcId="{4E2A0AAA-A54F-49D0-B784-C4A434B1EFBE}" destId="{F5D1A43F-5634-47D0-BB54-9FDBD4E2F1B3}" srcOrd="1" destOrd="0" presId="urn:microsoft.com/office/officeart/2005/8/layout/orgChart1"/>
    <dgm:cxn modelId="{B7CE018E-C3C0-4A01-BDBD-BAF8853665A1}" type="presParOf" srcId="{F5D1A43F-5634-47D0-BB54-9FDBD4E2F1B3}" destId="{66CCFBDC-0121-47C0-94AD-87A2CFD5A917}" srcOrd="0" destOrd="0" presId="urn:microsoft.com/office/officeart/2005/8/layout/orgChart1"/>
    <dgm:cxn modelId="{EB682BAD-1DF3-4789-BE72-B803681F746D}" type="presParOf" srcId="{66CCFBDC-0121-47C0-94AD-87A2CFD5A917}" destId="{98246635-6641-4E17-BB81-862D9849BC2C}" srcOrd="0" destOrd="0" presId="urn:microsoft.com/office/officeart/2005/8/layout/orgChart1"/>
    <dgm:cxn modelId="{411FD83A-6EBA-4D5F-BE09-FB7BB1483BBF}" type="presParOf" srcId="{66CCFBDC-0121-47C0-94AD-87A2CFD5A917}" destId="{8E3D835B-E169-4865-9182-60248E2F00D4}" srcOrd="1" destOrd="0" presId="urn:microsoft.com/office/officeart/2005/8/layout/orgChart1"/>
    <dgm:cxn modelId="{E802F110-E3B1-4AA4-8CC2-6C0E7E4C475E}" type="presParOf" srcId="{F5D1A43F-5634-47D0-BB54-9FDBD4E2F1B3}" destId="{49C6CD93-D55E-412E-9C3E-1520FC64F103}" srcOrd="1" destOrd="0" presId="urn:microsoft.com/office/officeart/2005/8/layout/orgChart1"/>
    <dgm:cxn modelId="{5A3EA402-A560-4140-A3CF-B352F9FBC358}" type="presParOf" srcId="{F5D1A43F-5634-47D0-BB54-9FDBD4E2F1B3}" destId="{E650419C-B874-4748-94EC-AE2F52277BAF}" srcOrd="2" destOrd="0" presId="urn:microsoft.com/office/officeart/2005/8/layout/orgChart1"/>
    <dgm:cxn modelId="{957299BB-61B8-464D-9A53-11F15B58D97D}" type="presParOf" srcId="{4E2A0AAA-A54F-49D0-B784-C4A434B1EFBE}" destId="{F21C33EE-FC5A-44D5-9E9A-74D50DE1EB2D}" srcOrd="2" destOrd="0" presId="urn:microsoft.com/office/officeart/2005/8/layout/orgChart1"/>
    <dgm:cxn modelId="{0522AB6E-2FD9-4E20-BEB8-94AE4795DA5C}" type="presParOf" srcId="{4E2A0AAA-A54F-49D0-B784-C4A434B1EFBE}" destId="{2E4C16B2-A9FB-4378-BD9E-AB408B25B63C}" srcOrd="3" destOrd="0" presId="urn:microsoft.com/office/officeart/2005/8/layout/orgChart1"/>
    <dgm:cxn modelId="{B4373A0B-2022-44B5-868C-4A14F179BBCE}" type="presParOf" srcId="{2E4C16B2-A9FB-4378-BD9E-AB408B25B63C}" destId="{A55B94B3-9C80-4940-B3EB-724BCA843C8F}" srcOrd="0" destOrd="0" presId="urn:microsoft.com/office/officeart/2005/8/layout/orgChart1"/>
    <dgm:cxn modelId="{9BB10ED5-6647-4C72-A1E6-AAA2810ABE48}" type="presParOf" srcId="{A55B94B3-9C80-4940-B3EB-724BCA843C8F}" destId="{3DB0EBFC-218D-44C3-ACFE-AC9E3EDC6400}" srcOrd="0" destOrd="0" presId="urn:microsoft.com/office/officeart/2005/8/layout/orgChart1"/>
    <dgm:cxn modelId="{CE55B58A-4DCF-44E1-B8E8-39C77402D59C}" type="presParOf" srcId="{A55B94B3-9C80-4940-B3EB-724BCA843C8F}" destId="{67FF7A3E-7F86-4C40-AC92-5A8410C408BD}" srcOrd="1" destOrd="0" presId="urn:microsoft.com/office/officeart/2005/8/layout/orgChart1"/>
    <dgm:cxn modelId="{1B56A675-016D-4771-B934-63434384FA6A}" type="presParOf" srcId="{2E4C16B2-A9FB-4378-BD9E-AB408B25B63C}" destId="{9CB63E3F-E17A-4F78-B202-4C1D6A06D796}" srcOrd="1" destOrd="0" presId="urn:microsoft.com/office/officeart/2005/8/layout/orgChart1"/>
    <dgm:cxn modelId="{136E2030-BEAC-44AE-9123-21782D3D52FF}" type="presParOf" srcId="{2E4C16B2-A9FB-4378-BD9E-AB408B25B63C}" destId="{364D39D4-2EE9-469F-8DD4-128D00B8701F}" srcOrd="2" destOrd="0" presId="urn:microsoft.com/office/officeart/2005/8/layout/orgChart1"/>
    <dgm:cxn modelId="{889222EE-BB71-45C8-871B-3D6917AFB41F}" type="presParOf" srcId="{4E2A0AAA-A54F-49D0-B784-C4A434B1EFBE}" destId="{F82E976A-44E0-4F4E-BB17-97723946BF47}" srcOrd="4" destOrd="0" presId="urn:microsoft.com/office/officeart/2005/8/layout/orgChart1"/>
    <dgm:cxn modelId="{506FCC69-0590-4D06-9C7D-FA8CB444B6D1}" type="presParOf" srcId="{4E2A0AAA-A54F-49D0-B784-C4A434B1EFBE}" destId="{DF9BB0DD-F2F4-4013-87EC-BD19D3CCE331}" srcOrd="5" destOrd="0" presId="urn:microsoft.com/office/officeart/2005/8/layout/orgChart1"/>
    <dgm:cxn modelId="{89B30AC1-2F88-4785-AE87-82425EE5A0E4}" type="presParOf" srcId="{DF9BB0DD-F2F4-4013-87EC-BD19D3CCE331}" destId="{3D258067-991D-4CB6-957C-8858463F3D1A}" srcOrd="0" destOrd="0" presId="urn:microsoft.com/office/officeart/2005/8/layout/orgChart1"/>
    <dgm:cxn modelId="{4171227C-64CA-481E-8428-82426E12CEBC}" type="presParOf" srcId="{3D258067-991D-4CB6-957C-8858463F3D1A}" destId="{FA8344E0-1E8F-4BA9-B76F-FDAD451E86FF}" srcOrd="0" destOrd="0" presId="urn:microsoft.com/office/officeart/2005/8/layout/orgChart1"/>
    <dgm:cxn modelId="{EC710BEF-6410-4AF6-AB81-031EFCA06B8A}" type="presParOf" srcId="{3D258067-991D-4CB6-957C-8858463F3D1A}" destId="{E05BCF44-BA8D-4A88-8076-1832D9D13CE3}" srcOrd="1" destOrd="0" presId="urn:microsoft.com/office/officeart/2005/8/layout/orgChart1"/>
    <dgm:cxn modelId="{096BEC1E-09F5-42FC-9FD2-68AE38059C23}" type="presParOf" srcId="{DF9BB0DD-F2F4-4013-87EC-BD19D3CCE331}" destId="{FFAAC61B-CFC5-46C9-AF9C-598F2CF0A7FB}" srcOrd="1" destOrd="0" presId="urn:microsoft.com/office/officeart/2005/8/layout/orgChart1"/>
    <dgm:cxn modelId="{E4E7B067-6232-466D-9EAA-659623FB7EB8}" type="presParOf" srcId="{DF9BB0DD-F2F4-4013-87EC-BD19D3CCE331}" destId="{1348F805-F660-4A99-A0B8-7A3C21BBED44}" srcOrd="2" destOrd="0" presId="urn:microsoft.com/office/officeart/2005/8/layout/orgChart1"/>
    <dgm:cxn modelId="{04D51D85-9A70-47A0-82C4-805868DC43D3}" type="presParOf" srcId="{B27B17E7-9EC6-4419-B39B-BDFD6C070FAE}" destId="{68828757-1CC6-41AE-9F20-FFE629786C2A}" srcOrd="2" destOrd="0" presId="urn:microsoft.com/office/officeart/2005/8/layout/orgChart1"/>
    <dgm:cxn modelId="{FEC762A7-50DB-4543-A00B-0A1700BAA79A}" type="presParOf" srcId="{C5832C18-82E6-476D-80FB-A0863DEF5229}" destId="{38ADBA8F-EAE9-48FB-9331-60ADB2706B25}" srcOrd="2" destOrd="0" presId="urn:microsoft.com/office/officeart/2005/8/layout/orgChart1"/>
    <dgm:cxn modelId="{F4A78A17-2111-4FCB-9950-8E82F344EB7A}" type="presParOf" srcId="{38ADBA8F-EAE9-48FB-9331-60ADB2706B25}" destId="{57B44C2C-0B2F-4C9E-BB23-1E63EC532CAA}" srcOrd="0" destOrd="0" presId="urn:microsoft.com/office/officeart/2005/8/layout/orgChart1"/>
    <dgm:cxn modelId="{A9F4FAD8-409B-4A15-BB2D-C06571C77D31}" type="presParOf" srcId="{38ADBA8F-EAE9-48FB-9331-60ADB2706B25}" destId="{5C1C8665-3EC3-478E-9770-942C3D9A1B5D}" srcOrd="1" destOrd="0" presId="urn:microsoft.com/office/officeart/2005/8/layout/orgChart1"/>
    <dgm:cxn modelId="{145A5855-3BC7-4FEF-A347-D8A989DA07C5}" type="presParOf" srcId="{5C1C8665-3EC3-478E-9770-942C3D9A1B5D}" destId="{593CBA91-8CD4-46EA-AF23-4F19A06E2D5D}" srcOrd="0" destOrd="0" presId="urn:microsoft.com/office/officeart/2005/8/layout/orgChart1"/>
    <dgm:cxn modelId="{D2EF90B2-9944-4792-89C4-95CEF16693FE}" type="presParOf" srcId="{593CBA91-8CD4-46EA-AF23-4F19A06E2D5D}" destId="{49F4C8DE-F5DB-4EDB-AC7C-4B6D01AB4FB2}" srcOrd="0" destOrd="0" presId="urn:microsoft.com/office/officeart/2005/8/layout/orgChart1"/>
    <dgm:cxn modelId="{952890F4-2F4C-4DEA-91D4-620CE2FFBDE0}" type="presParOf" srcId="{593CBA91-8CD4-46EA-AF23-4F19A06E2D5D}" destId="{5261D4F7-6D91-470C-A071-A99CA89EB799}" srcOrd="1" destOrd="0" presId="urn:microsoft.com/office/officeart/2005/8/layout/orgChart1"/>
    <dgm:cxn modelId="{0502D415-A06E-4C41-8318-DB94A0073083}" type="presParOf" srcId="{5C1C8665-3EC3-478E-9770-942C3D9A1B5D}" destId="{4E5CD93D-FB00-48CF-A521-C0756C7A79BD}" srcOrd="1" destOrd="0" presId="urn:microsoft.com/office/officeart/2005/8/layout/orgChart1"/>
    <dgm:cxn modelId="{BA9EA366-D6B2-4C23-9490-FBF3CE02D1A8}" type="presParOf" srcId="{5C1C8665-3EC3-478E-9770-942C3D9A1B5D}" destId="{91142B0B-916C-4533-BD04-122C15C4EA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5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expr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*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B408CB9A-EE3B-483F-97F6-6A9DCFE896B4}">
      <dgm:prSet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39683482-567C-49F6-9328-DEA9733BB911}" type="parTrans" cxnId="{0DC06887-7047-42CD-B012-B84E25A59AB3}">
      <dgm:prSet/>
      <dgm:spPr/>
      <dgm:t>
        <a:bodyPr/>
        <a:lstStyle/>
        <a:p>
          <a:endParaRPr lang="en-US"/>
        </a:p>
      </dgm:t>
    </dgm:pt>
    <dgm:pt modelId="{C658B464-5425-43B0-9C5E-9D4C815F4CFD}" type="sibTrans" cxnId="{0DC06887-7047-42CD-B012-B84E25A59AB3}">
      <dgm:prSet/>
      <dgm:spPr/>
      <dgm:t>
        <a:bodyPr/>
        <a:lstStyle/>
        <a:p>
          <a:endParaRPr lang="en-US"/>
        </a:p>
      </dgm:t>
    </dgm:pt>
    <dgm:pt modelId="{9C8CE3C0-79F3-427B-B075-B3B79BC09452}" type="asst">
      <dgm:prSet/>
      <dgm:spPr/>
      <dgm:t>
        <a:bodyPr/>
        <a:lstStyle/>
        <a:p>
          <a:r>
            <a:rPr lang="en-US" altLang="zh-CN" dirty="0" err="1"/>
            <a:t>env</a:t>
          </a:r>
          <a:r>
            <a:rPr lang="en-US" altLang="zh-CN" dirty="0"/>
            <a:t>=main::macro</a:t>
          </a:r>
          <a:endParaRPr lang="en-US" dirty="0"/>
        </a:p>
      </dgm:t>
    </dgm:pt>
    <dgm:pt modelId="{D163A17E-9CCE-454C-A6D3-EB8DB88DA176}" type="parTrans" cxnId="{4C2A4CBE-1E47-42B3-BD6B-026FC8E1FF90}">
      <dgm:prSet/>
      <dgm:spPr/>
      <dgm:t>
        <a:bodyPr/>
        <a:lstStyle/>
        <a:p>
          <a:endParaRPr lang="en-US"/>
        </a:p>
      </dgm:t>
    </dgm:pt>
    <dgm:pt modelId="{AFD7846F-4DD6-4938-BC6F-3F5E9A04E13D}" type="sibTrans" cxnId="{4C2A4CBE-1E47-42B3-BD6B-026FC8E1FF90}">
      <dgm:prSet/>
      <dgm:spPr/>
      <dgm:t>
        <a:bodyPr/>
        <a:lstStyle/>
        <a:p>
          <a:endParaRPr lang="en-US"/>
        </a:p>
      </dgm:t>
    </dgm:pt>
    <dgm:pt modelId="{114AC51B-A2CD-4AFD-863D-60C779597D69}">
      <dgm:prSet/>
      <dgm:spPr/>
      <dgm:t>
        <a:bodyPr/>
        <a:lstStyle/>
        <a:p>
          <a:r>
            <a:rPr lang="en-US" dirty="0"/>
            <a:t>a</a:t>
          </a:r>
        </a:p>
      </dgm:t>
    </dgm:pt>
    <dgm:pt modelId="{656CAC0F-F1FD-4CB8-BCCD-48D251A33A7F}" type="parTrans" cxnId="{02B9D74C-8CAD-4A3B-AE18-A592CC68A198}">
      <dgm:prSet/>
      <dgm:spPr/>
      <dgm:t>
        <a:bodyPr/>
        <a:lstStyle/>
        <a:p>
          <a:endParaRPr lang="en-US"/>
        </a:p>
      </dgm:t>
    </dgm:pt>
    <dgm:pt modelId="{463D9449-1396-4F64-A694-9D00B7E084B6}" type="sibTrans" cxnId="{02B9D74C-8CAD-4A3B-AE18-A592CC68A198}">
      <dgm:prSet/>
      <dgm:spPr/>
      <dgm:t>
        <a:bodyPr/>
        <a:lstStyle/>
        <a:p>
          <a:endParaRPr lang="en-US"/>
        </a:p>
      </dgm:t>
    </dgm:pt>
    <dgm:pt modelId="{9CC3DBB4-052C-4D3F-AEDC-B4F324428F70}">
      <dgm:prSet/>
      <dgm:spPr/>
      <dgm:t>
        <a:bodyPr/>
        <a:lstStyle/>
        <a:p>
          <a:r>
            <a:rPr lang="en-US" dirty="0"/>
            <a:t>+</a:t>
          </a:r>
        </a:p>
      </dgm:t>
    </dgm:pt>
    <dgm:pt modelId="{C67E57B5-FEAB-4D81-8605-9D0D1CEA1EA3}" type="parTrans" cxnId="{24CEC99D-9746-45D7-BC8E-F627BA4A576D}">
      <dgm:prSet/>
      <dgm:spPr/>
      <dgm:t>
        <a:bodyPr/>
        <a:lstStyle/>
        <a:p>
          <a:endParaRPr lang="en-US"/>
        </a:p>
      </dgm:t>
    </dgm:pt>
    <dgm:pt modelId="{30130BB2-033D-4CF2-9B3A-DF96D0B3747F}" type="sibTrans" cxnId="{24CEC99D-9746-45D7-BC8E-F627BA4A576D}">
      <dgm:prSet/>
      <dgm:spPr/>
      <dgm:t>
        <a:bodyPr/>
        <a:lstStyle/>
        <a:p>
          <a:endParaRPr lang="en-US"/>
        </a:p>
      </dgm:t>
    </dgm:pt>
    <dgm:pt modelId="{3C19B1FF-624E-48A9-99D1-369BFFFB479A}">
      <dgm:prSet/>
      <dgm:spPr/>
      <dgm:t>
        <a:bodyPr/>
        <a:lstStyle/>
        <a:p>
          <a:r>
            <a:rPr lang="en-US" dirty="0"/>
            <a:t>b</a:t>
          </a:r>
        </a:p>
      </dgm:t>
    </dgm:pt>
    <dgm:pt modelId="{5B42031D-93DF-433F-978D-C1EC2837A27F}" type="parTrans" cxnId="{DD7C7AFD-1917-4059-B8C6-EED2E5D5D2FF}">
      <dgm:prSet/>
      <dgm:spPr/>
      <dgm:t>
        <a:bodyPr/>
        <a:lstStyle/>
        <a:p>
          <a:endParaRPr lang="en-US"/>
        </a:p>
      </dgm:t>
    </dgm:pt>
    <dgm:pt modelId="{2316D87F-CAB8-4B64-B783-CE1F33FD008C}" type="sibTrans" cxnId="{DD7C7AFD-1917-4059-B8C6-EED2E5D5D2FF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DC4E9C-BBFA-4C5C-8E66-07558B883F94}" type="pres">
      <dgm:prSet presAssocID="{B408CB9A-EE3B-483F-97F6-6A9DCFE896B4}" presName="hierRoot1" presStyleCnt="0">
        <dgm:presLayoutVars>
          <dgm:hierBranch/>
        </dgm:presLayoutVars>
      </dgm:prSet>
      <dgm:spPr/>
    </dgm:pt>
    <dgm:pt modelId="{A33600B7-6308-4887-8752-D472A4F5B66A}" type="pres">
      <dgm:prSet presAssocID="{B408CB9A-EE3B-483F-97F6-6A9DCFE896B4}" presName="rootComposite1" presStyleCnt="0"/>
      <dgm:spPr/>
    </dgm:pt>
    <dgm:pt modelId="{34D585DE-4EEA-4107-8D61-AC9075775D30}" type="pres">
      <dgm:prSet presAssocID="{B408CB9A-EE3B-483F-97F6-6A9DCFE896B4}" presName="rootText1" presStyleLbl="node0" presStyleIdx="0" presStyleCnt="1" custScaleX="72773" custScaleY="81067" custLinFactNeighborY="33352">
        <dgm:presLayoutVars>
          <dgm:chPref val="3"/>
        </dgm:presLayoutVars>
      </dgm:prSet>
      <dgm:spPr/>
    </dgm:pt>
    <dgm:pt modelId="{E010892F-4110-4E77-8A3F-78566E46917D}" type="pres">
      <dgm:prSet presAssocID="{B408CB9A-EE3B-483F-97F6-6A9DCFE896B4}" presName="rootConnector1" presStyleLbl="node1" presStyleIdx="0" presStyleCnt="0"/>
      <dgm:spPr/>
    </dgm:pt>
    <dgm:pt modelId="{F20CB0C8-8409-4F58-8FB2-73B403C8EF71}" type="pres">
      <dgm:prSet presAssocID="{B408CB9A-EE3B-483F-97F6-6A9DCFE896B4}" presName="hierChild2" presStyleCnt="0"/>
      <dgm:spPr/>
    </dgm:pt>
    <dgm:pt modelId="{D6DBB620-6B66-4B9B-A1D3-AF7D93350A97}" type="pres">
      <dgm:prSet presAssocID="{D035ABD9-A481-4388-AEA5-E1364445B24E}" presName="Name35" presStyleLbl="parChTrans1D2" presStyleIdx="0" presStyleCnt="4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2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2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49C9C18D-83EB-43DA-BCE4-810B8178C8B7}" type="pres">
      <dgm:prSet presAssocID="{53F5B279-A9AE-42D5-9DA3-2BDDD6CECEF5}" presName="Name35" presStyleLbl="parChTrans1D2" presStyleIdx="1" presStyleCnt="4"/>
      <dgm:spPr/>
    </dgm:pt>
    <dgm:pt modelId="{2E4C16B2-A9FB-4378-BD9E-AB408B25B63C}" type="pres">
      <dgm:prSet presAssocID="{8213EDC4-BE88-4792-95FE-A7985C79F82F}" presName="hierRoot2" presStyleCnt="0">
        <dgm:presLayoutVars>
          <dgm:hierBranch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2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2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99E41910-18B6-4902-B03A-EEBA579767B9}" type="pres">
      <dgm:prSet presAssocID="{58D89912-B432-4EC0-A331-841586E77B94}" presName="Name35" presStyleLbl="parChTrans1D2" presStyleIdx="2" presStyleCnt="4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2" presStyleIdx="2" presStyleCnt="3" custScaleX="62403" custScaleY="70247" custLinFactNeighborX="1991" custLinFactNeighborY="-993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2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AFC3582D-8209-45B1-AC57-32AF8985B79E}" type="pres">
      <dgm:prSet presAssocID="{656CAC0F-F1FD-4CB8-BCCD-48D251A33A7F}" presName="Name35" presStyleLbl="parChTrans1D3" presStyleIdx="0" presStyleCnt="3"/>
      <dgm:spPr/>
    </dgm:pt>
    <dgm:pt modelId="{12B21A63-5227-40CB-B8E9-C7DFC0A39965}" type="pres">
      <dgm:prSet presAssocID="{114AC51B-A2CD-4AFD-863D-60C779597D69}" presName="hierRoot2" presStyleCnt="0">
        <dgm:presLayoutVars>
          <dgm:hierBranch val="init"/>
        </dgm:presLayoutVars>
      </dgm:prSet>
      <dgm:spPr/>
    </dgm:pt>
    <dgm:pt modelId="{E67933BB-DC11-4ACB-B534-9440E257C120}" type="pres">
      <dgm:prSet presAssocID="{114AC51B-A2CD-4AFD-863D-60C779597D69}" presName="rootComposite" presStyleCnt="0"/>
      <dgm:spPr/>
    </dgm:pt>
    <dgm:pt modelId="{930A495D-1D5B-4AA2-A9ED-A7DA21C71155}" type="pres">
      <dgm:prSet presAssocID="{114AC51B-A2CD-4AFD-863D-60C779597D69}" presName="rootText" presStyleLbl="node3" presStyleIdx="0" presStyleCnt="3" custScaleX="41945" custScaleY="75693" custLinFactNeighborX="2076">
        <dgm:presLayoutVars>
          <dgm:chPref val="3"/>
        </dgm:presLayoutVars>
      </dgm:prSet>
      <dgm:spPr/>
    </dgm:pt>
    <dgm:pt modelId="{3120A094-6244-4236-AE99-C22F84BFC801}" type="pres">
      <dgm:prSet presAssocID="{114AC51B-A2CD-4AFD-863D-60C779597D69}" presName="rootConnector" presStyleLbl="node3" presStyleIdx="0" presStyleCnt="3"/>
      <dgm:spPr/>
    </dgm:pt>
    <dgm:pt modelId="{3B6F9B6C-C6BE-40DB-9654-96F78CFBE141}" type="pres">
      <dgm:prSet presAssocID="{114AC51B-A2CD-4AFD-863D-60C779597D69}" presName="hierChild4" presStyleCnt="0"/>
      <dgm:spPr/>
    </dgm:pt>
    <dgm:pt modelId="{554F86BC-4F34-41B3-8D53-82B56CA8B4EA}" type="pres">
      <dgm:prSet presAssocID="{114AC51B-A2CD-4AFD-863D-60C779597D69}" presName="hierChild5" presStyleCnt="0"/>
      <dgm:spPr/>
    </dgm:pt>
    <dgm:pt modelId="{1370B1D6-5A43-42C9-97E2-37E9FD28B8CB}" type="pres">
      <dgm:prSet presAssocID="{C67E57B5-FEAB-4D81-8605-9D0D1CEA1EA3}" presName="Name35" presStyleLbl="parChTrans1D3" presStyleIdx="1" presStyleCnt="3"/>
      <dgm:spPr/>
    </dgm:pt>
    <dgm:pt modelId="{8F491993-5AE9-43FB-9E89-14A3AB948F48}" type="pres">
      <dgm:prSet presAssocID="{9CC3DBB4-052C-4D3F-AEDC-B4F324428F70}" presName="hierRoot2" presStyleCnt="0">
        <dgm:presLayoutVars>
          <dgm:hierBranch val="init"/>
        </dgm:presLayoutVars>
      </dgm:prSet>
      <dgm:spPr/>
    </dgm:pt>
    <dgm:pt modelId="{85309EF8-5D55-4EF0-8EF2-526408BB2D0E}" type="pres">
      <dgm:prSet presAssocID="{9CC3DBB4-052C-4D3F-AEDC-B4F324428F70}" presName="rootComposite" presStyleCnt="0"/>
      <dgm:spPr/>
    </dgm:pt>
    <dgm:pt modelId="{E5A58E64-7D09-49A3-83FA-F0217F491516}" type="pres">
      <dgm:prSet presAssocID="{9CC3DBB4-052C-4D3F-AEDC-B4F324428F70}" presName="rootText" presStyleLbl="node3" presStyleIdx="1" presStyleCnt="3" custScaleX="26384" custScaleY="64892" custLinFactNeighborX="497">
        <dgm:presLayoutVars>
          <dgm:chPref val="3"/>
        </dgm:presLayoutVars>
      </dgm:prSet>
      <dgm:spPr/>
    </dgm:pt>
    <dgm:pt modelId="{3A41CC57-B791-4E55-8B3E-50D1B1610DB6}" type="pres">
      <dgm:prSet presAssocID="{9CC3DBB4-052C-4D3F-AEDC-B4F324428F70}" presName="rootConnector" presStyleLbl="node3" presStyleIdx="1" presStyleCnt="3"/>
      <dgm:spPr/>
    </dgm:pt>
    <dgm:pt modelId="{EC6140A8-40E2-448A-8C32-A91869768164}" type="pres">
      <dgm:prSet presAssocID="{9CC3DBB4-052C-4D3F-AEDC-B4F324428F70}" presName="hierChild4" presStyleCnt="0"/>
      <dgm:spPr/>
    </dgm:pt>
    <dgm:pt modelId="{9237FF26-EEF1-4D08-B023-EE16E180CA4F}" type="pres">
      <dgm:prSet presAssocID="{9CC3DBB4-052C-4D3F-AEDC-B4F324428F70}" presName="hierChild5" presStyleCnt="0"/>
      <dgm:spPr/>
    </dgm:pt>
    <dgm:pt modelId="{F621ADAE-A1D1-4878-A5BB-C1561B816BB9}" type="pres">
      <dgm:prSet presAssocID="{5B42031D-93DF-433F-978D-C1EC2837A27F}" presName="Name35" presStyleLbl="parChTrans1D3" presStyleIdx="2" presStyleCnt="3"/>
      <dgm:spPr/>
    </dgm:pt>
    <dgm:pt modelId="{5038764C-0B94-43B1-84F9-2A1415A765C7}" type="pres">
      <dgm:prSet presAssocID="{3C19B1FF-624E-48A9-99D1-369BFFFB479A}" presName="hierRoot2" presStyleCnt="0">
        <dgm:presLayoutVars>
          <dgm:hierBranch val="init"/>
        </dgm:presLayoutVars>
      </dgm:prSet>
      <dgm:spPr/>
    </dgm:pt>
    <dgm:pt modelId="{A016914D-FEB5-42C9-ACF1-FF5C1735859F}" type="pres">
      <dgm:prSet presAssocID="{3C19B1FF-624E-48A9-99D1-369BFFFB479A}" presName="rootComposite" presStyleCnt="0"/>
      <dgm:spPr/>
    </dgm:pt>
    <dgm:pt modelId="{9B35EAC8-1B0C-4C49-BE7E-C921DACBE972}" type="pres">
      <dgm:prSet presAssocID="{3C19B1FF-624E-48A9-99D1-369BFFFB479A}" presName="rootText" presStyleLbl="node3" presStyleIdx="2" presStyleCnt="3" custScaleX="38898" custScaleY="73069">
        <dgm:presLayoutVars>
          <dgm:chPref val="3"/>
        </dgm:presLayoutVars>
      </dgm:prSet>
      <dgm:spPr/>
    </dgm:pt>
    <dgm:pt modelId="{AEBF9C85-A429-4490-BFDB-973B9C06C423}" type="pres">
      <dgm:prSet presAssocID="{3C19B1FF-624E-48A9-99D1-369BFFFB479A}" presName="rootConnector" presStyleLbl="node3" presStyleIdx="2" presStyleCnt="3"/>
      <dgm:spPr/>
    </dgm:pt>
    <dgm:pt modelId="{EED9D102-91C6-4157-9E24-9F7B96388769}" type="pres">
      <dgm:prSet presAssocID="{3C19B1FF-624E-48A9-99D1-369BFFFB479A}" presName="hierChild4" presStyleCnt="0"/>
      <dgm:spPr/>
    </dgm:pt>
    <dgm:pt modelId="{632AAEDF-7E2C-44BC-A28D-DA48A664A0DF}" type="pres">
      <dgm:prSet presAssocID="{3C19B1FF-624E-48A9-99D1-369BFFFB479A}" presName="hierChild5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23C6DD8-FB48-4557-907C-A3FAFCFD0A2E}" type="pres">
      <dgm:prSet presAssocID="{B408CB9A-EE3B-483F-97F6-6A9DCFE896B4}" presName="hierChild3" presStyleCnt="0"/>
      <dgm:spPr/>
    </dgm:pt>
    <dgm:pt modelId="{A687F7FC-32EC-41C7-9500-A46C164F005E}" type="pres">
      <dgm:prSet presAssocID="{D163A17E-9CCE-454C-A6D3-EB8DB88DA176}" presName="Name111" presStyleLbl="parChTrans1D2" presStyleIdx="3" presStyleCnt="4"/>
      <dgm:spPr/>
    </dgm:pt>
    <dgm:pt modelId="{9312FCF1-16F4-4CA4-97DD-F40C42F126D8}" type="pres">
      <dgm:prSet presAssocID="{9C8CE3C0-79F3-427B-B075-B3B79BC09452}" presName="hierRoot3" presStyleCnt="0">
        <dgm:presLayoutVars>
          <dgm:hierBranch val="init"/>
        </dgm:presLayoutVars>
      </dgm:prSet>
      <dgm:spPr/>
    </dgm:pt>
    <dgm:pt modelId="{B532CCA0-2150-42A8-B0C3-FA9B15D756A3}" type="pres">
      <dgm:prSet presAssocID="{9C8CE3C0-79F3-427B-B075-B3B79BC09452}" presName="rootComposite3" presStyleCnt="0"/>
      <dgm:spPr/>
    </dgm:pt>
    <dgm:pt modelId="{417A13A2-D6D3-4307-B1AB-C9A567F959B1}" type="pres">
      <dgm:prSet presAssocID="{9C8CE3C0-79F3-427B-B075-B3B79BC09452}" presName="rootText3" presStyleLbl="asst1" presStyleIdx="0" presStyleCnt="1" custScaleX="159224" custScaleY="69471" custLinFactNeighborX="-10311" custLinFactNeighborY="1875">
        <dgm:presLayoutVars>
          <dgm:chPref val="3"/>
        </dgm:presLayoutVars>
      </dgm:prSet>
      <dgm:spPr/>
    </dgm:pt>
    <dgm:pt modelId="{70244226-F314-4658-AB2D-37A1E38E9462}" type="pres">
      <dgm:prSet presAssocID="{9C8CE3C0-79F3-427B-B075-B3B79BC09452}" presName="rootConnector3" presStyleLbl="asst1" presStyleIdx="0" presStyleCnt="1"/>
      <dgm:spPr/>
    </dgm:pt>
    <dgm:pt modelId="{642C996B-5DE1-49CE-A5B4-BF1E7383E727}" type="pres">
      <dgm:prSet presAssocID="{9C8CE3C0-79F3-427B-B075-B3B79BC09452}" presName="hierChild6" presStyleCnt="0"/>
      <dgm:spPr/>
    </dgm:pt>
    <dgm:pt modelId="{9BDE9E59-67C4-48E4-AB67-D84075A89CF4}" type="pres">
      <dgm:prSet presAssocID="{9C8CE3C0-79F3-427B-B075-B3B79BC09452}" presName="hierChild7" presStyleCnt="0"/>
      <dgm:spPr/>
    </dgm:pt>
  </dgm:ptLst>
  <dgm:cxnLst>
    <dgm:cxn modelId="{E4B29000-472B-4403-B0CA-2BB93105B53A}" type="presOf" srcId="{672076DD-AF46-4122-830D-1E1E06F42E0F}" destId="{FA8344E0-1E8F-4BA9-B76F-FDAD451E86FF}" srcOrd="0" destOrd="0" presId="urn:microsoft.com/office/officeart/2005/8/layout/orgChart1"/>
    <dgm:cxn modelId="{3F29C402-4A2D-44E5-830E-1501B2956370}" type="presOf" srcId="{9CC3DBB4-052C-4D3F-AEDC-B4F324428F70}" destId="{3A41CC57-B791-4E55-8B3E-50D1B1610DB6}" srcOrd="1" destOrd="0" presId="urn:microsoft.com/office/officeart/2005/8/layout/orgChart1"/>
    <dgm:cxn modelId="{2A762606-CA51-4400-9495-77B28841A461}" type="presOf" srcId="{B408CB9A-EE3B-483F-97F6-6A9DCFE896B4}" destId="{E010892F-4110-4E77-8A3F-78566E46917D}" srcOrd="1" destOrd="0" presId="urn:microsoft.com/office/officeart/2005/8/layout/orgChart1"/>
    <dgm:cxn modelId="{4472E10B-E91C-4FC0-AA96-52F0041C1AEE}" type="presOf" srcId="{D035ABD9-A481-4388-AEA5-E1364445B24E}" destId="{D6DBB620-6B66-4B9B-A1D3-AF7D93350A97}" srcOrd="0" destOrd="0" presId="urn:microsoft.com/office/officeart/2005/8/layout/orgChart1"/>
    <dgm:cxn modelId="{79512D13-62F1-4920-A550-822BE639C13E}" type="presOf" srcId="{58D89912-B432-4EC0-A331-841586E77B94}" destId="{99E41910-18B6-4902-B03A-EEBA579767B9}" srcOrd="0" destOrd="0" presId="urn:microsoft.com/office/officeart/2005/8/layout/orgChart1"/>
    <dgm:cxn modelId="{897D6A25-4126-4499-BA5B-D035D7BCD76E}" type="presOf" srcId="{5B42031D-93DF-433F-978D-C1EC2837A27F}" destId="{F621ADAE-A1D1-4878-A5BB-C1561B816BB9}" srcOrd="0" destOrd="0" presId="urn:microsoft.com/office/officeart/2005/8/layout/orgChart1"/>
    <dgm:cxn modelId="{6A0EDE41-5156-49F4-9CF4-7598BD10493B}" type="presOf" srcId="{9C8CE3C0-79F3-427B-B075-B3B79BC09452}" destId="{417A13A2-D6D3-4307-B1AB-C9A567F959B1}" srcOrd="0" destOrd="0" presId="urn:microsoft.com/office/officeart/2005/8/layout/orgChart1"/>
    <dgm:cxn modelId="{F5684D65-1FCC-4FC3-98FB-F73604C0E888}" srcId="{B408CB9A-EE3B-483F-97F6-6A9DCFE896B4}" destId="{9825027D-77C5-41B3-95A8-A8D3B8567D57}" srcOrd="1" destOrd="0" parTransId="{D035ABD9-A481-4388-AEA5-E1364445B24E}" sibTransId="{BE4B99A4-8208-40E6-9E56-579B5398D9F0}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02B9D74C-8CAD-4A3B-AE18-A592CC68A198}" srcId="{672076DD-AF46-4122-830D-1E1E06F42E0F}" destId="{114AC51B-A2CD-4AFD-863D-60C779597D69}" srcOrd="0" destOrd="0" parTransId="{656CAC0F-F1FD-4CB8-BCCD-48D251A33A7F}" sibTransId="{463D9449-1396-4F64-A694-9D00B7E084B6}"/>
    <dgm:cxn modelId="{4315776D-10E3-41F6-8E66-F901CFE7DB8B}" type="presOf" srcId="{9C8CE3C0-79F3-427B-B075-B3B79BC09452}" destId="{70244226-F314-4658-AB2D-37A1E38E9462}" srcOrd="1" destOrd="0" presId="urn:microsoft.com/office/officeart/2005/8/layout/orgChart1"/>
    <dgm:cxn modelId="{2FECE675-47C0-495E-8715-E077F05E4641}" type="presOf" srcId="{B408CB9A-EE3B-483F-97F6-6A9DCFE896B4}" destId="{34D585DE-4EEA-4107-8D61-AC9075775D30}" srcOrd="0" destOrd="0" presId="urn:microsoft.com/office/officeart/2005/8/layout/orgChart1"/>
    <dgm:cxn modelId="{1B5D777F-5840-484E-8D48-377880B7C928}" type="presOf" srcId="{53F5B279-A9AE-42D5-9DA3-2BDDD6CECEF5}" destId="{49C9C18D-83EB-43DA-BCE4-810B8178C8B7}" srcOrd="0" destOrd="0" presId="urn:microsoft.com/office/officeart/2005/8/layout/orgChart1"/>
    <dgm:cxn modelId="{F55EFA82-137A-4CBC-B7E3-43D459DD100E}" type="presOf" srcId="{D163A17E-9CCE-454C-A6D3-EB8DB88DA176}" destId="{A687F7FC-32EC-41C7-9500-A46C164F005E}" srcOrd="0" destOrd="0" presId="urn:microsoft.com/office/officeart/2005/8/layout/orgChart1"/>
    <dgm:cxn modelId="{0DC06887-7047-42CD-B012-B84E25A59AB3}" srcId="{BA6FDA09-AEAF-4461-9902-7E00B169F3F5}" destId="{B408CB9A-EE3B-483F-97F6-6A9DCFE896B4}" srcOrd="0" destOrd="0" parTransId="{39683482-567C-49F6-9328-DEA9733BB911}" sibTransId="{C658B464-5425-43B0-9C5E-9D4C815F4CFD}"/>
    <dgm:cxn modelId="{CFBC878F-1E2B-44B7-9280-9F288F08242A}" type="presOf" srcId="{8213EDC4-BE88-4792-95FE-A7985C79F82F}" destId="{67FF7A3E-7F86-4C40-AC92-5A8410C408BD}" srcOrd="1" destOrd="0" presId="urn:microsoft.com/office/officeart/2005/8/layout/orgChart1"/>
    <dgm:cxn modelId="{FD198B9C-DC09-41EB-BC9A-E6047933600C}" type="presOf" srcId="{8213EDC4-BE88-4792-95FE-A7985C79F82F}" destId="{3DB0EBFC-218D-44C3-ACFE-AC9E3EDC6400}" srcOrd="0" destOrd="0" presId="urn:microsoft.com/office/officeart/2005/8/layout/orgChart1"/>
    <dgm:cxn modelId="{5709C39C-44F6-465E-9D62-7EE0564DD520}" type="presOf" srcId="{672076DD-AF46-4122-830D-1E1E06F42E0F}" destId="{E05BCF44-BA8D-4A88-8076-1832D9D13CE3}" srcOrd="1" destOrd="0" presId="urn:microsoft.com/office/officeart/2005/8/layout/orgChart1"/>
    <dgm:cxn modelId="{24CEC99D-9746-45D7-BC8E-F627BA4A576D}" srcId="{672076DD-AF46-4122-830D-1E1E06F42E0F}" destId="{9CC3DBB4-052C-4D3F-AEDC-B4F324428F70}" srcOrd="1" destOrd="0" parTransId="{C67E57B5-FEAB-4D81-8605-9D0D1CEA1EA3}" sibTransId="{30130BB2-033D-4CF2-9B3A-DF96D0B3747F}"/>
    <dgm:cxn modelId="{756071B6-0C76-4C44-9255-B050A08FE68D}" type="presOf" srcId="{114AC51B-A2CD-4AFD-863D-60C779597D69}" destId="{930A495D-1D5B-4AA2-A9ED-A7DA21C71155}" srcOrd="0" destOrd="0" presId="urn:microsoft.com/office/officeart/2005/8/layout/orgChart1"/>
    <dgm:cxn modelId="{4C2A4CBE-1E47-42B3-BD6B-026FC8E1FF90}" srcId="{B408CB9A-EE3B-483F-97F6-6A9DCFE896B4}" destId="{9C8CE3C0-79F3-427B-B075-B3B79BC09452}" srcOrd="0" destOrd="0" parTransId="{D163A17E-9CCE-454C-A6D3-EB8DB88DA176}" sibTransId="{AFD7846F-4DD6-4938-BC6F-3F5E9A04E13D}"/>
    <dgm:cxn modelId="{5546C4D6-8779-4703-9BBF-12F1D45C6C0A}" type="presOf" srcId="{656CAC0F-F1FD-4CB8-BCCD-48D251A33A7F}" destId="{AFC3582D-8209-45B1-AC57-32AF8985B79E}" srcOrd="0" destOrd="0" presId="urn:microsoft.com/office/officeart/2005/8/layout/orgChart1"/>
    <dgm:cxn modelId="{6F04A5DB-F51E-4F92-BFD8-333D6C1ABCB6}" type="presOf" srcId="{114AC51B-A2CD-4AFD-863D-60C779597D69}" destId="{3120A094-6244-4236-AE99-C22F84BFC801}" srcOrd="1" destOrd="0" presId="urn:microsoft.com/office/officeart/2005/8/layout/orgChart1"/>
    <dgm:cxn modelId="{B851B8DE-6FE3-43C7-A986-120C1C31AC4B}" type="presOf" srcId="{3C19B1FF-624E-48A9-99D1-369BFFFB479A}" destId="{9B35EAC8-1B0C-4C49-BE7E-C921DACBE972}" srcOrd="0" destOrd="0" presId="urn:microsoft.com/office/officeart/2005/8/layout/orgChart1"/>
    <dgm:cxn modelId="{EA7869DF-C739-4C00-B5AA-BBA99048EF87}" type="presOf" srcId="{9825027D-77C5-41B3-95A8-A8D3B8567D57}" destId="{8E3D835B-E169-4865-9182-60248E2F00D4}" srcOrd="1" destOrd="0" presId="urn:microsoft.com/office/officeart/2005/8/layout/orgChart1"/>
    <dgm:cxn modelId="{F701C9EB-24D6-4D35-B8DB-A859719BBC10}" srcId="{B408CB9A-EE3B-483F-97F6-6A9DCFE896B4}" destId="{672076DD-AF46-4122-830D-1E1E06F42E0F}" srcOrd="3" destOrd="0" parTransId="{58D89912-B432-4EC0-A331-841586E77B94}" sibTransId="{FA493E7E-A17C-4C37-966F-5BF95CA32D25}"/>
    <dgm:cxn modelId="{E9A116F4-3EB8-447A-882D-BA77198E0DDF}" type="presOf" srcId="{9CC3DBB4-052C-4D3F-AEDC-B4F324428F70}" destId="{E5A58E64-7D09-49A3-83FA-F0217F491516}" srcOrd="0" destOrd="0" presId="urn:microsoft.com/office/officeart/2005/8/layout/orgChart1"/>
    <dgm:cxn modelId="{C7145DF5-D9B4-4658-A9FE-966144F1BE88}" type="presOf" srcId="{9825027D-77C5-41B3-95A8-A8D3B8567D57}" destId="{98246635-6641-4E17-BB81-862D9849BC2C}" srcOrd="0" destOrd="0" presId="urn:microsoft.com/office/officeart/2005/8/layout/orgChart1"/>
    <dgm:cxn modelId="{DD7C7AFD-1917-4059-B8C6-EED2E5D5D2FF}" srcId="{672076DD-AF46-4122-830D-1E1E06F42E0F}" destId="{3C19B1FF-624E-48A9-99D1-369BFFFB479A}" srcOrd="2" destOrd="0" parTransId="{5B42031D-93DF-433F-978D-C1EC2837A27F}" sibTransId="{2316D87F-CAB8-4B64-B783-CE1F33FD008C}"/>
    <dgm:cxn modelId="{C7F9E2FD-9097-48E7-86F4-C715276B7FE7}" type="presOf" srcId="{3C19B1FF-624E-48A9-99D1-369BFFFB479A}" destId="{AEBF9C85-A429-4490-BFDB-973B9C06C423}" srcOrd="1" destOrd="0" presId="urn:microsoft.com/office/officeart/2005/8/layout/orgChart1"/>
    <dgm:cxn modelId="{E7441BFE-EB53-4A39-A9B8-30EA59FB760C}" srcId="{B408CB9A-EE3B-483F-97F6-6A9DCFE896B4}" destId="{8213EDC4-BE88-4792-95FE-A7985C79F82F}" srcOrd="2" destOrd="0" parTransId="{53F5B279-A9AE-42D5-9DA3-2BDDD6CECEF5}" sibTransId="{470443BE-D404-4597-B928-48BD3286F90D}"/>
    <dgm:cxn modelId="{426FC3FE-D69D-4041-88BC-F94C6035DAA4}" type="presOf" srcId="{C67E57B5-FEAB-4D81-8605-9D0D1CEA1EA3}" destId="{1370B1D6-5A43-42C9-97E2-37E9FD28B8CB}" srcOrd="0" destOrd="0" presId="urn:microsoft.com/office/officeart/2005/8/layout/orgChart1"/>
    <dgm:cxn modelId="{8857EE7A-E18D-4186-A0C7-ED61BA73AB39}" type="presParOf" srcId="{438BF4E9-643B-4A12-A496-537104A7A892}" destId="{03DC4E9C-BBFA-4C5C-8E66-07558B883F94}" srcOrd="0" destOrd="0" presId="urn:microsoft.com/office/officeart/2005/8/layout/orgChart1"/>
    <dgm:cxn modelId="{64C16B6C-EEE8-4EE1-A70D-D9E12A180C81}" type="presParOf" srcId="{03DC4E9C-BBFA-4C5C-8E66-07558B883F94}" destId="{A33600B7-6308-4887-8752-D472A4F5B66A}" srcOrd="0" destOrd="0" presId="urn:microsoft.com/office/officeart/2005/8/layout/orgChart1"/>
    <dgm:cxn modelId="{C9EF64A6-482E-46D5-9184-05CCEB97F798}" type="presParOf" srcId="{A33600B7-6308-4887-8752-D472A4F5B66A}" destId="{34D585DE-4EEA-4107-8D61-AC9075775D30}" srcOrd="0" destOrd="0" presId="urn:microsoft.com/office/officeart/2005/8/layout/orgChart1"/>
    <dgm:cxn modelId="{1707C51A-DBC1-4579-A08B-F0371581008D}" type="presParOf" srcId="{A33600B7-6308-4887-8752-D472A4F5B66A}" destId="{E010892F-4110-4E77-8A3F-78566E46917D}" srcOrd="1" destOrd="0" presId="urn:microsoft.com/office/officeart/2005/8/layout/orgChart1"/>
    <dgm:cxn modelId="{D1B4A9B1-5089-4D0B-9D65-068E3BDA81D2}" type="presParOf" srcId="{03DC4E9C-BBFA-4C5C-8E66-07558B883F94}" destId="{F20CB0C8-8409-4F58-8FB2-73B403C8EF71}" srcOrd="1" destOrd="0" presId="urn:microsoft.com/office/officeart/2005/8/layout/orgChart1"/>
    <dgm:cxn modelId="{D835F813-9E07-4455-92C0-01B8E4DF5DAE}" type="presParOf" srcId="{F20CB0C8-8409-4F58-8FB2-73B403C8EF71}" destId="{D6DBB620-6B66-4B9B-A1D3-AF7D93350A97}" srcOrd="0" destOrd="0" presId="urn:microsoft.com/office/officeart/2005/8/layout/orgChart1"/>
    <dgm:cxn modelId="{ED060DFE-4ED1-43B7-8BB0-F170238B3850}" type="presParOf" srcId="{F20CB0C8-8409-4F58-8FB2-73B403C8EF71}" destId="{F5D1A43F-5634-47D0-BB54-9FDBD4E2F1B3}" srcOrd="1" destOrd="0" presId="urn:microsoft.com/office/officeart/2005/8/layout/orgChart1"/>
    <dgm:cxn modelId="{8F0D083C-2411-4E8C-9993-AB9C8FCC3918}" type="presParOf" srcId="{F5D1A43F-5634-47D0-BB54-9FDBD4E2F1B3}" destId="{66CCFBDC-0121-47C0-94AD-87A2CFD5A917}" srcOrd="0" destOrd="0" presId="urn:microsoft.com/office/officeart/2005/8/layout/orgChart1"/>
    <dgm:cxn modelId="{01553354-2540-47B3-BD4A-B3B74BE74CB7}" type="presParOf" srcId="{66CCFBDC-0121-47C0-94AD-87A2CFD5A917}" destId="{98246635-6641-4E17-BB81-862D9849BC2C}" srcOrd="0" destOrd="0" presId="urn:microsoft.com/office/officeart/2005/8/layout/orgChart1"/>
    <dgm:cxn modelId="{988EE80E-EE69-4766-BCB5-E2174B80EF6C}" type="presParOf" srcId="{66CCFBDC-0121-47C0-94AD-87A2CFD5A917}" destId="{8E3D835B-E169-4865-9182-60248E2F00D4}" srcOrd="1" destOrd="0" presId="urn:microsoft.com/office/officeart/2005/8/layout/orgChart1"/>
    <dgm:cxn modelId="{288F8615-DF7A-4996-9FED-D5D49D1BC2C5}" type="presParOf" srcId="{F5D1A43F-5634-47D0-BB54-9FDBD4E2F1B3}" destId="{49C6CD93-D55E-412E-9C3E-1520FC64F103}" srcOrd="1" destOrd="0" presId="urn:microsoft.com/office/officeart/2005/8/layout/orgChart1"/>
    <dgm:cxn modelId="{1CA948DC-C0F2-4380-A168-6C6E1F857673}" type="presParOf" srcId="{F5D1A43F-5634-47D0-BB54-9FDBD4E2F1B3}" destId="{E650419C-B874-4748-94EC-AE2F52277BAF}" srcOrd="2" destOrd="0" presId="urn:microsoft.com/office/officeart/2005/8/layout/orgChart1"/>
    <dgm:cxn modelId="{7D44F55C-35A2-46B0-989D-CE0E0695D1A9}" type="presParOf" srcId="{F20CB0C8-8409-4F58-8FB2-73B403C8EF71}" destId="{49C9C18D-83EB-43DA-BCE4-810B8178C8B7}" srcOrd="2" destOrd="0" presId="urn:microsoft.com/office/officeart/2005/8/layout/orgChart1"/>
    <dgm:cxn modelId="{50A1A3E2-F0D7-406A-825F-37F35F2AC0B7}" type="presParOf" srcId="{F20CB0C8-8409-4F58-8FB2-73B403C8EF71}" destId="{2E4C16B2-A9FB-4378-BD9E-AB408B25B63C}" srcOrd="3" destOrd="0" presId="urn:microsoft.com/office/officeart/2005/8/layout/orgChart1"/>
    <dgm:cxn modelId="{D9C4E26D-3974-411D-988D-F0FE22A8B871}" type="presParOf" srcId="{2E4C16B2-A9FB-4378-BD9E-AB408B25B63C}" destId="{A55B94B3-9C80-4940-B3EB-724BCA843C8F}" srcOrd="0" destOrd="0" presId="urn:microsoft.com/office/officeart/2005/8/layout/orgChart1"/>
    <dgm:cxn modelId="{7FCDB6A2-B92E-4908-B3F4-F9FEDBB262AE}" type="presParOf" srcId="{A55B94B3-9C80-4940-B3EB-724BCA843C8F}" destId="{3DB0EBFC-218D-44C3-ACFE-AC9E3EDC6400}" srcOrd="0" destOrd="0" presId="urn:microsoft.com/office/officeart/2005/8/layout/orgChart1"/>
    <dgm:cxn modelId="{72C8C13B-B1B6-4103-9513-E7D1C4312827}" type="presParOf" srcId="{A55B94B3-9C80-4940-B3EB-724BCA843C8F}" destId="{67FF7A3E-7F86-4C40-AC92-5A8410C408BD}" srcOrd="1" destOrd="0" presId="urn:microsoft.com/office/officeart/2005/8/layout/orgChart1"/>
    <dgm:cxn modelId="{A5E8D8F6-52A2-4E87-AB18-D01C536125BD}" type="presParOf" srcId="{2E4C16B2-A9FB-4378-BD9E-AB408B25B63C}" destId="{9CB63E3F-E17A-4F78-B202-4C1D6A06D796}" srcOrd="1" destOrd="0" presId="urn:microsoft.com/office/officeart/2005/8/layout/orgChart1"/>
    <dgm:cxn modelId="{1CA8BB2A-1B9A-41AA-8F73-8B9A1F94ACB7}" type="presParOf" srcId="{2E4C16B2-A9FB-4378-BD9E-AB408B25B63C}" destId="{364D39D4-2EE9-469F-8DD4-128D00B8701F}" srcOrd="2" destOrd="0" presId="urn:microsoft.com/office/officeart/2005/8/layout/orgChart1"/>
    <dgm:cxn modelId="{25116263-7973-4ECC-B0C2-20D9D35065E3}" type="presParOf" srcId="{F20CB0C8-8409-4F58-8FB2-73B403C8EF71}" destId="{99E41910-18B6-4902-B03A-EEBA579767B9}" srcOrd="4" destOrd="0" presId="urn:microsoft.com/office/officeart/2005/8/layout/orgChart1"/>
    <dgm:cxn modelId="{84EAD649-9215-436B-B102-98D2567FBF97}" type="presParOf" srcId="{F20CB0C8-8409-4F58-8FB2-73B403C8EF71}" destId="{DF9BB0DD-F2F4-4013-87EC-BD19D3CCE331}" srcOrd="5" destOrd="0" presId="urn:microsoft.com/office/officeart/2005/8/layout/orgChart1"/>
    <dgm:cxn modelId="{A792C2A6-96A9-4395-8EDE-D5545DD3A873}" type="presParOf" srcId="{DF9BB0DD-F2F4-4013-87EC-BD19D3CCE331}" destId="{3D258067-991D-4CB6-957C-8858463F3D1A}" srcOrd="0" destOrd="0" presId="urn:microsoft.com/office/officeart/2005/8/layout/orgChart1"/>
    <dgm:cxn modelId="{711C5379-F608-43C5-B4E6-2493CF84DDD7}" type="presParOf" srcId="{3D258067-991D-4CB6-957C-8858463F3D1A}" destId="{FA8344E0-1E8F-4BA9-B76F-FDAD451E86FF}" srcOrd="0" destOrd="0" presId="urn:microsoft.com/office/officeart/2005/8/layout/orgChart1"/>
    <dgm:cxn modelId="{CB1F12B6-AC5D-4446-9407-23D286714B5F}" type="presParOf" srcId="{3D258067-991D-4CB6-957C-8858463F3D1A}" destId="{E05BCF44-BA8D-4A88-8076-1832D9D13CE3}" srcOrd="1" destOrd="0" presId="urn:microsoft.com/office/officeart/2005/8/layout/orgChart1"/>
    <dgm:cxn modelId="{405A30E0-F252-4220-8499-9F454348E305}" type="presParOf" srcId="{DF9BB0DD-F2F4-4013-87EC-BD19D3CCE331}" destId="{FFAAC61B-CFC5-46C9-AF9C-598F2CF0A7FB}" srcOrd="1" destOrd="0" presId="urn:microsoft.com/office/officeart/2005/8/layout/orgChart1"/>
    <dgm:cxn modelId="{A0523B1F-3673-4FDF-B40C-79CDEDDC78FA}" type="presParOf" srcId="{FFAAC61B-CFC5-46C9-AF9C-598F2CF0A7FB}" destId="{AFC3582D-8209-45B1-AC57-32AF8985B79E}" srcOrd="0" destOrd="0" presId="urn:microsoft.com/office/officeart/2005/8/layout/orgChart1"/>
    <dgm:cxn modelId="{27A735BF-2562-42D3-B3B2-500B6E043D1B}" type="presParOf" srcId="{FFAAC61B-CFC5-46C9-AF9C-598F2CF0A7FB}" destId="{12B21A63-5227-40CB-B8E9-C7DFC0A39965}" srcOrd="1" destOrd="0" presId="urn:microsoft.com/office/officeart/2005/8/layout/orgChart1"/>
    <dgm:cxn modelId="{8DE42FB1-7369-4581-897F-24024B29291F}" type="presParOf" srcId="{12B21A63-5227-40CB-B8E9-C7DFC0A39965}" destId="{E67933BB-DC11-4ACB-B534-9440E257C120}" srcOrd="0" destOrd="0" presId="urn:microsoft.com/office/officeart/2005/8/layout/orgChart1"/>
    <dgm:cxn modelId="{31B5DC98-5760-4CA2-9166-0FA0716760C9}" type="presParOf" srcId="{E67933BB-DC11-4ACB-B534-9440E257C120}" destId="{930A495D-1D5B-4AA2-A9ED-A7DA21C71155}" srcOrd="0" destOrd="0" presId="urn:microsoft.com/office/officeart/2005/8/layout/orgChart1"/>
    <dgm:cxn modelId="{CA66FF8D-DC9A-448E-9FDE-C42061D4D2B7}" type="presParOf" srcId="{E67933BB-DC11-4ACB-B534-9440E257C120}" destId="{3120A094-6244-4236-AE99-C22F84BFC801}" srcOrd="1" destOrd="0" presId="urn:microsoft.com/office/officeart/2005/8/layout/orgChart1"/>
    <dgm:cxn modelId="{CB62D82E-FF0A-4E4E-B06E-AC5FDD653793}" type="presParOf" srcId="{12B21A63-5227-40CB-B8E9-C7DFC0A39965}" destId="{3B6F9B6C-C6BE-40DB-9654-96F78CFBE141}" srcOrd="1" destOrd="0" presId="urn:microsoft.com/office/officeart/2005/8/layout/orgChart1"/>
    <dgm:cxn modelId="{750C3BD3-1794-4877-BD5E-9359FAAB00BB}" type="presParOf" srcId="{12B21A63-5227-40CB-B8E9-C7DFC0A39965}" destId="{554F86BC-4F34-41B3-8D53-82B56CA8B4EA}" srcOrd="2" destOrd="0" presId="urn:microsoft.com/office/officeart/2005/8/layout/orgChart1"/>
    <dgm:cxn modelId="{AFEDEC88-FEEF-40E1-9233-197BBB34481F}" type="presParOf" srcId="{FFAAC61B-CFC5-46C9-AF9C-598F2CF0A7FB}" destId="{1370B1D6-5A43-42C9-97E2-37E9FD28B8CB}" srcOrd="2" destOrd="0" presId="urn:microsoft.com/office/officeart/2005/8/layout/orgChart1"/>
    <dgm:cxn modelId="{D842D096-C214-4BE0-AF22-E8AB6ED73466}" type="presParOf" srcId="{FFAAC61B-CFC5-46C9-AF9C-598F2CF0A7FB}" destId="{8F491993-5AE9-43FB-9E89-14A3AB948F48}" srcOrd="3" destOrd="0" presId="urn:microsoft.com/office/officeart/2005/8/layout/orgChart1"/>
    <dgm:cxn modelId="{4E226173-702F-4E3A-90E4-10736E56D12D}" type="presParOf" srcId="{8F491993-5AE9-43FB-9E89-14A3AB948F48}" destId="{85309EF8-5D55-4EF0-8EF2-526408BB2D0E}" srcOrd="0" destOrd="0" presId="urn:microsoft.com/office/officeart/2005/8/layout/orgChart1"/>
    <dgm:cxn modelId="{7FBE59B4-4BA3-4501-806C-82AED01CB5E3}" type="presParOf" srcId="{85309EF8-5D55-4EF0-8EF2-526408BB2D0E}" destId="{E5A58E64-7D09-49A3-83FA-F0217F491516}" srcOrd="0" destOrd="0" presId="urn:microsoft.com/office/officeart/2005/8/layout/orgChart1"/>
    <dgm:cxn modelId="{61ACCDC6-5F52-4A5E-BB48-BE4A0E7AE2DD}" type="presParOf" srcId="{85309EF8-5D55-4EF0-8EF2-526408BB2D0E}" destId="{3A41CC57-B791-4E55-8B3E-50D1B1610DB6}" srcOrd="1" destOrd="0" presId="urn:microsoft.com/office/officeart/2005/8/layout/orgChart1"/>
    <dgm:cxn modelId="{B1422A1F-49CA-4F40-A1F3-A2CF7795AA4D}" type="presParOf" srcId="{8F491993-5AE9-43FB-9E89-14A3AB948F48}" destId="{EC6140A8-40E2-448A-8C32-A91869768164}" srcOrd="1" destOrd="0" presId="urn:microsoft.com/office/officeart/2005/8/layout/orgChart1"/>
    <dgm:cxn modelId="{3EA7F253-384D-4406-88C6-7884C4981EEF}" type="presParOf" srcId="{8F491993-5AE9-43FB-9E89-14A3AB948F48}" destId="{9237FF26-EEF1-4D08-B023-EE16E180CA4F}" srcOrd="2" destOrd="0" presId="urn:microsoft.com/office/officeart/2005/8/layout/orgChart1"/>
    <dgm:cxn modelId="{AB3C0BA7-613C-4C55-AC7E-78B0F64100CC}" type="presParOf" srcId="{FFAAC61B-CFC5-46C9-AF9C-598F2CF0A7FB}" destId="{F621ADAE-A1D1-4878-A5BB-C1561B816BB9}" srcOrd="4" destOrd="0" presId="urn:microsoft.com/office/officeart/2005/8/layout/orgChart1"/>
    <dgm:cxn modelId="{CDD89F48-0F94-4AD4-9AEC-7A131F5640C5}" type="presParOf" srcId="{FFAAC61B-CFC5-46C9-AF9C-598F2CF0A7FB}" destId="{5038764C-0B94-43B1-84F9-2A1415A765C7}" srcOrd="5" destOrd="0" presId="urn:microsoft.com/office/officeart/2005/8/layout/orgChart1"/>
    <dgm:cxn modelId="{2213E4D8-F17C-4264-A7D6-308FF925F7AE}" type="presParOf" srcId="{5038764C-0B94-43B1-84F9-2A1415A765C7}" destId="{A016914D-FEB5-42C9-ACF1-FF5C1735859F}" srcOrd="0" destOrd="0" presId="urn:microsoft.com/office/officeart/2005/8/layout/orgChart1"/>
    <dgm:cxn modelId="{31E94017-7DDE-4466-BECC-A5D7F7145564}" type="presParOf" srcId="{A016914D-FEB5-42C9-ACF1-FF5C1735859F}" destId="{9B35EAC8-1B0C-4C49-BE7E-C921DACBE972}" srcOrd="0" destOrd="0" presId="urn:microsoft.com/office/officeart/2005/8/layout/orgChart1"/>
    <dgm:cxn modelId="{44A6CD21-3815-4F18-BAAA-F9DE910BE418}" type="presParOf" srcId="{A016914D-FEB5-42C9-ACF1-FF5C1735859F}" destId="{AEBF9C85-A429-4490-BFDB-973B9C06C423}" srcOrd="1" destOrd="0" presId="urn:microsoft.com/office/officeart/2005/8/layout/orgChart1"/>
    <dgm:cxn modelId="{F1A17D1E-B2C7-430C-8752-1FC80D18D36A}" type="presParOf" srcId="{5038764C-0B94-43B1-84F9-2A1415A765C7}" destId="{EED9D102-91C6-4157-9E24-9F7B96388769}" srcOrd="1" destOrd="0" presId="urn:microsoft.com/office/officeart/2005/8/layout/orgChart1"/>
    <dgm:cxn modelId="{4F819991-39D9-4DAD-8138-D0DA51A5DBD0}" type="presParOf" srcId="{5038764C-0B94-43B1-84F9-2A1415A765C7}" destId="{632AAEDF-7E2C-44BC-A28D-DA48A664A0DF}" srcOrd="2" destOrd="0" presId="urn:microsoft.com/office/officeart/2005/8/layout/orgChart1"/>
    <dgm:cxn modelId="{BEF538E7-CDF9-40CA-8C7F-4BD51578372D}" type="presParOf" srcId="{DF9BB0DD-F2F4-4013-87EC-BD19D3CCE331}" destId="{1348F805-F660-4A99-A0B8-7A3C21BBED44}" srcOrd="2" destOrd="0" presId="urn:microsoft.com/office/officeart/2005/8/layout/orgChart1"/>
    <dgm:cxn modelId="{0DF3EF11-A916-46B1-A40F-9393B89FC74D}" type="presParOf" srcId="{03DC4E9C-BBFA-4C5C-8E66-07558B883F94}" destId="{623C6DD8-FB48-4557-907C-A3FAFCFD0A2E}" srcOrd="2" destOrd="0" presId="urn:microsoft.com/office/officeart/2005/8/layout/orgChart1"/>
    <dgm:cxn modelId="{979379D1-B775-41AA-82FD-5FC9BE786F46}" type="presParOf" srcId="{623C6DD8-FB48-4557-907C-A3FAFCFD0A2E}" destId="{A687F7FC-32EC-41C7-9500-A46C164F005E}" srcOrd="0" destOrd="0" presId="urn:microsoft.com/office/officeart/2005/8/layout/orgChart1"/>
    <dgm:cxn modelId="{0CA9D291-1BC2-4234-9699-F2FEEFE86177}" type="presParOf" srcId="{623C6DD8-FB48-4557-907C-A3FAFCFD0A2E}" destId="{9312FCF1-16F4-4CA4-97DD-F40C42F126D8}" srcOrd="1" destOrd="0" presId="urn:microsoft.com/office/officeart/2005/8/layout/orgChart1"/>
    <dgm:cxn modelId="{AE19C387-1DC3-4930-A20C-57E2A4B98097}" type="presParOf" srcId="{9312FCF1-16F4-4CA4-97DD-F40C42F126D8}" destId="{B532CCA0-2150-42A8-B0C3-FA9B15D756A3}" srcOrd="0" destOrd="0" presId="urn:microsoft.com/office/officeart/2005/8/layout/orgChart1"/>
    <dgm:cxn modelId="{3B153B52-FF8C-4404-B35E-03BAF290A671}" type="presParOf" srcId="{B532CCA0-2150-42A8-B0C3-FA9B15D756A3}" destId="{417A13A2-D6D3-4307-B1AB-C9A567F959B1}" srcOrd="0" destOrd="0" presId="urn:microsoft.com/office/officeart/2005/8/layout/orgChart1"/>
    <dgm:cxn modelId="{1EB40EDF-A950-4FB1-8ADC-C859583F3BF5}" type="presParOf" srcId="{B532CCA0-2150-42A8-B0C3-FA9B15D756A3}" destId="{70244226-F314-4658-AB2D-37A1E38E9462}" srcOrd="1" destOrd="0" presId="urn:microsoft.com/office/officeart/2005/8/layout/orgChart1"/>
    <dgm:cxn modelId="{5CBDDCC4-38E0-4CFB-AECA-426EEA114F34}" type="presParOf" srcId="{9312FCF1-16F4-4CA4-97DD-F40C42F126D8}" destId="{642C996B-5DE1-49CE-A5B4-BF1E7383E727}" srcOrd="1" destOrd="0" presId="urn:microsoft.com/office/officeart/2005/8/layout/orgChart1"/>
    <dgm:cxn modelId="{5B7033B5-AD34-4092-A701-914FCF821FE9}" type="presParOf" srcId="{9312FCF1-16F4-4CA4-97DD-F40C42F126D8}" destId="{9BDE9E59-67C4-48E4-AB67-D84075A89C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E9528-0AB8-4496-918D-C6B15F93176D}">
      <dgm:prSet phldrT="[文本]"/>
      <dgm:spPr/>
      <dgm:t>
        <a:bodyPr/>
        <a:lstStyle/>
        <a:p>
          <a:r>
            <a:rPr lang="en-US" dirty="0"/>
            <a:t>macro</a:t>
          </a:r>
        </a:p>
      </dgm:t>
    </dgm:pt>
    <dgm:pt modelId="{B522D99C-B103-4B0A-81BF-036A5AD85FE3}" type="parTrans" cxnId="{27DACE28-A2C6-41FD-980D-418B0E22FF0E}">
      <dgm:prSet/>
      <dgm:spPr/>
      <dgm:t>
        <a:bodyPr/>
        <a:lstStyle/>
        <a:p>
          <a:endParaRPr lang="en-US"/>
        </a:p>
      </dgm:t>
    </dgm:pt>
    <dgm:pt modelId="{A848C90F-8893-4233-B2C5-FFF12D9F5E40}" type="sibTrans" cxnId="{27DACE28-A2C6-41FD-980D-418B0E22FF0E}">
      <dgm:prSet/>
      <dgm:spPr/>
      <dgm:t>
        <a:bodyPr/>
        <a:lstStyle/>
        <a:p>
          <a:endParaRPr lang="en-US"/>
        </a:p>
      </dgm:t>
    </dgm:pt>
    <dgm:pt modelId="{221E686D-BADC-44A2-960A-4927432A2960}" type="asst">
      <dgm:prSet phldrT="[文本]"/>
      <dgm:spPr/>
      <dgm:t>
        <a:bodyPr/>
        <a:lstStyle/>
        <a:p>
          <a:r>
            <a:rPr lang="en-US" dirty="0" err="1"/>
            <a:t>env</a:t>
          </a:r>
          <a:r>
            <a:rPr lang="en-US" dirty="0"/>
            <a:t>=main</a:t>
          </a:r>
        </a:p>
      </dgm:t>
    </dgm:pt>
    <dgm:pt modelId="{D7B6264F-4174-4BFC-AE02-91E620D868B3}" type="parTrans" cxnId="{2D4FEC3C-F5F4-4FE4-B2C5-EE6827AD6980}">
      <dgm:prSet/>
      <dgm:spPr/>
      <dgm:t>
        <a:bodyPr/>
        <a:lstStyle/>
        <a:p>
          <a:endParaRPr lang="en-US"/>
        </a:p>
      </dgm:t>
    </dgm:pt>
    <dgm:pt modelId="{884F2DCD-257E-424E-BA34-E0B48C29FC11}" type="sibTrans" cxnId="{2D4FEC3C-F5F4-4FE4-B2C5-EE6827AD6980}">
      <dgm:prSet/>
      <dgm:spPr/>
      <dgm:t>
        <a:bodyPr/>
        <a:lstStyle/>
        <a:p>
          <a:endParaRPr lang="en-US"/>
        </a:p>
      </dgm:t>
    </dgm:pt>
    <dgm:pt modelId="{B0BF5C0A-F418-4390-AB89-98BBF519B7BD}">
      <dgm:prSet phldrT="[文本]"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five_times</a:t>
          </a:r>
          <a:br>
            <a:rPr lang="en-US" dirty="0"/>
          </a:br>
          <a:r>
            <a:rPr lang="zh-CN" altLang="en-US" dirty="0"/>
            <a:t>宏名</a:t>
          </a:r>
          <a:r>
            <a:rPr lang="en-US" altLang="zh-CN" dirty="0"/>
            <a:t>(</a:t>
          </a:r>
          <a:r>
            <a:rPr lang="zh-CN" altLang="en-US" dirty="0"/>
            <a:t>标识符</a:t>
          </a:r>
          <a:r>
            <a:rPr lang="en-US" altLang="zh-CN" dirty="0"/>
            <a:t>)</a:t>
          </a:r>
          <a:endParaRPr lang="en-US" dirty="0"/>
        </a:p>
      </dgm:t>
    </dgm:pt>
    <dgm:pt modelId="{D8F3C87B-4B41-470C-A38D-EB31C770B679}" type="parTrans" cxnId="{067FC834-4BBA-422B-BF5B-CA1D78724AB6}">
      <dgm:prSet/>
      <dgm:spPr/>
      <dgm:t>
        <a:bodyPr/>
        <a:lstStyle/>
        <a:p>
          <a:endParaRPr lang="en-US"/>
        </a:p>
      </dgm:t>
    </dgm:pt>
    <dgm:pt modelId="{06559232-ABFE-4B34-81FB-CEC332583CD1}" type="sibTrans" cxnId="{067FC834-4BBA-422B-BF5B-CA1D78724AB6}">
      <dgm:prSet/>
      <dgm:spPr/>
      <dgm:t>
        <a:bodyPr/>
        <a:lstStyle/>
        <a:p>
          <a:endParaRPr lang="en-US"/>
        </a:p>
      </dgm:t>
    </dgm:pt>
    <dgm:pt modelId="{1AC6C60E-CDA7-42F8-A46D-B944F4D3817F}">
      <dgm:prSet phldrT="[文本]"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CA5C2AF5-1789-46BC-8722-54CE7F095AB9}" type="parTrans" cxnId="{AB25C124-E764-4ADD-B566-ACE29E97A6B3}">
      <dgm:prSet/>
      <dgm:spPr/>
      <dgm:t>
        <a:bodyPr/>
        <a:lstStyle/>
        <a:p>
          <a:endParaRPr lang="en-US"/>
        </a:p>
      </dgm:t>
    </dgm:pt>
    <dgm:pt modelId="{68552ADF-FA4A-4E94-9FB0-8031E95BD913}" type="sibTrans" cxnId="{AB25C124-E764-4ADD-B566-ACE29E97A6B3}">
      <dgm:prSet/>
      <dgm:spPr/>
      <dgm:t>
        <a:bodyPr/>
        <a:lstStyle/>
        <a:p>
          <a:endParaRPr lang="en-US"/>
        </a:p>
      </dgm:t>
    </dgm:pt>
    <dgm:pt modelId="{245D25D1-069F-4B6D-AED2-9B7DA3B8A7B8}">
      <dgm:prSet/>
      <dgm:spPr/>
      <dgm:t>
        <a:bodyPr/>
        <a:lstStyle/>
        <a:p>
          <a:r>
            <a:rPr lang="zh-CN" altLang="en-US" dirty="0">
              <a:latin typeface="Consolas" panose="020B0609020204030204" pitchFamily="49" charset="0"/>
            </a:rPr>
            <a:t>！</a:t>
          </a:r>
          <a:endParaRPr lang="en-US" dirty="0">
            <a:latin typeface="Consolas" panose="020B0609020204030204" pitchFamily="49" charset="0"/>
          </a:endParaRPr>
        </a:p>
      </dgm:t>
    </dgm:pt>
    <dgm:pt modelId="{C95F84F9-B1DE-4D17-A426-416BA8FFF7FE}" type="parTrans" cxnId="{A5CE6748-1071-4203-AA0E-04748F1274F3}">
      <dgm:prSet/>
      <dgm:spPr/>
      <dgm:t>
        <a:bodyPr/>
        <a:lstStyle/>
        <a:p>
          <a:endParaRPr lang="en-US"/>
        </a:p>
      </dgm:t>
    </dgm:pt>
    <dgm:pt modelId="{B32EF9AC-0E85-4979-8B1A-249A5C1A0C84}" type="sibTrans" cxnId="{A5CE6748-1071-4203-AA0E-04748F1274F3}">
      <dgm:prSet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a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b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+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832C18-82E6-476D-80FB-A0863DEF5229}" type="pres">
      <dgm:prSet presAssocID="{7F4E9528-0AB8-4496-918D-C6B15F93176D}" presName="hierRoot1" presStyleCnt="0">
        <dgm:presLayoutVars>
          <dgm:hierBranch val="init"/>
        </dgm:presLayoutVars>
      </dgm:prSet>
      <dgm:spPr/>
    </dgm:pt>
    <dgm:pt modelId="{7A94F2D3-B172-4886-AE10-9477EFABC06C}" type="pres">
      <dgm:prSet presAssocID="{7F4E9528-0AB8-4496-918D-C6B15F93176D}" presName="rootComposite1" presStyleCnt="0"/>
      <dgm:spPr/>
    </dgm:pt>
    <dgm:pt modelId="{34401A72-C38A-4153-92FA-AEB8695BFE1C}" type="pres">
      <dgm:prSet presAssocID="{7F4E9528-0AB8-4496-918D-C6B15F93176D}" presName="rootText1" presStyleLbl="node0" presStyleIdx="0" presStyleCnt="1" custScaleX="82254" custScaleY="71989" custLinFactNeighborX="1958" custLinFactNeighborY="8483">
        <dgm:presLayoutVars>
          <dgm:chPref val="3"/>
        </dgm:presLayoutVars>
      </dgm:prSet>
      <dgm:spPr/>
    </dgm:pt>
    <dgm:pt modelId="{F5972BF8-8BBD-4BE1-B97B-D8C76F4D2670}" type="pres">
      <dgm:prSet presAssocID="{7F4E9528-0AB8-4496-918D-C6B15F93176D}" presName="rootConnector1" presStyleLbl="node1" presStyleIdx="0" presStyleCnt="0"/>
      <dgm:spPr/>
    </dgm:pt>
    <dgm:pt modelId="{7D59B132-8984-4E0C-8FC7-9758CD9E304A}" type="pres">
      <dgm:prSet presAssocID="{7F4E9528-0AB8-4496-918D-C6B15F93176D}" presName="hierChild2" presStyleCnt="0"/>
      <dgm:spPr/>
    </dgm:pt>
    <dgm:pt modelId="{6A4CD5F9-458D-4920-A068-693F242FFB27}" type="pres">
      <dgm:prSet presAssocID="{D8F3C87B-4B41-470C-A38D-EB31C770B679}" presName="Name37" presStyleLbl="parChTrans1D2" presStyleIdx="0" presStyleCnt="4"/>
      <dgm:spPr/>
    </dgm:pt>
    <dgm:pt modelId="{5CB3659B-D37F-4BFF-88FB-0F5443108FD5}" type="pres">
      <dgm:prSet presAssocID="{B0BF5C0A-F418-4390-AB89-98BBF519B7BD}" presName="hierRoot2" presStyleCnt="0">
        <dgm:presLayoutVars>
          <dgm:hierBranch val="init"/>
        </dgm:presLayoutVars>
      </dgm:prSet>
      <dgm:spPr/>
    </dgm:pt>
    <dgm:pt modelId="{2F7EDD0A-073B-4B2A-9C5E-4D69524FEAA4}" type="pres">
      <dgm:prSet presAssocID="{B0BF5C0A-F418-4390-AB89-98BBF519B7BD}" presName="rootComposite" presStyleCnt="0"/>
      <dgm:spPr/>
    </dgm:pt>
    <dgm:pt modelId="{25AAFB6E-C055-45E2-9E89-4EEEA94BDB17}" type="pres">
      <dgm:prSet presAssocID="{B0BF5C0A-F418-4390-AB89-98BBF519B7BD}" presName="rootText" presStyleLbl="node2" presStyleIdx="0" presStyleCnt="3">
        <dgm:presLayoutVars>
          <dgm:chPref val="3"/>
        </dgm:presLayoutVars>
      </dgm:prSet>
      <dgm:spPr/>
    </dgm:pt>
    <dgm:pt modelId="{DF0769DF-199E-41F7-A31A-BC0A4627CC52}" type="pres">
      <dgm:prSet presAssocID="{B0BF5C0A-F418-4390-AB89-98BBF519B7BD}" presName="rootConnector" presStyleLbl="node2" presStyleIdx="0" presStyleCnt="3"/>
      <dgm:spPr/>
    </dgm:pt>
    <dgm:pt modelId="{BF4354A6-98F7-42C6-B68E-2C7B113540FA}" type="pres">
      <dgm:prSet presAssocID="{B0BF5C0A-F418-4390-AB89-98BBF519B7BD}" presName="hierChild4" presStyleCnt="0"/>
      <dgm:spPr/>
    </dgm:pt>
    <dgm:pt modelId="{3D03B2DA-1923-4B84-9A26-34C5C492F3E5}" type="pres">
      <dgm:prSet presAssocID="{B0BF5C0A-F418-4390-AB89-98BBF519B7BD}" presName="hierChild5" presStyleCnt="0"/>
      <dgm:spPr/>
    </dgm:pt>
    <dgm:pt modelId="{6D550139-2A62-4D7B-AD6C-4B3E50118718}" type="pres">
      <dgm:prSet presAssocID="{C95F84F9-B1DE-4D17-A426-416BA8FFF7FE}" presName="Name37" presStyleLbl="parChTrans1D2" presStyleIdx="1" presStyleCnt="4"/>
      <dgm:spPr/>
    </dgm:pt>
    <dgm:pt modelId="{7157794B-D05D-438F-A874-53E79DA52635}" type="pres">
      <dgm:prSet presAssocID="{245D25D1-069F-4B6D-AED2-9B7DA3B8A7B8}" presName="hierRoot2" presStyleCnt="0">
        <dgm:presLayoutVars>
          <dgm:hierBranch val="init"/>
        </dgm:presLayoutVars>
      </dgm:prSet>
      <dgm:spPr/>
    </dgm:pt>
    <dgm:pt modelId="{DA7F0507-A55E-4CFC-9DA6-8AA7E3E6B932}" type="pres">
      <dgm:prSet presAssocID="{245D25D1-069F-4B6D-AED2-9B7DA3B8A7B8}" presName="rootComposite" presStyleCnt="0"/>
      <dgm:spPr/>
    </dgm:pt>
    <dgm:pt modelId="{E9F4702A-C126-4960-81A2-9F8BF1D1601B}" type="pres">
      <dgm:prSet presAssocID="{245D25D1-069F-4B6D-AED2-9B7DA3B8A7B8}" presName="rootText" presStyleLbl="node2" presStyleIdx="1" presStyleCnt="3" custScaleX="39223" custScaleY="74353">
        <dgm:presLayoutVars>
          <dgm:chPref val="3"/>
        </dgm:presLayoutVars>
      </dgm:prSet>
      <dgm:spPr/>
    </dgm:pt>
    <dgm:pt modelId="{A2AF8F53-A6CF-4F6B-A11C-FED790928E09}" type="pres">
      <dgm:prSet presAssocID="{245D25D1-069F-4B6D-AED2-9B7DA3B8A7B8}" presName="rootConnector" presStyleLbl="node2" presStyleIdx="1" presStyleCnt="3"/>
      <dgm:spPr/>
    </dgm:pt>
    <dgm:pt modelId="{0ED8B3DB-C51F-4B80-9BBA-992FDB13E192}" type="pres">
      <dgm:prSet presAssocID="{245D25D1-069F-4B6D-AED2-9B7DA3B8A7B8}" presName="hierChild4" presStyleCnt="0"/>
      <dgm:spPr/>
    </dgm:pt>
    <dgm:pt modelId="{3E87A68D-B2A9-4E70-88DE-25B4CC2B6225}" type="pres">
      <dgm:prSet presAssocID="{245D25D1-069F-4B6D-AED2-9B7DA3B8A7B8}" presName="hierChild5" presStyleCnt="0"/>
      <dgm:spPr/>
    </dgm:pt>
    <dgm:pt modelId="{7F8BAF87-B824-4924-8664-C4FA21ADAD29}" type="pres">
      <dgm:prSet presAssocID="{CA5C2AF5-1789-46BC-8722-54CE7F095AB9}" presName="Name37" presStyleLbl="parChTrans1D2" presStyleIdx="2" presStyleCnt="4"/>
      <dgm:spPr/>
    </dgm:pt>
    <dgm:pt modelId="{B27B17E7-9EC6-4419-B39B-BDFD6C070FAE}" type="pres">
      <dgm:prSet presAssocID="{1AC6C60E-CDA7-42F8-A46D-B944F4D3817F}" presName="hierRoot2" presStyleCnt="0">
        <dgm:presLayoutVars>
          <dgm:hierBranch/>
        </dgm:presLayoutVars>
      </dgm:prSet>
      <dgm:spPr/>
    </dgm:pt>
    <dgm:pt modelId="{437D1DA2-AB5C-470D-9913-FFCE2DA448F9}" type="pres">
      <dgm:prSet presAssocID="{1AC6C60E-CDA7-42F8-A46D-B944F4D3817F}" presName="rootComposite" presStyleCnt="0"/>
      <dgm:spPr/>
    </dgm:pt>
    <dgm:pt modelId="{89007CD1-E03F-49FF-B9DC-2AC5D2B3F18D}" type="pres">
      <dgm:prSet presAssocID="{1AC6C60E-CDA7-42F8-A46D-B944F4D3817F}" presName="rootText" presStyleLbl="node2" presStyleIdx="2" presStyleCnt="3" custScaleX="62050" custScaleY="76063" custLinFactNeighborX="1510">
        <dgm:presLayoutVars>
          <dgm:chPref val="3"/>
        </dgm:presLayoutVars>
      </dgm:prSet>
      <dgm:spPr/>
    </dgm:pt>
    <dgm:pt modelId="{E6906849-0386-470D-91F3-B4628256F7EF}" type="pres">
      <dgm:prSet presAssocID="{1AC6C60E-CDA7-42F8-A46D-B944F4D3817F}" presName="rootConnector" presStyleLbl="node2" presStyleIdx="2" presStyleCnt="3"/>
      <dgm:spPr/>
    </dgm:pt>
    <dgm:pt modelId="{4E2A0AAA-A54F-49D0-B784-C4A434B1EFBE}" type="pres">
      <dgm:prSet presAssocID="{1AC6C60E-CDA7-42F8-A46D-B944F4D3817F}" presName="hierChild4" presStyleCnt="0"/>
      <dgm:spPr/>
    </dgm:pt>
    <dgm:pt modelId="{028B455A-83C7-40C6-ADCF-0345B94C52C9}" type="pres">
      <dgm:prSet presAssocID="{D035ABD9-A481-4388-AEA5-E1364445B24E}" presName="Name35" presStyleLbl="parChTrans1D3" presStyleIdx="0" presStyleCnt="3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3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3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F21C33EE-FC5A-44D5-9E9A-74D50DE1EB2D}" type="pres">
      <dgm:prSet presAssocID="{53F5B279-A9AE-42D5-9DA3-2BDDD6CECEF5}" presName="Name35" presStyleLbl="parChTrans1D3" presStyleIdx="1" presStyleCnt="3"/>
      <dgm:spPr/>
    </dgm:pt>
    <dgm:pt modelId="{2E4C16B2-A9FB-4378-BD9E-AB408B25B63C}" type="pres">
      <dgm:prSet presAssocID="{8213EDC4-BE88-4792-95FE-A7985C79F82F}" presName="hierRoot2" presStyleCnt="0">
        <dgm:presLayoutVars>
          <dgm:hierBranch val="init"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3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3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F82E976A-44E0-4F4E-BB17-97723946BF47}" type="pres">
      <dgm:prSet presAssocID="{58D89912-B432-4EC0-A331-841586E77B94}" presName="Name35" presStyleLbl="parChTrans1D3" presStyleIdx="2" presStyleCnt="3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3" presStyleIdx="2" presStyleCnt="3" custScaleX="43251" custScaleY="70247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3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8828757-1CC6-41AE-9F20-FFE629786C2A}" type="pres">
      <dgm:prSet presAssocID="{1AC6C60E-CDA7-42F8-A46D-B944F4D3817F}" presName="hierChild5" presStyleCnt="0"/>
      <dgm:spPr/>
    </dgm:pt>
    <dgm:pt modelId="{38ADBA8F-EAE9-48FB-9331-60ADB2706B25}" type="pres">
      <dgm:prSet presAssocID="{7F4E9528-0AB8-4496-918D-C6B15F93176D}" presName="hierChild3" presStyleCnt="0"/>
      <dgm:spPr/>
    </dgm:pt>
    <dgm:pt modelId="{57B44C2C-0B2F-4C9E-BB23-1E63EC532CAA}" type="pres">
      <dgm:prSet presAssocID="{D7B6264F-4174-4BFC-AE02-91E620D868B3}" presName="Name111" presStyleLbl="parChTrans1D2" presStyleIdx="3" presStyleCnt="4"/>
      <dgm:spPr/>
    </dgm:pt>
    <dgm:pt modelId="{5C1C8665-3EC3-478E-9770-942C3D9A1B5D}" type="pres">
      <dgm:prSet presAssocID="{221E686D-BADC-44A2-960A-4927432A2960}" presName="hierRoot3" presStyleCnt="0">
        <dgm:presLayoutVars>
          <dgm:hierBranch val="init"/>
        </dgm:presLayoutVars>
      </dgm:prSet>
      <dgm:spPr/>
    </dgm:pt>
    <dgm:pt modelId="{593CBA91-8CD4-46EA-AF23-4F19A06E2D5D}" type="pres">
      <dgm:prSet presAssocID="{221E686D-BADC-44A2-960A-4927432A2960}" presName="rootComposite3" presStyleCnt="0"/>
      <dgm:spPr/>
    </dgm:pt>
    <dgm:pt modelId="{49F4C8DE-F5DB-4EDB-AC7C-4B6D01AB4FB2}" type="pres">
      <dgm:prSet presAssocID="{221E686D-BADC-44A2-960A-4927432A2960}" presName="rootText3" presStyleLbl="asst1" presStyleIdx="0" presStyleCnt="1" custScaleX="100450" custScaleY="75019">
        <dgm:presLayoutVars>
          <dgm:chPref val="3"/>
        </dgm:presLayoutVars>
      </dgm:prSet>
      <dgm:spPr/>
    </dgm:pt>
    <dgm:pt modelId="{5261D4F7-6D91-470C-A071-A99CA89EB799}" type="pres">
      <dgm:prSet presAssocID="{221E686D-BADC-44A2-960A-4927432A2960}" presName="rootConnector3" presStyleLbl="asst1" presStyleIdx="0" presStyleCnt="1"/>
      <dgm:spPr/>
    </dgm:pt>
    <dgm:pt modelId="{4E5CD93D-FB00-48CF-A521-C0756C7A79BD}" type="pres">
      <dgm:prSet presAssocID="{221E686D-BADC-44A2-960A-4927432A2960}" presName="hierChild6" presStyleCnt="0"/>
      <dgm:spPr/>
    </dgm:pt>
    <dgm:pt modelId="{91142B0B-916C-4533-BD04-122C15C4EA76}" type="pres">
      <dgm:prSet presAssocID="{221E686D-BADC-44A2-960A-4927432A2960}" presName="hierChild7" presStyleCnt="0"/>
      <dgm:spPr/>
    </dgm:pt>
  </dgm:ptLst>
  <dgm:cxnLst>
    <dgm:cxn modelId="{1A624E07-BD3D-4EEA-AD04-3AD4111AA67B}" type="presOf" srcId="{53F5B279-A9AE-42D5-9DA3-2BDDD6CECEF5}" destId="{F21C33EE-FC5A-44D5-9E9A-74D50DE1EB2D}" srcOrd="0" destOrd="0" presId="urn:microsoft.com/office/officeart/2005/8/layout/orgChart1"/>
    <dgm:cxn modelId="{AB25C124-E764-4ADD-B566-ACE29E97A6B3}" srcId="{7F4E9528-0AB8-4496-918D-C6B15F93176D}" destId="{1AC6C60E-CDA7-42F8-A46D-B944F4D3817F}" srcOrd="3" destOrd="0" parTransId="{CA5C2AF5-1789-46BC-8722-54CE7F095AB9}" sibTransId="{68552ADF-FA4A-4E94-9FB0-8031E95BD913}"/>
    <dgm:cxn modelId="{AD595F27-3F4F-4330-9ED9-FE1F886A793A}" type="presOf" srcId="{672076DD-AF46-4122-830D-1E1E06F42E0F}" destId="{E05BCF44-BA8D-4A88-8076-1832D9D13CE3}" srcOrd="1" destOrd="0" presId="urn:microsoft.com/office/officeart/2005/8/layout/orgChart1"/>
    <dgm:cxn modelId="{27DACE28-A2C6-41FD-980D-418B0E22FF0E}" srcId="{BA6FDA09-AEAF-4461-9902-7E00B169F3F5}" destId="{7F4E9528-0AB8-4496-918D-C6B15F93176D}" srcOrd="0" destOrd="0" parTransId="{B522D99C-B103-4B0A-81BF-036A5AD85FE3}" sibTransId="{A848C90F-8893-4233-B2C5-FFF12D9F5E40}"/>
    <dgm:cxn modelId="{25E73B2A-7750-42F8-845A-6FBD0405119D}" type="presOf" srcId="{D035ABD9-A481-4388-AEA5-E1364445B24E}" destId="{028B455A-83C7-40C6-ADCF-0345B94C52C9}" srcOrd="0" destOrd="0" presId="urn:microsoft.com/office/officeart/2005/8/layout/orgChart1"/>
    <dgm:cxn modelId="{36D79A2C-EB04-4680-99A0-085893466439}" type="presOf" srcId="{CA5C2AF5-1789-46BC-8722-54CE7F095AB9}" destId="{7F8BAF87-B824-4924-8664-C4FA21ADAD29}" srcOrd="0" destOrd="0" presId="urn:microsoft.com/office/officeart/2005/8/layout/orgChart1"/>
    <dgm:cxn modelId="{F531C42F-39CD-480F-A9BD-F83A5E39692F}" type="presOf" srcId="{245D25D1-069F-4B6D-AED2-9B7DA3B8A7B8}" destId="{E9F4702A-C126-4960-81A2-9F8BF1D1601B}" srcOrd="0" destOrd="0" presId="urn:microsoft.com/office/officeart/2005/8/layout/orgChart1"/>
    <dgm:cxn modelId="{39B1A130-2F2B-4AA2-99EA-9FE9E1D272FD}" type="presOf" srcId="{7F4E9528-0AB8-4496-918D-C6B15F93176D}" destId="{F5972BF8-8BBD-4BE1-B97B-D8C76F4D2670}" srcOrd="1" destOrd="0" presId="urn:microsoft.com/office/officeart/2005/8/layout/orgChart1"/>
    <dgm:cxn modelId="{067FC834-4BBA-422B-BF5B-CA1D78724AB6}" srcId="{7F4E9528-0AB8-4496-918D-C6B15F93176D}" destId="{B0BF5C0A-F418-4390-AB89-98BBF519B7BD}" srcOrd="1" destOrd="0" parTransId="{D8F3C87B-4B41-470C-A38D-EB31C770B679}" sibTransId="{06559232-ABFE-4B34-81FB-CEC332583CD1}"/>
    <dgm:cxn modelId="{2D4FEC3C-F5F4-4FE4-B2C5-EE6827AD6980}" srcId="{7F4E9528-0AB8-4496-918D-C6B15F93176D}" destId="{221E686D-BADC-44A2-960A-4927432A2960}" srcOrd="0" destOrd="0" parTransId="{D7B6264F-4174-4BFC-AE02-91E620D868B3}" sibTransId="{884F2DCD-257E-424E-BA34-E0B48C29FC11}"/>
    <dgm:cxn modelId="{EA870B5C-5E92-47E5-A793-1D7CD22E96D4}" type="presOf" srcId="{58D89912-B432-4EC0-A331-841586E77B94}" destId="{F82E976A-44E0-4F4E-BB17-97723946BF47}" srcOrd="0" destOrd="0" presId="urn:microsoft.com/office/officeart/2005/8/layout/orgChart1"/>
    <dgm:cxn modelId="{48B08941-FA3C-4EC3-AE76-BC04E4AADD30}" type="presOf" srcId="{1AC6C60E-CDA7-42F8-A46D-B944F4D3817F}" destId="{89007CD1-E03F-49FF-B9DC-2AC5D2B3F18D}" srcOrd="0" destOrd="0" presId="urn:microsoft.com/office/officeart/2005/8/layout/orgChart1"/>
    <dgm:cxn modelId="{F5684D65-1FCC-4FC3-98FB-F73604C0E888}" srcId="{1AC6C60E-CDA7-42F8-A46D-B944F4D3817F}" destId="{9825027D-77C5-41B3-95A8-A8D3B8567D57}" srcOrd="0" destOrd="0" parTransId="{D035ABD9-A481-4388-AEA5-E1364445B24E}" sibTransId="{BE4B99A4-8208-40E6-9E56-579B5398D9F0}"/>
    <dgm:cxn modelId="{A5CE6748-1071-4203-AA0E-04748F1274F3}" srcId="{7F4E9528-0AB8-4496-918D-C6B15F93176D}" destId="{245D25D1-069F-4B6D-AED2-9B7DA3B8A7B8}" srcOrd="2" destOrd="0" parTransId="{C95F84F9-B1DE-4D17-A426-416BA8FFF7FE}" sibTransId="{B32EF9AC-0E85-4979-8B1A-249A5C1A0C84}"/>
    <dgm:cxn modelId="{51EAA949-5552-43F8-812C-FB7CEDE0909B}" type="presOf" srcId="{221E686D-BADC-44A2-960A-4927432A2960}" destId="{49F4C8DE-F5DB-4EDB-AC7C-4B6D01AB4FB2}" srcOrd="0" destOrd="0" presId="urn:microsoft.com/office/officeart/2005/8/layout/orgChart1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8E262C6B-85A0-4ED0-A725-4F5EAC7544A4}" type="presOf" srcId="{D7B6264F-4174-4BFC-AE02-91E620D868B3}" destId="{57B44C2C-0B2F-4C9E-BB23-1E63EC532CAA}" srcOrd="0" destOrd="0" presId="urn:microsoft.com/office/officeart/2005/8/layout/orgChart1"/>
    <dgm:cxn modelId="{E6EC1B4C-0406-47DD-8344-7CCB6A1C0509}" type="presOf" srcId="{1AC6C60E-CDA7-42F8-A46D-B944F4D3817F}" destId="{E6906849-0386-470D-91F3-B4628256F7EF}" srcOrd="1" destOrd="0" presId="urn:microsoft.com/office/officeart/2005/8/layout/orgChart1"/>
    <dgm:cxn modelId="{A46B5B51-435C-457E-9A0D-169763819BD0}" type="presOf" srcId="{9825027D-77C5-41B3-95A8-A8D3B8567D57}" destId="{8E3D835B-E169-4865-9182-60248E2F00D4}" srcOrd="1" destOrd="0" presId="urn:microsoft.com/office/officeart/2005/8/layout/orgChart1"/>
    <dgm:cxn modelId="{6FC2C877-3807-49E1-8A3A-9990BD9A866B}" type="presOf" srcId="{B0BF5C0A-F418-4390-AB89-98BBF519B7BD}" destId="{DF0769DF-199E-41F7-A31A-BC0A4627CC52}" srcOrd="1" destOrd="0" presId="urn:microsoft.com/office/officeart/2005/8/layout/orgChart1"/>
    <dgm:cxn modelId="{3364B4A4-A483-4A70-A784-C66DCE8FFAA6}" type="presOf" srcId="{672076DD-AF46-4122-830D-1E1E06F42E0F}" destId="{FA8344E0-1E8F-4BA9-B76F-FDAD451E86FF}" srcOrd="0" destOrd="0" presId="urn:microsoft.com/office/officeart/2005/8/layout/orgChart1"/>
    <dgm:cxn modelId="{A8A031D4-E614-4A74-81B1-4BEF32B38421}" type="presOf" srcId="{D8F3C87B-4B41-470C-A38D-EB31C770B679}" destId="{6A4CD5F9-458D-4920-A068-693F242FFB27}" srcOrd="0" destOrd="0" presId="urn:microsoft.com/office/officeart/2005/8/layout/orgChart1"/>
    <dgm:cxn modelId="{0ABEF7D5-F00E-47D4-94C9-710692C3D6F9}" type="presOf" srcId="{7F4E9528-0AB8-4496-918D-C6B15F93176D}" destId="{34401A72-C38A-4153-92FA-AEB8695BFE1C}" srcOrd="0" destOrd="0" presId="urn:microsoft.com/office/officeart/2005/8/layout/orgChart1"/>
    <dgm:cxn modelId="{A5AEDAE3-CE84-4FD4-A927-106B918E06F6}" type="presOf" srcId="{245D25D1-069F-4B6D-AED2-9B7DA3B8A7B8}" destId="{A2AF8F53-A6CF-4F6B-A11C-FED790928E09}" srcOrd="1" destOrd="0" presId="urn:microsoft.com/office/officeart/2005/8/layout/orgChart1"/>
    <dgm:cxn modelId="{BD8C9DE4-CA9C-4E40-9949-85B26831F507}" type="presOf" srcId="{8213EDC4-BE88-4792-95FE-A7985C79F82F}" destId="{67FF7A3E-7F86-4C40-AC92-5A8410C408BD}" srcOrd="1" destOrd="0" presId="urn:microsoft.com/office/officeart/2005/8/layout/orgChart1"/>
    <dgm:cxn modelId="{20E459E9-05DB-40F6-8CE0-F623185B20BF}" type="presOf" srcId="{9825027D-77C5-41B3-95A8-A8D3B8567D57}" destId="{98246635-6641-4E17-BB81-862D9849BC2C}" srcOrd="0" destOrd="0" presId="urn:microsoft.com/office/officeart/2005/8/layout/orgChart1"/>
    <dgm:cxn modelId="{F701C9EB-24D6-4D35-B8DB-A859719BBC10}" srcId="{1AC6C60E-CDA7-42F8-A46D-B944F4D3817F}" destId="{672076DD-AF46-4122-830D-1E1E06F42E0F}" srcOrd="2" destOrd="0" parTransId="{58D89912-B432-4EC0-A331-841586E77B94}" sibTransId="{FA493E7E-A17C-4C37-966F-5BF95CA32D25}"/>
    <dgm:cxn modelId="{DBA815F0-ECC4-49F9-B907-76982173CD4A}" type="presOf" srcId="{B0BF5C0A-F418-4390-AB89-98BBF519B7BD}" destId="{25AAFB6E-C055-45E2-9E89-4EEEA94BDB17}" srcOrd="0" destOrd="0" presId="urn:microsoft.com/office/officeart/2005/8/layout/orgChart1"/>
    <dgm:cxn modelId="{C188A1F5-2AB9-48C6-A33D-E156FF00E0FC}" type="presOf" srcId="{8213EDC4-BE88-4792-95FE-A7985C79F82F}" destId="{3DB0EBFC-218D-44C3-ACFE-AC9E3EDC6400}" srcOrd="0" destOrd="0" presId="urn:microsoft.com/office/officeart/2005/8/layout/orgChart1"/>
    <dgm:cxn modelId="{46DE52FC-4722-4037-9082-8B13C2F186B9}" type="presOf" srcId="{221E686D-BADC-44A2-960A-4927432A2960}" destId="{5261D4F7-6D91-470C-A071-A99CA89EB799}" srcOrd="1" destOrd="0" presId="urn:microsoft.com/office/officeart/2005/8/layout/orgChart1"/>
    <dgm:cxn modelId="{E7441BFE-EB53-4A39-A9B8-30EA59FB760C}" srcId="{1AC6C60E-CDA7-42F8-A46D-B944F4D3817F}" destId="{8213EDC4-BE88-4792-95FE-A7985C79F82F}" srcOrd="1" destOrd="0" parTransId="{53F5B279-A9AE-42D5-9DA3-2BDDD6CECEF5}" sibTransId="{470443BE-D404-4597-B928-48BD3286F90D}"/>
    <dgm:cxn modelId="{04CF60FF-F0D3-46EE-9DD2-664418AC8677}" type="presOf" srcId="{C95F84F9-B1DE-4D17-A426-416BA8FFF7FE}" destId="{6D550139-2A62-4D7B-AD6C-4B3E50118718}" srcOrd="0" destOrd="0" presId="urn:microsoft.com/office/officeart/2005/8/layout/orgChart1"/>
    <dgm:cxn modelId="{FB6CDA33-E5C9-4990-9176-B77BAB4F63AB}" type="presParOf" srcId="{438BF4E9-643B-4A12-A496-537104A7A892}" destId="{C5832C18-82E6-476D-80FB-A0863DEF5229}" srcOrd="0" destOrd="0" presId="urn:microsoft.com/office/officeart/2005/8/layout/orgChart1"/>
    <dgm:cxn modelId="{4753CC8D-A5C5-4193-8784-153ECC79EDCB}" type="presParOf" srcId="{C5832C18-82E6-476D-80FB-A0863DEF5229}" destId="{7A94F2D3-B172-4886-AE10-9477EFABC06C}" srcOrd="0" destOrd="0" presId="urn:microsoft.com/office/officeart/2005/8/layout/orgChart1"/>
    <dgm:cxn modelId="{DBCB708B-1AF8-45C5-9B8F-D9ED243E20E2}" type="presParOf" srcId="{7A94F2D3-B172-4886-AE10-9477EFABC06C}" destId="{34401A72-C38A-4153-92FA-AEB8695BFE1C}" srcOrd="0" destOrd="0" presId="urn:microsoft.com/office/officeart/2005/8/layout/orgChart1"/>
    <dgm:cxn modelId="{100F65B9-36C7-4680-A3DA-C2420B01DE64}" type="presParOf" srcId="{7A94F2D3-B172-4886-AE10-9477EFABC06C}" destId="{F5972BF8-8BBD-4BE1-B97B-D8C76F4D2670}" srcOrd="1" destOrd="0" presId="urn:microsoft.com/office/officeart/2005/8/layout/orgChart1"/>
    <dgm:cxn modelId="{BEAA8152-AF39-4D35-8CF2-7C4384FFCAF5}" type="presParOf" srcId="{C5832C18-82E6-476D-80FB-A0863DEF5229}" destId="{7D59B132-8984-4E0C-8FC7-9758CD9E304A}" srcOrd="1" destOrd="0" presId="urn:microsoft.com/office/officeart/2005/8/layout/orgChart1"/>
    <dgm:cxn modelId="{02523899-C724-4B7F-827C-A9980C532B9D}" type="presParOf" srcId="{7D59B132-8984-4E0C-8FC7-9758CD9E304A}" destId="{6A4CD5F9-458D-4920-A068-693F242FFB27}" srcOrd="0" destOrd="0" presId="urn:microsoft.com/office/officeart/2005/8/layout/orgChart1"/>
    <dgm:cxn modelId="{53F7C037-F399-4388-A8D8-BB2644546EB2}" type="presParOf" srcId="{7D59B132-8984-4E0C-8FC7-9758CD9E304A}" destId="{5CB3659B-D37F-4BFF-88FB-0F5443108FD5}" srcOrd="1" destOrd="0" presId="urn:microsoft.com/office/officeart/2005/8/layout/orgChart1"/>
    <dgm:cxn modelId="{AF8BBD40-0870-4A39-88CC-60F30132382E}" type="presParOf" srcId="{5CB3659B-D37F-4BFF-88FB-0F5443108FD5}" destId="{2F7EDD0A-073B-4B2A-9C5E-4D69524FEAA4}" srcOrd="0" destOrd="0" presId="urn:microsoft.com/office/officeart/2005/8/layout/orgChart1"/>
    <dgm:cxn modelId="{65FECE6B-1B90-4C33-B1AE-DBB171202B2C}" type="presParOf" srcId="{2F7EDD0A-073B-4B2A-9C5E-4D69524FEAA4}" destId="{25AAFB6E-C055-45E2-9E89-4EEEA94BDB17}" srcOrd="0" destOrd="0" presId="urn:microsoft.com/office/officeart/2005/8/layout/orgChart1"/>
    <dgm:cxn modelId="{06CE9ADB-3B36-4C9B-8D33-FBECF1CF5CA1}" type="presParOf" srcId="{2F7EDD0A-073B-4B2A-9C5E-4D69524FEAA4}" destId="{DF0769DF-199E-41F7-A31A-BC0A4627CC52}" srcOrd="1" destOrd="0" presId="urn:microsoft.com/office/officeart/2005/8/layout/orgChart1"/>
    <dgm:cxn modelId="{BA17F004-7074-45B7-B4D7-FF930F540720}" type="presParOf" srcId="{5CB3659B-D37F-4BFF-88FB-0F5443108FD5}" destId="{BF4354A6-98F7-42C6-B68E-2C7B113540FA}" srcOrd="1" destOrd="0" presId="urn:microsoft.com/office/officeart/2005/8/layout/orgChart1"/>
    <dgm:cxn modelId="{06761F70-96DA-45AE-944A-88427CF8246B}" type="presParOf" srcId="{5CB3659B-D37F-4BFF-88FB-0F5443108FD5}" destId="{3D03B2DA-1923-4B84-9A26-34C5C492F3E5}" srcOrd="2" destOrd="0" presId="urn:microsoft.com/office/officeart/2005/8/layout/orgChart1"/>
    <dgm:cxn modelId="{F5724E97-C6C0-4DF0-8122-764684EC4A4F}" type="presParOf" srcId="{7D59B132-8984-4E0C-8FC7-9758CD9E304A}" destId="{6D550139-2A62-4D7B-AD6C-4B3E50118718}" srcOrd="2" destOrd="0" presId="urn:microsoft.com/office/officeart/2005/8/layout/orgChart1"/>
    <dgm:cxn modelId="{539D9A8F-7A06-447C-95DA-FB43321944B3}" type="presParOf" srcId="{7D59B132-8984-4E0C-8FC7-9758CD9E304A}" destId="{7157794B-D05D-438F-A874-53E79DA52635}" srcOrd="3" destOrd="0" presId="urn:microsoft.com/office/officeart/2005/8/layout/orgChart1"/>
    <dgm:cxn modelId="{B1D0AF25-2CEF-4B67-A143-2D79C85240F3}" type="presParOf" srcId="{7157794B-D05D-438F-A874-53E79DA52635}" destId="{DA7F0507-A55E-4CFC-9DA6-8AA7E3E6B932}" srcOrd="0" destOrd="0" presId="urn:microsoft.com/office/officeart/2005/8/layout/orgChart1"/>
    <dgm:cxn modelId="{4E74DBB5-5584-4F81-8B17-D3CC1E438F5A}" type="presParOf" srcId="{DA7F0507-A55E-4CFC-9DA6-8AA7E3E6B932}" destId="{E9F4702A-C126-4960-81A2-9F8BF1D1601B}" srcOrd="0" destOrd="0" presId="urn:microsoft.com/office/officeart/2005/8/layout/orgChart1"/>
    <dgm:cxn modelId="{0EC50F4B-5484-4A60-BB98-C55944893B3B}" type="presParOf" srcId="{DA7F0507-A55E-4CFC-9DA6-8AA7E3E6B932}" destId="{A2AF8F53-A6CF-4F6B-A11C-FED790928E09}" srcOrd="1" destOrd="0" presId="urn:microsoft.com/office/officeart/2005/8/layout/orgChart1"/>
    <dgm:cxn modelId="{1832F761-5E24-4FE9-965A-3030CA7BBD09}" type="presParOf" srcId="{7157794B-D05D-438F-A874-53E79DA52635}" destId="{0ED8B3DB-C51F-4B80-9BBA-992FDB13E192}" srcOrd="1" destOrd="0" presId="urn:microsoft.com/office/officeart/2005/8/layout/orgChart1"/>
    <dgm:cxn modelId="{EC8876EC-29AC-4B46-9479-51EC31D9A459}" type="presParOf" srcId="{7157794B-D05D-438F-A874-53E79DA52635}" destId="{3E87A68D-B2A9-4E70-88DE-25B4CC2B6225}" srcOrd="2" destOrd="0" presId="urn:microsoft.com/office/officeart/2005/8/layout/orgChart1"/>
    <dgm:cxn modelId="{854BA7A9-1EDA-40D8-AEF9-07AF8923EA0D}" type="presParOf" srcId="{7D59B132-8984-4E0C-8FC7-9758CD9E304A}" destId="{7F8BAF87-B824-4924-8664-C4FA21ADAD29}" srcOrd="4" destOrd="0" presId="urn:microsoft.com/office/officeart/2005/8/layout/orgChart1"/>
    <dgm:cxn modelId="{998D58A4-0082-4BC9-957B-F29C5C874191}" type="presParOf" srcId="{7D59B132-8984-4E0C-8FC7-9758CD9E304A}" destId="{B27B17E7-9EC6-4419-B39B-BDFD6C070FAE}" srcOrd="5" destOrd="0" presId="urn:microsoft.com/office/officeart/2005/8/layout/orgChart1"/>
    <dgm:cxn modelId="{074F8CEB-82DD-4818-91EB-5340EE56BBB3}" type="presParOf" srcId="{B27B17E7-9EC6-4419-B39B-BDFD6C070FAE}" destId="{437D1DA2-AB5C-470D-9913-FFCE2DA448F9}" srcOrd="0" destOrd="0" presId="urn:microsoft.com/office/officeart/2005/8/layout/orgChart1"/>
    <dgm:cxn modelId="{CE30FEAE-D2F6-47EE-8593-CF7D157A621B}" type="presParOf" srcId="{437D1DA2-AB5C-470D-9913-FFCE2DA448F9}" destId="{89007CD1-E03F-49FF-B9DC-2AC5D2B3F18D}" srcOrd="0" destOrd="0" presId="urn:microsoft.com/office/officeart/2005/8/layout/orgChart1"/>
    <dgm:cxn modelId="{85E6D864-6AAC-4C73-A796-C40D382D3F78}" type="presParOf" srcId="{437D1DA2-AB5C-470D-9913-FFCE2DA448F9}" destId="{E6906849-0386-470D-91F3-B4628256F7EF}" srcOrd="1" destOrd="0" presId="urn:microsoft.com/office/officeart/2005/8/layout/orgChart1"/>
    <dgm:cxn modelId="{A6D0524D-C49A-4895-B7CA-5BA0A0FB3BE5}" type="presParOf" srcId="{B27B17E7-9EC6-4419-B39B-BDFD6C070FAE}" destId="{4E2A0AAA-A54F-49D0-B784-C4A434B1EFBE}" srcOrd="1" destOrd="0" presId="urn:microsoft.com/office/officeart/2005/8/layout/orgChart1"/>
    <dgm:cxn modelId="{289647B7-E4E3-4DDA-915E-53B83491D8BF}" type="presParOf" srcId="{4E2A0AAA-A54F-49D0-B784-C4A434B1EFBE}" destId="{028B455A-83C7-40C6-ADCF-0345B94C52C9}" srcOrd="0" destOrd="0" presId="urn:microsoft.com/office/officeart/2005/8/layout/orgChart1"/>
    <dgm:cxn modelId="{79A44A02-EB19-451D-AFF7-61D3AA9B1264}" type="presParOf" srcId="{4E2A0AAA-A54F-49D0-B784-C4A434B1EFBE}" destId="{F5D1A43F-5634-47D0-BB54-9FDBD4E2F1B3}" srcOrd="1" destOrd="0" presId="urn:microsoft.com/office/officeart/2005/8/layout/orgChart1"/>
    <dgm:cxn modelId="{B7CE018E-C3C0-4A01-BDBD-BAF8853665A1}" type="presParOf" srcId="{F5D1A43F-5634-47D0-BB54-9FDBD4E2F1B3}" destId="{66CCFBDC-0121-47C0-94AD-87A2CFD5A917}" srcOrd="0" destOrd="0" presId="urn:microsoft.com/office/officeart/2005/8/layout/orgChart1"/>
    <dgm:cxn modelId="{EB682BAD-1DF3-4789-BE72-B803681F746D}" type="presParOf" srcId="{66CCFBDC-0121-47C0-94AD-87A2CFD5A917}" destId="{98246635-6641-4E17-BB81-862D9849BC2C}" srcOrd="0" destOrd="0" presId="urn:microsoft.com/office/officeart/2005/8/layout/orgChart1"/>
    <dgm:cxn modelId="{411FD83A-6EBA-4D5F-BE09-FB7BB1483BBF}" type="presParOf" srcId="{66CCFBDC-0121-47C0-94AD-87A2CFD5A917}" destId="{8E3D835B-E169-4865-9182-60248E2F00D4}" srcOrd="1" destOrd="0" presId="urn:microsoft.com/office/officeart/2005/8/layout/orgChart1"/>
    <dgm:cxn modelId="{E802F110-E3B1-4AA4-8CC2-6C0E7E4C475E}" type="presParOf" srcId="{F5D1A43F-5634-47D0-BB54-9FDBD4E2F1B3}" destId="{49C6CD93-D55E-412E-9C3E-1520FC64F103}" srcOrd="1" destOrd="0" presId="urn:microsoft.com/office/officeart/2005/8/layout/orgChart1"/>
    <dgm:cxn modelId="{5A3EA402-A560-4140-A3CF-B352F9FBC358}" type="presParOf" srcId="{F5D1A43F-5634-47D0-BB54-9FDBD4E2F1B3}" destId="{E650419C-B874-4748-94EC-AE2F52277BAF}" srcOrd="2" destOrd="0" presId="urn:microsoft.com/office/officeart/2005/8/layout/orgChart1"/>
    <dgm:cxn modelId="{957299BB-61B8-464D-9A53-11F15B58D97D}" type="presParOf" srcId="{4E2A0AAA-A54F-49D0-B784-C4A434B1EFBE}" destId="{F21C33EE-FC5A-44D5-9E9A-74D50DE1EB2D}" srcOrd="2" destOrd="0" presId="urn:microsoft.com/office/officeart/2005/8/layout/orgChart1"/>
    <dgm:cxn modelId="{0522AB6E-2FD9-4E20-BEB8-94AE4795DA5C}" type="presParOf" srcId="{4E2A0AAA-A54F-49D0-B784-C4A434B1EFBE}" destId="{2E4C16B2-A9FB-4378-BD9E-AB408B25B63C}" srcOrd="3" destOrd="0" presId="urn:microsoft.com/office/officeart/2005/8/layout/orgChart1"/>
    <dgm:cxn modelId="{B4373A0B-2022-44B5-868C-4A14F179BBCE}" type="presParOf" srcId="{2E4C16B2-A9FB-4378-BD9E-AB408B25B63C}" destId="{A55B94B3-9C80-4940-B3EB-724BCA843C8F}" srcOrd="0" destOrd="0" presId="urn:microsoft.com/office/officeart/2005/8/layout/orgChart1"/>
    <dgm:cxn modelId="{9BB10ED5-6647-4C72-A1E6-AAA2810ABE48}" type="presParOf" srcId="{A55B94B3-9C80-4940-B3EB-724BCA843C8F}" destId="{3DB0EBFC-218D-44C3-ACFE-AC9E3EDC6400}" srcOrd="0" destOrd="0" presId="urn:microsoft.com/office/officeart/2005/8/layout/orgChart1"/>
    <dgm:cxn modelId="{CE55B58A-4DCF-44E1-B8E8-39C77402D59C}" type="presParOf" srcId="{A55B94B3-9C80-4940-B3EB-724BCA843C8F}" destId="{67FF7A3E-7F86-4C40-AC92-5A8410C408BD}" srcOrd="1" destOrd="0" presId="urn:microsoft.com/office/officeart/2005/8/layout/orgChart1"/>
    <dgm:cxn modelId="{1B56A675-016D-4771-B934-63434384FA6A}" type="presParOf" srcId="{2E4C16B2-A9FB-4378-BD9E-AB408B25B63C}" destId="{9CB63E3F-E17A-4F78-B202-4C1D6A06D796}" srcOrd="1" destOrd="0" presId="urn:microsoft.com/office/officeart/2005/8/layout/orgChart1"/>
    <dgm:cxn modelId="{136E2030-BEAC-44AE-9123-21782D3D52FF}" type="presParOf" srcId="{2E4C16B2-A9FB-4378-BD9E-AB408B25B63C}" destId="{364D39D4-2EE9-469F-8DD4-128D00B8701F}" srcOrd="2" destOrd="0" presId="urn:microsoft.com/office/officeart/2005/8/layout/orgChart1"/>
    <dgm:cxn modelId="{889222EE-BB71-45C8-871B-3D6917AFB41F}" type="presParOf" srcId="{4E2A0AAA-A54F-49D0-B784-C4A434B1EFBE}" destId="{F82E976A-44E0-4F4E-BB17-97723946BF47}" srcOrd="4" destOrd="0" presId="urn:microsoft.com/office/officeart/2005/8/layout/orgChart1"/>
    <dgm:cxn modelId="{506FCC69-0590-4D06-9C7D-FA8CB444B6D1}" type="presParOf" srcId="{4E2A0AAA-A54F-49D0-B784-C4A434B1EFBE}" destId="{DF9BB0DD-F2F4-4013-87EC-BD19D3CCE331}" srcOrd="5" destOrd="0" presId="urn:microsoft.com/office/officeart/2005/8/layout/orgChart1"/>
    <dgm:cxn modelId="{89B30AC1-2F88-4785-AE87-82425EE5A0E4}" type="presParOf" srcId="{DF9BB0DD-F2F4-4013-87EC-BD19D3CCE331}" destId="{3D258067-991D-4CB6-957C-8858463F3D1A}" srcOrd="0" destOrd="0" presId="urn:microsoft.com/office/officeart/2005/8/layout/orgChart1"/>
    <dgm:cxn modelId="{4171227C-64CA-481E-8428-82426E12CEBC}" type="presParOf" srcId="{3D258067-991D-4CB6-957C-8858463F3D1A}" destId="{FA8344E0-1E8F-4BA9-B76F-FDAD451E86FF}" srcOrd="0" destOrd="0" presId="urn:microsoft.com/office/officeart/2005/8/layout/orgChart1"/>
    <dgm:cxn modelId="{EC710BEF-6410-4AF6-AB81-031EFCA06B8A}" type="presParOf" srcId="{3D258067-991D-4CB6-957C-8858463F3D1A}" destId="{E05BCF44-BA8D-4A88-8076-1832D9D13CE3}" srcOrd="1" destOrd="0" presId="urn:microsoft.com/office/officeart/2005/8/layout/orgChart1"/>
    <dgm:cxn modelId="{096BEC1E-09F5-42FC-9FD2-68AE38059C23}" type="presParOf" srcId="{DF9BB0DD-F2F4-4013-87EC-BD19D3CCE331}" destId="{FFAAC61B-CFC5-46C9-AF9C-598F2CF0A7FB}" srcOrd="1" destOrd="0" presId="urn:microsoft.com/office/officeart/2005/8/layout/orgChart1"/>
    <dgm:cxn modelId="{E4E7B067-6232-466D-9EAA-659623FB7EB8}" type="presParOf" srcId="{DF9BB0DD-F2F4-4013-87EC-BD19D3CCE331}" destId="{1348F805-F660-4A99-A0B8-7A3C21BBED44}" srcOrd="2" destOrd="0" presId="urn:microsoft.com/office/officeart/2005/8/layout/orgChart1"/>
    <dgm:cxn modelId="{04D51D85-9A70-47A0-82C4-805868DC43D3}" type="presParOf" srcId="{B27B17E7-9EC6-4419-B39B-BDFD6C070FAE}" destId="{68828757-1CC6-41AE-9F20-FFE629786C2A}" srcOrd="2" destOrd="0" presId="urn:microsoft.com/office/officeart/2005/8/layout/orgChart1"/>
    <dgm:cxn modelId="{FEC762A7-50DB-4543-A00B-0A1700BAA79A}" type="presParOf" srcId="{C5832C18-82E6-476D-80FB-A0863DEF5229}" destId="{38ADBA8F-EAE9-48FB-9331-60ADB2706B25}" srcOrd="2" destOrd="0" presId="urn:microsoft.com/office/officeart/2005/8/layout/orgChart1"/>
    <dgm:cxn modelId="{F4A78A17-2111-4FCB-9950-8E82F344EB7A}" type="presParOf" srcId="{38ADBA8F-EAE9-48FB-9331-60ADB2706B25}" destId="{57B44C2C-0B2F-4C9E-BB23-1E63EC532CAA}" srcOrd="0" destOrd="0" presId="urn:microsoft.com/office/officeart/2005/8/layout/orgChart1"/>
    <dgm:cxn modelId="{A9F4FAD8-409B-4A15-BB2D-C06571C77D31}" type="presParOf" srcId="{38ADBA8F-EAE9-48FB-9331-60ADB2706B25}" destId="{5C1C8665-3EC3-478E-9770-942C3D9A1B5D}" srcOrd="1" destOrd="0" presId="urn:microsoft.com/office/officeart/2005/8/layout/orgChart1"/>
    <dgm:cxn modelId="{145A5855-3BC7-4FEF-A347-D8A989DA07C5}" type="presParOf" srcId="{5C1C8665-3EC3-478E-9770-942C3D9A1B5D}" destId="{593CBA91-8CD4-46EA-AF23-4F19A06E2D5D}" srcOrd="0" destOrd="0" presId="urn:microsoft.com/office/officeart/2005/8/layout/orgChart1"/>
    <dgm:cxn modelId="{D2EF90B2-9944-4792-89C4-95CEF16693FE}" type="presParOf" srcId="{593CBA91-8CD4-46EA-AF23-4F19A06E2D5D}" destId="{49F4C8DE-F5DB-4EDB-AC7C-4B6D01AB4FB2}" srcOrd="0" destOrd="0" presId="urn:microsoft.com/office/officeart/2005/8/layout/orgChart1"/>
    <dgm:cxn modelId="{952890F4-2F4C-4DEA-91D4-620CE2FFBDE0}" type="presParOf" srcId="{593CBA91-8CD4-46EA-AF23-4F19A06E2D5D}" destId="{5261D4F7-6D91-470C-A071-A99CA89EB799}" srcOrd="1" destOrd="0" presId="urn:microsoft.com/office/officeart/2005/8/layout/orgChart1"/>
    <dgm:cxn modelId="{0502D415-A06E-4C41-8318-DB94A0073083}" type="presParOf" srcId="{5C1C8665-3EC3-478E-9770-942C3D9A1B5D}" destId="{4E5CD93D-FB00-48CF-A521-C0756C7A79BD}" srcOrd="1" destOrd="0" presId="urn:microsoft.com/office/officeart/2005/8/layout/orgChart1"/>
    <dgm:cxn modelId="{BA9EA366-D6B2-4C23-9490-FBF3CE02D1A8}" type="presParOf" srcId="{5C1C8665-3EC3-478E-9770-942C3D9A1B5D}" destId="{91142B0B-916C-4533-BD04-122C15C4EA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5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expr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*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B408CB9A-EE3B-483F-97F6-6A9DCFE896B4}">
      <dgm:prSet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39683482-567C-49F6-9328-DEA9733BB911}" type="parTrans" cxnId="{0DC06887-7047-42CD-B012-B84E25A59AB3}">
      <dgm:prSet/>
      <dgm:spPr/>
      <dgm:t>
        <a:bodyPr/>
        <a:lstStyle/>
        <a:p>
          <a:endParaRPr lang="en-US"/>
        </a:p>
      </dgm:t>
    </dgm:pt>
    <dgm:pt modelId="{C658B464-5425-43B0-9C5E-9D4C815F4CFD}" type="sibTrans" cxnId="{0DC06887-7047-42CD-B012-B84E25A59AB3}">
      <dgm:prSet/>
      <dgm:spPr/>
      <dgm:t>
        <a:bodyPr/>
        <a:lstStyle/>
        <a:p>
          <a:endParaRPr lang="en-US"/>
        </a:p>
      </dgm:t>
    </dgm:pt>
    <dgm:pt modelId="{9C8CE3C0-79F3-427B-B075-B3B79BC09452}" type="asst">
      <dgm:prSet/>
      <dgm:spPr/>
      <dgm:t>
        <a:bodyPr/>
        <a:lstStyle/>
        <a:p>
          <a:r>
            <a:rPr lang="en-US" altLang="zh-CN" dirty="0" err="1"/>
            <a:t>env</a:t>
          </a:r>
          <a:r>
            <a:rPr lang="en-US" altLang="zh-CN" dirty="0"/>
            <a:t>=main::macro</a:t>
          </a:r>
          <a:endParaRPr lang="en-US" dirty="0"/>
        </a:p>
      </dgm:t>
    </dgm:pt>
    <dgm:pt modelId="{D163A17E-9CCE-454C-A6D3-EB8DB88DA176}" type="parTrans" cxnId="{4C2A4CBE-1E47-42B3-BD6B-026FC8E1FF90}">
      <dgm:prSet/>
      <dgm:spPr/>
      <dgm:t>
        <a:bodyPr/>
        <a:lstStyle/>
        <a:p>
          <a:endParaRPr lang="en-US"/>
        </a:p>
      </dgm:t>
    </dgm:pt>
    <dgm:pt modelId="{AFD7846F-4DD6-4938-BC6F-3F5E9A04E13D}" type="sibTrans" cxnId="{4C2A4CBE-1E47-42B3-BD6B-026FC8E1FF90}">
      <dgm:prSet/>
      <dgm:spPr/>
      <dgm:t>
        <a:bodyPr/>
        <a:lstStyle/>
        <a:p>
          <a:endParaRPr lang="en-US"/>
        </a:p>
      </dgm:t>
    </dgm:pt>
    <dgm:pt modelId="{114AC51B-A2CD-4AFD-863D-60C779597D69}">
      <dgm:prSet/>
      <dgm:spPr/>
      <dgm:t>
        <a:bodyPr/>
        <a:lstStyle/>
        <a:p>
          <a:r>
            <a:rPr lang="en-US" dirty="0"/>
            <a:t>a</a:t>
          </a:r>
        </a:p>
      </dgm:t>
    </dgm:pt>
    <dgm:pt modelId="{656CAC0F-F1FD-4CB8-BCCD-48D251A33A7F}" type="parTrans" cxnId="{02B9D74C-8CAD-4A3B-AE18-A592CC68A198}">
      <dgm:prSet/>
      <dgm:spPr/>
      <dgm:t>
        <a:bodyPr/>
        <a:lstStyle/>
        <a:p>
          <a:endParaRPr lang="en-US"/>
        </a:p>
      </dgm:t>
    </dgm:pt>
    <dgm:pt modelId="{463D9449-1396-4F64-A694-9D00B7E084B6}" type="sibTrans" cxnId="{02B9D74C-8CAD-4A3B-AE18-A592CC68A198}">
      <dgm:prSet/>
      <dgm:spPr/>
      <dgm:t>
        <a:bodyPr/>
        <a:lstStyle/>
        <a:p>
          <a:endParaRPr lang="en-US"/>
        </a:p>
      </dgm:t>
    </dgm:pt>
    <dgm:pt modelId="{9CC3DBB4-052C-4D3F-AEDC-B4F324428F70}">
      <dgm:prSet/>
      <dgm:spPr/>
      <dgm:t>
        <a:bodyPr/>
        <a:lstStyle/>
        <a:p>
          <a:r>
            <a:rPr lang="en-US" dirty="0"/>
            <a:t>+</a:t>
          </a:r>
        </a:p>
      </dgm:t>
    </dgm:pt>
    <dgm:pt modelId="{C67E57B5-FEAB-4D81-8605-9D0D1CEA1EA3}" type="parTrans" cxnId="{24CEC99D-9746-45D7-BC8E-F627BA4A576D}">
      <dgm:prSet/>
      <dgm:spPr/>
      <dgm:t>
        <a:bodyPr/>
        <a:lstStyle/>
        <a:p>
          <a:endParaRPr lang="en-US"/>
        </a:p>
      </dgm:t>
    </dgm:pt>
    <dgm:pt modelId="{30130BB2-033D-4CF2-9B3A-DF96D0B3747F}" type="sibTrans" cxnId="{24CEC99D-9746-45D7-BC8E-F627BA4A576D}">
      <dgm:prSet/>
      <dgm:spPr/>
      <dgm:t>
        <a:bodyPr/>
        <a:lstStyle/>
        <a:p>
          <a:endParaRPr lang="en-US"/>
        </a:p>
      </dgm:t>
    </dgm:pt>
    <dgm:pt modelId="{3C19B1FF-624E-48A9-99D1-369BFFFB479A}">
      <dgm:prSet/>
      <dgm:spPr/>
      <dgm:t>
        <a:bodyPr/>
        <a:lstStyle/>
        <a:p>
          <a:r>
            <a:rPr lang="en-US" dirty="0"/>
            <a:t>b</a:t>
          </a:r>
        </a:p>
      </dgm:t>
    </dgm:pt>
    <dgm:pt modelId="{5B42031D-93DF-433F-978D-C1EC2837A27F}" type="parTrans" cxnId="{DD7C7AFD-1917-4059-B8C6-EED2E5D5D2FF}">
      <dgm:prSet/>
      <dgm:spPr/>
      <dgm:t>
        <a:bodyPr/>
        <a:lstStyle/>
        <a:p>
          <a:endParaRPr lang="en-US"/>
        </a:p>
      </dgm:t>
    </dgm:pt>
    <dgm:pt modelId="{2316D87F-CAB8-4B64-B783-CE1F33FD008C}" type="sibTrans" cxnId="{DD7C7AFD-1917-4059-B8C6-EED2E5D5D2FF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DC4E9C-BBFA-4C5C-8E66-07558B883F94}" type="pres">
      <dgm:prSet presAssocID="{B408CB9A-EE3B-483F-97F6-6A9DCFE896B4}" presName="hierRoot1" presStyleCnt="0">
        <dgm:presLayoutVars>
          <dgm:hierBranch/>
        </dgm:presLayoutVars>
      </dgm:prSet>
      <dgm:spPr/>
    </dgm:pt>
    <dgm:pt modelId="{A33600B7-6308-4887-8752-D472A4F5B66A}" type="pres">
      <dgm:prSet presAssocID="{B408CB9A-EE3B-483F-97F6-6A9DCFE896B4}" presName="rootComposite1" presStyleCnt="0"/>
      <dgm:spPr/>
    </dgm:pt>
    <dgm:pt modelId="{34D585DE-4EEA-4107-8D61-AC9075775D30}" type="pres">
      <dgm:prSet presAssocID="{B408CB9A-EE3B-483F-97F6-6A9DCFE896B4}" presName="rootText1" presStyleLbl="node0" presStyleIdx="0" presStyleCnt="1" custScaleX="72773" custScaleY="81067" custLinFactNeighborY="33352">
        <dgm:presLayoutVars>
          <dgm:chPref val="3"/>
        </dgm:presLayoutVars>
      </dgm:prSet>
      <dgm:spPr/>
    </dgm:pt>
    <dgm:pt modelId="{E010892F-4110-4E77-8A3F-78566E46917D}" type="pres">
      <dgm:prSet presAssocID="{B408CB9A-EE3B-483F-97F6-6A9DCFE896B4}" presName="rootConnector1" presStyleLbl="node1" presStyleIdx="0" presStyleCnt="0"/>
      <dgm:spPr/>
    </dgm:pt>
    <dgm:pt modelId="{F20CB0C8-8409-4F58-8FB2-73B403C8EF71}" type="pres">
      <dgm:prSet presAssocID="{B408CB9A-EE3B-483F-97F6-6A9DCFE896B4}" presName="hierChild2" presStyleCnt="0"/>
      <dgm:spPr/>
    </dgm:pt>
    <dgm:pt modelId="{D6DBB620-6B66-4B9B-A1D3-AF7D93350A97}" type="pres">
      <dgm:prSet presAssocID="{D035ABD9-A481-4388-AEA5-E1364445B24E}" presName="Name35" presStyleLbl="parChTrans1D2" presStyleIdx="0" presStyleCnt="4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2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2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49C9C18D-83EB-43DA-BCE4-810B8178C8B7}" type="pres">
      <dgm:prSet presAssocID="{53F5B279-A9AE-42D5-9DA3-2BDDD6CECEF5}" presName="Name35" presStyleLbl="parChTrans1D2" presStyleIdx="1" presStyleCnt="4"/>
      <dgm:spPr/>
    </dgm:pt>
    <dgm:pt modelId="{2E4C16B2-A9FB-4378-BD9E-AB408B25B63C}" type="pres">
      <dgm:prSet presAssocID="{8213EDC4-BE88-4792-95FE-A7985C79F82F}" presName="hierRoot2" presStyleCnt="0">
        <dgm:presLayoutVars>
          <dgm:hierBranch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2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2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99E41910-18B6-4902-B03A-EEBA579767B9}" type="pres">
      <dgm:prSet presAssocID="{58D89912-B432-4EC0-A331-841586E77B94}" presName="Name35" presStyleLbl="parChTrans1D2" presStyleIdx="2" presStyleCnt="4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2" presStyleIdx="2" presStyleCnt="3" custScaleX="62403" custScaleY="70247" custLinFactNeighborX="1991" custLinFactNeighborY="-993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2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AFC3582D-8209-45B1-AC57-32AF8985B79E}" type="pres">
      <dgm:prSet presAssocID="{656CAC0F-F1FD-4CB8-BCCD-48D251A33A7F}" presName="Name35" presStyleLbl="parChTrans1D3" presStyleIdx="0" presStyleCnt="3"/>
      <dgm:spPr/>
    </dgm:pt>
    <dgm:pt modelId="{12B21A63-5227-40CB-B8E9-C7DFC0A39965}" type="pres">
      <dgm:prSet presAssocID="{114AC51B-A2CD-4AFD-863D-60C779597D69}" presName="hierRoot2" presStyleCnt="0">
        <dgm:presLayoutVars>
          <dgm:hierBranch val="init"/>
        </dgm:presLayoutVars>
      </dgm:prSet>
      <dgm:spPr/>
    </dgm:pt>
    <dgm:pt modelId="{E67933BB-DC11-4ACB-B534-9440E257C120}" type="pres">
      <dgm:prSet presAssocID="{114AC51B-A2CD-4AFD-863D-60C779597D69}" presName="rootComposite" presStyleCnt="0"/>
      <dgm:spPr/>
    </dgm:pt>
    <dgm:pt modelId="{930A495D-1D5B-4AA2-A9ED-A7DA21C71155}" type="pres">
      <dgm:prSet presAssocID="{114AC51B-A2CD-4AFD-863D-60C779597D69}" presName="rootText" presStyleLbl="node3" presStyleIdx="0" presStyleCnt="3" custScaleX="41945" custScaleY="75693" custLinFactNeighborX="2076">
        <dgm:presLayoutVars>
          <dgm:chPref val="3"/>
        </dgm:presLayoutVars>
      </dgm:prSet>
      <dgm:spPr/>
    </dgm:pt>
    <dgm:pt modelId="{3120A094-6244-4236-AE99-C22F84BFC801}" type="pres">
      <dgm:prSet presAssocID="{114AC51B-A2CD-4AFD-863D-60C779597D69}" presName="rootConnector" presStyleLbl="node3" presStyleIdx="0" presStyleCnt="3"/>
      <dgm:spPr/>
    </dgm:pt>
    <dgm:pt modelId="{3B6F9B6C-C6BE-40DB-9654-96F78CFBE141}" type="pres">
      <dgm:prSet presAssocID="{114AC51B-A2CD-4AFD-863D-60C779597D69}" presName="hierChild4" presStyleCnt="0"/>
      <dgm:spPr/>
    </dgm:pt>
    <dgm:pt modelId="{554F86BC-4F34-41B3-8D53-82B56CA8B4EA}" type="pres">
      <dgm:prSet presAssocID="{114AC51B-A2CD-4AFD-863D-60C779597D69}" presName="hierChild5" presStyleCnt="0"/>
      <dgm:spPr/>
    </dgm:pt>
    <dgm:pt modelId="{1370B1D6-5A43-42C9-97E2-37E9FD28B8CB}" type="pres">
      <dgm:prSet presAssocID="{C67E57B5-FEAB-4D81-8605-9D0D1CEA1EA3}" presName="Name35" presStyleLbl="parChTrans1D3" presStyleIdx="1" presStyleCnt="3"/>
      <dgm:spPr/>
    </dgm:pt>
    <dgm:pt modelId="{8F491993-5AE9-43FB-9E89-14A3AB948F48}" type="pres">
      <dgm:prSet presAssocID="{9CC3DBB4-052C-4D3F-AEDC-B4F324428F70}" presName="hierRoot2" presStyleCnt="0">
        <dgm:presLayoutVars>
          <dgm:hierBranch val="init"/>
        </dgm:presLayoutVars>
      </dgm:prSet>
      <dgm:spPr/>
    </dgm:pt>
    <dgm:pt modelId="{85309EF8-5D55-4EF0-8EF2-526408BB2D0E}" type="pres">
      <dgm:prSet presAssocID="{9CC3DBB4-052C-4D3F-AEDC-B4F324428F70}" presName="rootComposite" presStyleCnt="0"/>
      <dgm:spPr/>
    </dgm:pt>
    <dgm:pt modelId="{E5A58E64-7D09-49A3-83FA-F0217F491516}" type="pres">
      <dgm:prSet presAssocID="{9CC3DBB4-052C-4D3F-AEDC-B4F324428F70}" presName="rootText" presStyleLbl="node3" presStyleIdx="1" presStyleCnt="3" custScaleX="26384" custScaleY="64892" custLinFactNeighborX="497">
        <dgm:presLayoutVars>
          <dgm:chPref val="3"/>
        </dgm:presLayoutVars>
      </dgm:prSet>
      <dgm:spPr/>
    </dgm:pt>
    <dgm:pt modelId="{3A41CC57-B791-4E55-8B3E-50D1B1610DB6}" type="pres">
      <dgm:prSet presAssocID="{9CC3DBB4-052C-4D3F-AEDC-B4F324428F70}" presName="rootConnector" presStyleLbl="node3" presStyleIdx="1" presStyleCnt="3"/>
      <dgm:spPr/>
    </dgm:pt>
    <dgm:pt modelId="{EC6140A8-40E2-448A-8C32-A91869768164}" type="pres">
      <dgm:prSet presAssocID="{9CC3DBB4-052C-4D3F-AEDC-B4F324428F70}" presName="hierChild4" presStyleCnt="0"/>
      <dgm:spPr/>
    </dgm:pt>
    <dgm:pt modelId="{9237FF26-EEF1-4D08-B023-EE16E180CA4F}" type="pres">
      <dgm:prSet presAssocID="{9CC3DBB4-052C-4D3F-AEDC-B4F324428F70}" presName="hierChild5" presStyleCnt="0"/>
      <dgm:spPr/>
    </dgm:pt>
    <dgm:pt modelId="{F621ADAE-A1D1-4878-A5BB-C1561B816BB9}" type="pres">
      <dgm:prSet presAssocID="{5B42031D-93DF-433F-978D-C1EC2837A27F}" presName="Name35" presStyleLbl="parChTrans1D3" presStyleIdx="2" presStyleCnt="3"/>
      <dgm:spPr/>
    </dgm:pt>
    <dgm:pt modelId="{5038764C-0B94-43B1-84F9-2A1415A765C7}" type="pres">
      <dgm:prSet presAssocID="{3C19B1FF-624E-48A9-99D1-369BFFFB479A}" presName="hierRoot2" presStyleCnt="0">
        <dgm:presLayoutVars>
          <dgm:hierBranch val="init"/>
        </dgm:presLayoutVars>
      </dgm:prSet>
      <dgm:spPr/>
    </dgm:pt>
    <dgm:pt modelId="{A016914D-FEB5-42C9-ACF1-FF5C1735859F}" type="pres">
      <dgm:prSet presAssocID="{3C19B1FF-624E-48A9-99D1-369BFFFB479A}" presName="rootComposite" presStyleCnt="0"/>
      <dgm:spPr/>
    </dgm:pt>
    <dgm:pt modelId="{9B35EAC8-1B0C-4C49-BE7E-C921DACBE972}" type="pres">
      <dgm:prSet presAssocID="{3C19B1FF-624E-48A9-99D1-369BFFFB479A}" presName="rootText" presStyleLbl="node3" presStyleIdx="2" presStyleCnt="3" custScaleX="38898" custScaleY="73069">
        <dgm:presLayoutVars>
          <dgm:chPref val="3"/>
        </dgm:presLayoutVars>
      </dgm:prSet>
      <dgm:spPr/>
    </dgm:pt>
    <dgm:pt modelId="{AEBF9C85-A429-4490-BFDB-973B9C06C423}" type="pres">
      <dgm:prSet presAssocID="{3C19B1FF-624E-48A9-99D1-369BFFFB479A}" presName="rootConnector" presStyleLbl="node3" presStyleIdx="2" presStyleCnt="3"/>
      <dgm:spPr/>
    </dgm:pt>
    <dgm:pt modelId="{EED9D102-91C6-4157-9E24-9F7B96388769}" type="pres">
      <dgm:prSet presAssocID="{3C19B1FF-624E-48A9-99D1-369BFFFB479A}" presName="hierChild4" presStyleCnt="0"/>
      <dgm:spPr/>
    </dgm:pt>
    <dgm:pt modelId="{632AAEDF-7E2C-44BC-A28D-DA48A664A0DF}" type="pres">
      <dgm:prSet presAssocID="{3C19B1FF-624E-48A9-99D1-369BFFFB479A}" presName="hierChild5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23C6DD8-FB48-4557-907C-A3FAFCFD0A2E}" type="pres">
      <dgm:prSet presAssocID="{B408CB9A-EE3B-483F-97F6-6A9DCFE896B4}" presName="hierChild3" presStyleCnt="0"/>
      <dgm:spPr/>
    </dgm:pt>
    <dgm:pt modelId="{A687F7FC-32EC-41C7-9500-A46C164F005E}" type="pres">
      <dgm:prSet presAssocID="{D163A17E-9CCE-454C-A6D3-EB8DB88DA176}" presName="Name111" presStyleLbl="parChTrans1D2" presStyleIdx="3" presStyleCnt="4"/>
      <dgm:spPr/>
    </dgm:pt>
    <dgm:pt modelId="{9312FCF1-16F4-4CA4-97DD-F40C42F126D8}" type="pres">
      <dgm:prSet presAssocID="{9C8CE3C0-79F3-427B-B075-B3B79BC09452}" presName="hierRoot3" presStyleCnt="0">
        <dgm:presLayoutVars>
          <dgm:hierBranch val="init"/>
        </dgm:presLayoutVars>
      </dgm:prSet>
      <dgm:spPr/>
    </dgm:pt>
    <dgm:pt modelId="{B532CCA0-2150-42A8-B0C3-FA9B15D756A3}" type="pres">
      <dgm:prSet presAssocID="{9C8CE3C0-79F3-427B-B075-B3B79BC09452}" presName="rootComposite3" presStyleCnt="0"/>
      <dgm:spPr/>
    </dgm:pt>
    <dgm:pt modelId="{417A13A2-D6D3-4307-B1AB-C9A567F959B1}" type="pres">
      <dgm:prSet presAssocID="{9C8CE3C0-79F3-427B-B075-B3B79BC09452}" presName="rootText3" presStyleLbl="asst1" presStyleIdx="0" presStyleCnt="1" custScaleX="159224" custScaleY="69471" custLinFactNeighborX="-10311" custLinFactNeighborY="1875">
        <dgm:presLayoutVars>
          <dgm:chPref val="3"/>
        </dgm:presLayoutVars>
      </dgm:prSet>
      <dgm:spPr/>
    </dgm:pt>
    <dgm:pt modelId="{70244226-F314-4658-AB2D-37A1E38E9462}" type="pres">
      <dgm:prSet presAssocID="{9C8CE3C0-79F3-427B-B075-B3B79BC09452}" presName="rootConnector3" presStyleLbl="asst1" presStyleIdx="0" presStyleCnt="1"/>
      <dgm:spPr/>
    </dgm:pt>
    <dgm:pt modelId="{642C996B-5DE1-49CE-A5B4-BF1E7383E727}" type="pres">
      <dgm:prSet presAssocID="{9C8CE3C0-79F3-427B-B075-B3B79BC09452}" presName="hierChild6" presStyleCnt="0"/>
      <dgm:spPr/>
    </dgm:pt>
    <dgm:pt modelId="{9BDE9E59-67C4-48E4-AB67-D84075A89CF4}" type="pres">
      <dgm:prSet presAssocID="{9C8CE3C0-79F3-427B-B075-B3B79BC09452}" presName="hierChild7" presStyleCnt="0"/>
      <dgm:spPr/>
    </dgm:pt>
  </dgm:ptLst>
  <dgm:cxnLst>
    <dgm:cxn modelId="{E4B29000-472B-4403-B0CA-2BB93105B53A}" type="presOf" srcId="{672076DD-AF46-4122-830D-1E1E06F42E0F}" destId="{FA8344E0-1E8F-4BA9-B76F-FDAD451E86FF}" srcOrd="0" destOrd="0" presId="urn:microsoft.com/office/officeart/2005/8/layout/orgChart1"/>
    <dgm:cxn modelId="{3F29C402-4A2D-44E5-830E-1501B2956370}" type="presOf" srcId="{9CC3DBB4-052C-4D3F-AEDC-B4F324428F70}" destId="{3A41CC57-B791-4E55-8B3E-50D1B1610DB6}" srcOrd="1" destOrd="0" presId="urn:microsoft.com/office/officeart/2005/8/layout/orgChart1"/>
    <dgm:cxn modelId="{2A762606-CA51-4400-9495-77B28841A461}" type="presOf" srcId="{B408CB9A-EE3B-483F-97F6-6A9DCFE896B4}" destId="{E010892F-4110-4E77-8A3F-78566E46917D}" srcOrd="1" destOrd="0" presId="urn:microsoft.com/office/officeart/2005/8/layout/orgChart1"/>
    <dgm:cxn modelId="{4472E10B-E91C-4FC0-AA96-52F0041C1AEE}" type="presOf" srcId="{D035ABD9-A481-4388-AEA5-E1364445B24E}" destId="{D6DBB620-6B66-4B9B-A1D3-AF7D93350A97}" srcOrd="0" destOrd="0" presId="urn:microsoft.com/office/officeart/2005/8/layout/orgChart1"/>
    <dgm:cxn modelId="{79512D13-62F1-4920-A550-822BE639C13E}" type="presOf" srcId="{58D89912-B432-4EC0-A331-841586E77B94}" destId="{99E41910-18B6-4902-B03A-EEBA579767B9}" srcOrd="0" destOrd="0" presId="urn:microsoft.com/office/officeart/2005/8/layout/orgChart1"/>
    <dgm:cxn modelId="{897D6A25-4126-4499-BA5B-D035D7BCD76E}" type="presOf" srcId="{5B42031D-93DF-433F-978D-C1EC2837A27F}" destId="{F621ADAE-A1D1-4878-A5BB-C1561B816BB9}" srcOrd="0" destOrd="0" presId="urn:microsoft.com/office/officeart/2005/8/layout/orgChart1"/>
    <dgm:cxn modelId="{6A0EDE41-5156-49F4-9CF4-7598BD10493B}" type="presOf" srcId="{9C8CE3C0-79F3-427B-B075-B3B79BC09452}" destId="{417A13A2-D6D3-4307-B1AB-C9A567F959B1}" srcOrd="0" destOrd="0" presId="urn:microsoft.com/office/officeart/2005/8/layout/orgChart1"/>
    <dgm:cxn modelId="{F5684D65-1FCC-4FC3-98FB-F73604C0E888}" srcId="{B408CB9A-EE3B-483F-97F6-6A9DCFE896B4}" destId="{9825027D-77C5-41B3-95A8-A8D3B8567D57}" srcOrd="1" destOrd="0" parTransId="{D035ABD9-A481-4388-AEA5-E1364445B24E}" sibTransId="{BE4B99A4-8208-40E6-9E56-579B5398D9F0}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02B9D74C-8CAD-4A3B-AE18-A592CC68A198}" srcId="{672076DD-AF46-4122-830D-1E1E06F42E0F}" destId="{114AC51B-A2CD-4AFD-863D-60C779597D69}" srcOrd="0" destOrd="0" parTransId="{656CAC0F-F1FD-4CB8-BCCD-48D251A33A7F}" sibTransId="{463D9449-1396-4F64-A694-9D00B7E084B6}"/>
    <dgm:cxn modelId="{4315776D-10E3-41F6-8E66-F901CFE7DB8B}" type="presOf" srcId="{9C8CE3C0-79F3-427B-B075-B3B79BC09452}" destId="{70244226-F314-4658-AB2D-37A1E38E9462}" srcOrd="1" destOrd="0" presId="urn:microsoft.com/office/officeart/2005/8/layout/orgChart1"/>
    <dgm:cxn modelId="{2FECE675-47C0-495E-8715-E077F05E4641}" type="presOf" srcId="{B408CB9A-EE3B-483F-97F6-6A9DCFE896B4}" destId="{34D585DE-4EEA-4107-8D61-AC9075775D30}" srcOrd="0" destOrd="0" presId="urn:microsoft.com/office/officeart/2005/8/layout/orgChart1"/>
    <dgm:cxn modelId="{1B5D777F-5840-484E-8D48-377880B7C928}" type="presOf" srcId="{53F5B279-A9AE-42D5-9DA3-2BDDD6CECEF5}" destId="{49C9C18D-83EB-43DA-BCE4-810B8178C8B7}" srcOrd="0" destOrd="0" presId="urn:microsoft.com/office/officeart/2005/8/layout/orgChart1"/>
    <dgm:cxn modelId="{F55EFA82-137A-4CBC-B7E3-43D459DD100E}" type="presOf" srcId="{D163A17E-9CCE-454C-A6D3-EB8DB88DA176}" destId="{A687F7FC-32EC-41C7-9500-A46C164F005E}" srcOrd="0" destOrd="0" presId="urn:microsoft.com/office/officeart/2005/8/layout/orgChart1"/>
    <dgm:cxn modelId="{0DC06887-7047-42CD-B012-B84E25A59AB3}" srcId="{BA6FDA09-AEAF-4461-9902-7E00B169F3F5}" destId="{B408CB9A-EE3B-483F-97F6-6A9DCFE896B4}" srcOrd="0" destOrd="0" parTransId="{39683482-567C-49F6-9328-DEA9733BB911}" sibTransId="{C658B464-5425-43B0-9C5E-9D4C815F4CFD}"/>
    <dgm:cxn modelId="{CFBC878F-1E2B-44B7-9280-9F288F08242A}" type="presOf" srcId="{8213EDC4-BE88-4792-95FE-A7985C79F82F}" destId="{67FF7A3E-7F86-4C40-AC92-5A8410C408BD}" srcOrd="1" destOrd="0" presId="urn:microsoft.com/office/officeart/2005/8/layout/orgChart1"/>
    <dgm:cxn modelId="{FD198B9C-DC09-41EB-BC9A-E6047933600C}" type="presOf" srcId="{8213EDC4-BE88-4792-95FE-A7985C79F82F}" destId="{3DB0EBFC-218D-44C3-ACFE-AC9E3EDC6400}" srcOrd="0" destOrd="0" presId="urn:microsoft.com/office/officeart/2005/8/layout/orgChart1"/>
    <dgm:cxn modelId="{5709C39C-44F6-465E-9D62-7EE0564DD520}" type="presOf" srcId="{672076DD-AF46-4122-830D-1E1E06F42E0F}" destId="{E05BCF44-BA8D-4A88-8076-1832D9D13CE3}" srcOrd="1" destOrd="0" presId="urn:microsoft.com/office/officeart/2005/8/layout/orgChart1"/>
    <dgm:cxn modelId="{24CEC99D-9746-45D7-BC8E-F627BA4A576D}" srcId="{672076DD-AF46-4122-830D-1E1E06F42E0F}" destId="{9CC3DBB4-052C-4D3F-AEDC-B4F324428F70}" srcOrd="1" destOrd="0" parTransId="{C67E57B5-FEAB-4D81-8605-9D0D1CEA1EA3}" sibTransId="{30130BB2-033D-4CF2-9B3A-DF96D0B3747F}"/>
    <dgm:cxn modelId="{756071B6-0C76-4C44-9255-B050A08FE68D}" type="presOf" srcId="{114AC51B-A2CD-4AFD-863D-60C779597D69}" destId="{930A495D-1D5B-4AA2-A9ED-A7DA21C71155}" srcOrd="0" destOrd="0" presId="urn:microsoft.com/office/officeart/2005/8/layout/orgChart1"/>
    <dgm:cxn modelId="{4C2A4CBE-1E47-42B3-BD6B-026FC8E1FF90}" srcId="{B408CB9A-EE3B-483F-97F6-6A9DCFE896B4}" destId="{9C8CE3C0-79F3-427B-B075-B3B79BC09452}" srcOrd="0" destOrd="0" parTransId="{D163A17E-9CCE-454C-A6D3-EB8DB88DA176}" sibTransId="{AFD7846F-4DD6-4938-BC6F-3F5E9A04E13D}"/>
    <dgm:cxn modelId="{5546C4D6-8779-4703-9BBF-12F1D45C6C0A}" type="presOf" srcId="{656CAC0F-F1FD-4CB8-BCCD-48D251A33A7F}" destId="{AFC3582D-8209-45B1-AC57-32AF8985B79E}" srcOrd="0" destOrd="0" presId="urn:microsoft.com/office/officeart/2005/8/layout/orgChart1"/>
    <dgm:cxn modelId="{6F04A5DB-F51E-4F92-BFD8-333D6C1ABCB6}" type="presOf" srcId="{114AC51B-A2CD-4AFD-863D-60C779597D69}" destId="{3120A094-6244-4236-AE99-C22F84BFC801}" srcOrd="1" destOrd="0" presId="urn:microsoft.com/office/officeart/2005/8/layout/orgChart1"/>
    <dgm:cxn modelId="{B851B8DE-6FE3-43C7-A986-120C1C31AC4B}" type="presOf" srcId="{3C19B1FF-624E-48A9-99D1-369BFFFB479A}" destId="{9B35EAC8-1B0C-4C49-BE7E-C921DACBE972}" srcOrd="0" destOrd="0" presId="urn:microsoft.com/office/officeart/2005/8/layout/orgChart1"/>
    <dgm:cxn modelId="{EA7869DF-C739-4C00-B5AA-BBA99048EF87}" type="presOf" srcId="{9825027D-77C5-41B3-95A8-A8D3B8567D57}" destId="{8E3D835B-E169-4865-9182-60248E2F00D4}" srcOrd="1" destOrd="0" presId="urn:microsoft.com/office/officeart/2005/8/layout/orgChart1"/>
    <dgm:cxn modelId="{F701C9EB-24D6-4D35-B8DB-A859719BBC10}" srcId="{B408CB9A-EE3B-483F-97F6-6A9DCFE896B4}" destId="{672076DD-AF46-4122-830D-1E1E06F42E0F}" srcOrd="3" destOrd="0" parTransId="{58D89912-B432-4EC0-A331-841586E77B94}" sibTransId="{FA493E7E-A17C-4C37-966F-5BF95CA32D25}"/>
    <dgm:cxn modelId="{E9A116F4-3EB8-447A-882D-BA77198E0DDF}" type="presOf" srcId="{9CC3DBB4-052C-4D3F-AEDC-B4F324428F70}" destId="{E5A58E64-7D09-49A3-83FA-F0217F491516}" srcOrd="0" destOrd="0" presId="urn:microsoft.com/office/officeart/2005/8/layout/orgChart1"/>
    <dgm:cxn modelId="{C7145DF5-D9B4-4658-A9FE-966144F1BE88}" type="presOf" srcId="{9825027D-77C5-41B3-95A8-A8D3B8567D57}" destId="{98246635-6641-4E17-BB81-862D9849BC2C}" srcOrd="0" destOrd="0" presId="urn:microsoft.com/office/officeart/2005/8/layout/orgChart1"/>
    <dgm:cxn modelId="{DD7C7AFD-1917-4059-B8C6-EED2E5D5D2FF}" srcId="{672076DD-AF46-4122-830D-1E1E06F42E0F}" destId="{3C19B1FF-624E-48A9-99D1-369BFFFB479A}" srcOrd="2" destOrd="0" parTransId="{5B42031D-93DF-433F-978D-C1EC2837A27F}" sibTransId="{2316D87F-CAB8-4B64-B783-CE1F33FD008C}"/>
    <dgm:cxn modelId="{C7F9E2FD-9097-48E7-86F4-C715276B7FE7}" type="presOf" srcId="{3C19B1FF-624E-48A9-99D1-369BFFFB479A}" destId="{AEBF9C85-A429-4490-BFDB-973B9C06C423}" srcOrd="1" destOrd="0" presId="urn:microsoft.com/office/officeart/2005/8/layout/orgChart1"/>
    <dgm:cxn modelId="{E7441BFE-EB53-4A39-A9B8-30EA59FB760C}" srcId="{B408CB9A-EE3B-483F-97F6-6A9DCFE896B4}" destId="{8213EDC4-BE88-4792-95FE-A7985C79F82F}" srcOrd="2" destOrd="0" parTransId="{53F5B279-A9AE-42D5-9DA3-2BDDD6CECEF5}" sibTransId="{470443BE-D404-4597-B928-48BD3286F90D}"/>
    <dgm:cxn modelId="{426FC3FE-D69D-4041-88BC-F94C6035DAA4}" type="presOf" srcId="{C67E57B5-FEAB-4D81-8605-9D0D1CEA1EA3}" destId="{1370B1D6-5A43-42C9-97E2-37E9FD28B8CB}" srcOrd="0" destOrd="0" presId="urn:microsoft.com/office/officeart/2005/8/layout/orgChart1"/>
    <dgm:cxn modelId="{8857EE7A-E18D-4186-A0C7-ED61BA73AB39}" type="presParOf" srcId="{438BF4E9-643B-4A12-A496-537104A7A892}" destId="{03DC4E9C-BBFA-4C5C-8E66-07558B883F94}" srcOrd="0" destOrd="0" presId="urn:microsoft.com/office/officeart/2005/8/layout/orgChart1"/>
    <dgm:cxn modelId="{64C16B6C-EEE8-4EE1-A70D-D9E12A180C81}" type="presParOf" srcId="{03DC4E9C-BBFA-4C5C-8E66-07558B883F94}" destId="{A33600B7-6308-4887-8752-D472A4F5B66A}" srcOrd="0" destOrd="0" presId="urn:microsoft.com/office/officeart/2005/8/layout/orgChart1"/>
    <dgm:cxn modelId="{C9EF64A6-482E-46D5-9184-05CCEB97F798}" type="presParOf" srcId="{A33600B7-6308-4887-8752-D472A4F5B66A}" destId="{34D585DE-4EEA-4107-8D61-AC9075775D30}" srcOrd="0" destOrd="0" presId="urn:microsoft.com/office/officeart/2005/8/layout/orgChart1"/>
    <dgm:cxn modelId="{1707C51A-DBC1-4579-A08B-F0371581008D}" type="presParOf" srcId="{A33600B7-6308-4887-8752-D472A4F5B66A}" destId="{E010892F-4110-4E77-8A3F-78566E46917D}" srcOrd="1" destOrd="0" presId="urn:microsoft.com/office/officeart/2005/8/layout/orgChart1"/>
    <dgm:cxn modelId="{D1B4A9B1-5089-4D0B-9D65-068E3BDA81D2}" type="presParOf" srcId="{03DC4E9C-BBFA-4C5C-8E66-07558B883F94}" destId="{F20CB0C8-8409-4F58-8FB2-73B403C8EF71}" srcOrd="1" destOrd="0" presId="urn:microsoft.com/office/officeart/2005/8/layout/orgChart1"/>
    <dgm:cxn modelId="{D835F813-9E07-4455-92C0-01B8E4DF5DAE}" type="presParOf" srcId="{F20CB0C8-8409-4F58-8FB2-73B403C8EF71}" destId="{D6DBB620-6B66-4B9B-A1D3-AF7D93350A97}" srcOrd="0" destOrd="0" presId="urn:microsoft.com/office/officeart/2005/8/layout/orgChart1"/>
    <dgm:cxn modelId="{ED060DFE-4ED1-43B7-8BB0-F170238B3850}" type="presParOf" srcId="{F20CB0C8-8409-4F58-8FB2-73B403C8EF71}" destId="{F5D1A43F-5634-47D0-BB54-9FDBD4E2F1B3}" srcOrd="1" destOrd="0" presId="urn:microsoft.com/office/officeart/2005/8/layout/orgChart1"/>
    <dgm:cxn modelId="{8F0D083C-2411-4E8C-9993-AB9C8FCC3918}" type="presParOf" srcId="{F5D1A43F-5634-47D0-BB54-9FDBD4E2F1B3}" destId="{66CCFBDC-0121-47C0-94AD-87A2CFD5A917}" srcOrd="0" destOrd="0" presId="urn:microsoft.com/office/officeart/2005/8/layout/orgChart1"/>
    <dgm:cxn modelId="{01553354-2540-47B3-BD4A-B3B74BE74CB7}" type="presParOf" srcId="{66CCFBDC-0121-47C0-94AD-87A2CFD5A917}" destId="{98246635-6641-4E17-BB81-862D9849BC2C}" srcOrd="0" destOrd="0" presId="urn:microsoft.com/office/officeart/2005/8/layout/orgChart1"/>
    <dgm:cxn modelId="{988EE80E-EE69-4766-BCB5-E2174B80EF6C}" type="presParOf" srcId="{66CCFBDC-0121-47C0-94AD-87A2CFD5A917}" destId="{8E3D835B-E169-4865-9182-60248E2F00D4}" srcOrd="1" destOrd="0" presId="urn:microsoft.com/office/officeart/2005/8/layout/orgChart1"/>
    <dgm:cxn modelId="{288F8615-DF7A-4996-9FED-D5D49D1BC2C5}" type="presParOf" srcId="{F5D1A43F-5634-47D0-BB54-9FDBD4E2F1B3}" destId="{49C6CD93-D55E-412E-9C3E-1520FC64F103}" srcOrd="1" destOrd="0" presId="urn:microsoft.com/office/officeart/2005/8/layout/orgChart1"/>
    <dgm:cxn modelId="{1CA948DC-C0F2-4380-A168-6C6E1F857673}" type="presParOf" srcId="{F5D1A43F-5634-47D0-BB54-9FDBD4E2F1B3}" destId="{E650419C-B874-4748-94EC-AE2F52277BAF}" srcOrd="2" destOrd="0" presId="urn:microsoft.com/office/officeart/2005/8/layout/orgChart1"/>
    <dgm:cxn modelId="{7D44F55C-35A2-46B0-989D-CE0E0695D1A9}" type="presParOf" srcId="{F20CB0C8-8409-4F58-8FB2-73B403C8EF71}" destId="{49C9C18D-83EB-43DA-BCE4-810B8178C8B7}" srcOrd="2" destOrd="0" presId="urn:microsoft.com/office/officeart/2005/8/layout/orgChart1"/>
    <dgm:cxn modelId="{50A1A3E2-F0D7-406A-825F-37F35F2AC0B7}" type="presParOf" srcId="{F20CB0C8-8409-4F58-8FB2-73B403C8EF71}" destId="{2E4C16B2-A9FB-4378-BD9E-AB408B25B63C}" srcOrd="3" destOrd="0" presId="urn:microsoft.com/office/officeart/2005/8/layout/orgChart1"/>
    <dgm:cxn modelId="{D9C4E26D-3974-411D-988D-F0FE22A8B871}" type="presParOf" srcId="{2E4C16B2-A9FB-4378-BD9E-AB408B25B63C}" destId="{A55B94B3-9C80-4940-B3EB-724BCA843C8F}" srcOrd="0" destOrd="0" presId="urn:microsoft.com/office/officeart/2005/8/layout/orgChart1"/>
    <dgm:cxn modelId="{7FCDB6A2-B92E-4908-B3F4-F9FEDBB262AE}" type="presParOf" srcId="{A55B94B3-9C80-4940-B3EB-724BCA843C8F}" destId="{3DB0EBFC-218D-44C3-ACFE-AC9E3EDC6400}" srcOrd="0" destOrd="0" presId="urn:microsoft.com/office/officeart/2005/8/layout/orgChart1"/>
    <dgm:cxn modelId="{72C8C13B-B1B6-4103-9513-E7D1C4312827}" type="presParOf" srcId="{A55B94B3-9C80-4940-B3EB-724BCA843C8F}" destId="{67FF7A3E-7F86-4C40-AC92-5A8410C408BD}" srcOrd="1" destOrd="0" presId="urn:microsoft.com/office/officeart/2005/8/layout/orgChart1"/>
    <dgm:cxn modelId="{A5E8D8F6-52A2-4E87-AB18-D01C536125BD}" type="presParOf" srcId="{2E4C16B2-A9FB-4378-BD9E-AB408B25B63C}" destId="{9CB63E3F-E17A-4F78-B202-4C1D6A06D796}" srcOrd="1" destOrd="0" presId="urn:microsoft.com/office/officeart/2005/8/layout/orgChart1"/>
    <dgm:cxn modelId="{1CA8BB2A-1B9A-41AA-8F73-8B9A1F94ACB7}" type="presParOf" srcId="{2E4C16B2-A9FB-4378-BD9E-AB408B25B63C}" destId="{364D39D4-2EE9-469F-8DD4-128D00B8701F}" srcOrd="2" destOrd="0" presId="urn:microsoft.com/office/officeart/2005/8/layout/orgChart1"/>
    <dgm:cxn modelId="{25116263-7973-4ECC-B0C2-20D9D35065E3}" type="presParOf" srcId="{F20CB0C8-8409-4F58-8FB2-73B403C8EF71}" destId="{99E41910-18B6-4902-B03A-EEBA579767B9}" srcOrd="4" destOrd="0" presId="urn:microsoft.com/office/officeart/2005/8/layout/orgChart1"/>
    <dgm:cxn modelId="{84EAD649-9215-436B-B102-98D2567FBF97}" type="presParOf" srcId="{F20CB0C8-8409-4F58-8FB2-73B403C8EF71}" destId="{DF9BB0DD-F2F4-4013-87EC-BD19D3CCE331}" srcOrd="5" destOrd="0" presId="urn:microsoft.com/office/officeart/2005/8/layout/orgChart1"/>
    <dgm:cxn modelId="{A792C2A6-96A9-4395-8EDE-D5545DD3A873}" type="presParOf" srcId="{DF9BB0DD-F2F4-4013-87EC-BD19D3CCE331}" destId="{3D258067-991D-4CB6-957C-8858463F3D1A}" srcOrd="0" destOrd="0" presId="urn:microsoft.com/office/officeart/2005/8/layout/orgChart1"/>
    <dgm:cxn modelId="{711C5379-F608-43C5-B4E6-2493CF84DDD7}" type="presParOf" srcId="{3D258067-991D-4CB6-957C-8858463F3D1A}" destId="{FA8344E0-1E8F-4BA9-B76F-FDAD451E86FF}" srcOrd="0" destOrd="0" presId="urn:microsoft.com/office/officeart/2005/8/layout/orgChart1"/>
    <dgm:cxn modelId="{CB1F12B6-AC5D-4446-9407-23D286714B5F}" type="presParOf" srcId="{3D258067-991D-4CB6-957C-8858463F3D1A}" destId="{E05BCF44-BA8D-4A88-8076-1832D9D13CE3}" srcOrd="1" destOrd="0" presId="urn:microsoft.com/office/officeart/2005/8/layout/orgChart1"/>
    <dgm:cxn modelId="{405A30E0-F252-4220-8499-9F454348E305}" type="presParOf" srcId="{DF9BB0DD-F2F4-4013-87EC-BD19D3CCE331}" destId="{FFAAC61B-CFC5-46C9-AF9C-598F2CF0A7FB}" srcOrd="1" destOrd="0" presId="urn:microsoft.com/office/officeart/2005/8/layout/orgChart1"/>
    <dgm:cxn modelId="{A0523B1F-3673-4FDF-B40C-79CDEDDC78FA}" type="presParOf" srcId="{FFAAC61B-CFC5-46C9-AF9C-598F2CF0A7FB}" destId="{AFC3582D-8209-45B1-AC57-32AF8985B79E}" srcOrd="0" destOrd="0" presId="urn:microsoft.com/office/officeart/2005/8/layout/orgChart1"/>
    <dgm:cxn modelId="{27A735BF-2562-42D3-B3B2-500B6E043D1B}" type="presParOf" srcId="{FFAAC61B-CFC5-46C9-AF9C-598F2CF0A7FB}" destId="{12B21A63-5227-40CB-B8E9-C7DFC0A39965}" srcOrd="1" destOrd="0" presId="urn:microsoft.com/office/officeart/2005/8/layout/orgChart1"/>
    <dgm:cxn modelId="{8DE42FB1-7369-4581-897F-24024B29291F}" type="presParOf" srcId="{12B21A63-5227-40CB-B8E9-C7DFC0A39965}" destId="{E67933BB-DC11-4ACB-B534-9440E257C120}" srcOrd="0" destOrd="0" presId="urn:microsoft.com/office/officeart/2005/8/layout/orgChart1"/>
    <dgm:cxn modelId="{31B5DC98-5760-4CA2-9166-0FA0716760C9}" type="presParOf" srcId="{E67933BB-DC11-4ACB-B534-9440E257C120}" destId="{930A495D-1D5B-4AA2-A9ED-A7DA21C71155}" srcOrd="0" destOrd="0" presId="urn:microsoft.com/office/officeart/2005/8/layout/orgChart1"/>
    <dgm:cxn modelId="{CA66FF8D-DC9A-448E-9FDE-C42061D4D2B7}" type="presParOf" srcId="{E67933BB-DC11-4ACB-B534-9440E257C120}" destId="{3120A094-6244-4236-AE99-C22F84BFC801}" srcOrd="1" destOrd="0" presId="urn:microsoft.com/office/officeart/2005/8/layout/orgChart1"/>
    <dgm:cxn modelId="{CB62D82E-FF0A-4E4E-B06E-AC5FDD653793}" type="presParOf" srcId="{12B21A63-5227-40CB-B8E9-C7DFC0A39965}" destId="{3B6F9B6C-C6BE-40DB-9654-96F78CFBE141}" srcOrd="1" destOrd="0" presId="urn:microsoft.com/office/officeart/2005/8/layout/orgChart1"/>
    <dgm:cxn modelId="{750C3BD3-1794-4877-BD5E-9359FAAB00BB}" type="presParOf" srcId="{12B21A63-5227-40CB-B8E9-C7DFC0A39965}" destId="{554F86BC-4F34-41B3-8D53-82B56CA8B4EA}" srcOrd="2" destOrd="0" presId="urn:microsoft.com/office/officeart/2005/8/layout/orgChart1"/>
    <dgm:cxn modelId="{AFEDEC88-FEEF-40E1-9233-197BBB34481F}" type="presParOf" srcId="{FFAAC61B-CFC5-46C9-AF9C-598F2CF0A7FB}" destId="{1370B1D6-5A43-42C9-97E2-37E9FD28B8CB}" srcOrd="2" destOrd="0" presId="urn:microsoft.com/office/officeart/2005/8/layout/orgChart1"/>
    <dgm:cxn modelId="{D842D096-C214-4BE0-AF22-E8AB6ED73466}" type="presParOf" srcId="{FFAAC61B-CFC5-46C9-AF9C-598F2CF0A7FB}" destId="{8F491993-5AE9-43FB-9E89-14A3AB948F48}" srcOrd="3" destOrd="0" presId="urn:microsoft.com/office/officeart/2005/8/layout/orgChart1"/>
    <dgm:cxn modelId="{4E226173-702F-4E3A-90E4-10736E56D12D}" type="presParOf" srcId="{8F491993-5AE9-43FB-9E89-14A3AB948F48}" destId="{85309EF8-5D55-4EF0-8EF2-526408BB2D0E}" srcOrd="0" destOrd="0" presId="urn:microsoft.com/office/officeart/2005/8/layout/orgChart1"/>
    <dgm:cxn modelId="{7FBE59B4-4BA3-4501-806C-82AED01CB5E3}" type="presParOf" srcId="{85309EF8-5D55-4EF0-8EF2-526408BB2D0E}" destId="{E5A58E64-7D09-49A3-83FA-F0217F491516}" srcOrd="0" destOrd="0" presId="urn:microsoft.com/office/officeart/2005/8/layout/orgChart1"/>
    <dgm:cxn modelId="{61ACCDC6-5F52-4A5E-BB48-BE4A0E7AE2DD}" type="presParOf" srcId="{85309EF8-5D55-4EF0-8EF2-526408BB2D0E}" destId="{3A41CC57-B791-4E55-8B3E-50D1B1610DB6}" srcOrd="1" destOrd="0" presId="urn:microsoft.com/office/officeart/2005/8/layout/orgChart1"/>
    <dgm:cxn modelId="{B1422A1F-49CA-4F40-A1F3-A2CF7795AA4D}" type="presParOf" srcId="{8F491993-5AE9-43FB-9E89-14A3AB948F48}" destId="{EC6140A8-40E2-448A-8C32-A91869768164}" srcOrd="1" destOrd="0" presId="urn:microsoft.com/office/officeart/2005/8/layout/orgChart1"/>
    <dgm:cxn modelId="{3EA7F253-384D-4406-88C6-7884C4981EEF}" type="presParOf" srcId="{8F491993-5AE9-43FB-9E89-14A3AB948F48}" destId="{9237FF26-EEF1-4D08-B023-EE16E180CA4F}" srcOrd="2" destOrd="0" presId="urn:microsoft.com/office/officeart/2005/8/layout/orgChart1"/>
    <dgm:cxn modelId="{AB3C0BA7-613C-4C55-AC7E-78B0F64100CC}" type="presParOf" srcId="{FFAAC61B-CFC5-46C9-AF9C-598F2CF0A7FB}" destId="{F621ADAE-A1D1-4878-A5BB-C1561B816BB9}" srcOrd="4" destOrd="0" presId="urn:microsoft.com/office/officeart/2005/8/layout/orgChart1"/>
    <dgm:cxn modelId="{CDD89F48-0F94-4AD4-9AEC-7A131F5640C5}" type="presParOf" srcId="{FFAAC61B-CFC5-46C9-AF9C-598F2CF0A7FB}" destId="{5038764C-0B94-43B1-84F9-2A1415A765C7}" srcOrd="5" destOrd="0" presId="urn:microsoft.com/office/officeart/2005/8/layout/orgChart1"/>
    <dgm:cxn modelId="{2213E4D8-F17C-4264-A7D6-308FF925F7AE}" type="presParOf" srcId="{5038764C-0B94-43B1-84F9-2A1415A765C7}" destId="{A016914D-FEB5-42C9-ACF1-FF5C1735859F}" srcOrd="0" destOrd="0" presId="urn:microsoft.com/office/officeart/2005/8/layout/orgChart1"/>
    <dgm:cxn modelId="{31E94017-7DDE-4466-BECC-A5D7F7145564}" type="presParOf" srcId="{A016914D-FEB5-42C9-ACF1-FF5C1735859F}" destId="{9B35EAC8-1B0C-4C49-BE7E-C921DACBE972}" srcOrd="0" destOrd="0" presId="urn:microsoft.com/office/officeart/2005/8/layout/orgChart1"/>
    <dgm:cxn modelId="{44A6CD21-3815-4F18-BAAA-F9DE910BE418}" type="presParOf" srcId="{A016914D-FEB5-42C9-ACF1-FF5C1735859F}" destId="{AEBF9C85-A429-4490-BFDB-973B9C06C423}" srcOrd="1" destOrd="0" presId="urn:microsoft.com/office/officeart/2005/8/layout/orgChart1"/>
    <dgm:cxn modelId="{F1A17D1E-B2C7-430C-8752-1FC80D18D36A}" type="presParOf" srcId="{5038764C-0B94-43B1-84F9-2A1415A765C7}" destId="{EED9D102-91C6-4157-9E24-9F7B96388769}" srcOrd="1" destOrd="0" presId="urn:microsoft.com/office/officeart/2005/8/layout/orgChart1"/>
    <dgm:cxn modelId="{4F819991-39D9-4DAD-8138-D0DA51A5DBD0}" type="presParOf" srcId="{5038764C-0B94-43B1-84F9-2A1415A765C7}" destId="{632AAEDF-7E2C-44BC-A28D-DA48A664A0DF}" srcOrd="2" destOrd="0" presId="urn:microsoft.com/office/officeart/2005/8/layout/orgChart1"/>
    <dgm:cxn modelId="{BEF538E7-CDF9-40CA-8C7F-4BD51578372D}" type="presParOf" srcId="{DF9BB0DD-F2F4-4013-87EC-BD19D3CCE331}" destId="{1348F805-F660-4A99-A0B8-7A3C21BBED44}" srcOrd="2" destOrd="0" presId="urn:microsoft.com/office/officeart/2005/8/layout/orgChart1"/>
    <dgm:cxn modelId="{0DF3EF11-A916-46B1-A40F-9393B89FC74D}" type="presParOf" srcId="{03DC4E9C-BBFA-4C5C-8E66-07558B883F94}" destId="{623C6DD8-FB48-4557-907C-A3FAFCFD0A2E}" srcOrd="2" destOrd="0" presId="urn:microsoft.com/office/officeart/2005/8/layout/orgChart1"/>
    <dgm:cxn modelId="{979379D1-B775-41AA-82FD-5FC9BE786F46}" type="presParOf" srcId="{623C6DD8-FB48-4557-907C-A3FAFCFD0A2E}" destId="{A687F7FC-32EC-41C7-9500-A46C164F005E}" srcOrd="0" destOrd="0" presId="urn:microsoft.com/office/officeart/2005/8/layout/orgChart1"/>
    <dgm:cxn modelId="{0CA9D291-1BC2-4234-9699-F2FEEFE86177}" type="presParOf" srcId="{623C6DD8-FB48-4557-907C-A3FAFCFD0A2E}" destId="{9312FCF1-16F4-4CA4-97DD-F40C42F126D8}" srcOrd="1" destOrd="0" presId="urn:microsoft.com/office/officeart/2005/8/layout/orgChart1"/>
    <dgm:cxn modelId="{AE19C387-1DC3-4930-A20C-57E2A4B98097}" type="presParOf" srcId="{9312FCF1-16F4-4CA4-97DD-F40C42F126D8}" destId="{B532CCA0-2150-42A8-B0C3-FA9B15D756A3}" srcOrd="0" destOrd="0" presId="urn:microsoft.com/office/officeart/2005/8/layout/orgChart1"/>
    <dgm:cxn modelId="{3B153B52-FF8C-4404-B35E-03BAF290A671}" type="presParOf" srcId="{B532CCA0-2150-42A8-B0C3-FA9B15D756A3}" destId="{417A13A2-D6D3-4307-B1AB-C9A567F959B1}" srcOrd="0" destOrd="0" presId="urn:microsoft.com/office/officeart/2005/8/layout/orgChart1"/>
    <dgm:cxn modelId="{1EB40EDF-A950-4FB1-8ADC-C859583F3BF5}" type="presParOf" srcId="{B532CCA0-2150-42A8-B0C3-FA9B15D756A3}" destId="{70244226-F314-4658-AB2D-37A1E38E9462}" srcOrd="1" destOrd="0" presId="urn:microsoft.com/office/officeart/2005/8/layout/orgChart1"/>
    <dgm:cxn modelId="{5CBDDCC4-38E0-4CFB-AECA-426EEA114F34}" type="presParOf" srcId="{9312FCF1-16F4-4CA4-97DD-F40C42F126D8}" destId="{642C996B-5DE1-49CE-A5B4-BF1E7383E727}" srcOrd="1" destOrd="0" presId="urn:microsoft.com/office/officeart/2005/8/layout/orgChart1"/>
    <dgm:cxn modelId="{5B7033B5-AD34-4092-A701-914FCF821FE9}" type="presParOf" srcId="{9312FCF1-16F4-4CA4-97DD-F40C42F126D8}" destId="{9BDE9E59-67C4-48E4-AB67-D84075A89C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4C2C-0B2F-4C9E-BB23-1E63EC532CAA}">
      <dsp:nvSpPr>
        <dsp:cNvPr id="0" name=""/>
        <dsp:cNvSpPr/>
      </dsp:nvSpPr>
      <dsp:spPr>
        <a:xfrm>
          <a:off x="2209750" y="838076"/>
          <a:ext cx="247631" cy="830047"/>
        </a:xfrm>
        <a:custGeom>
          <a:avLst/>
          <a:gdLst/>
          <a:ahLst/>
          <a:cxnLst/>
          <a:rect l="0" t="0" r="0" b="0"/>
          <a:pathLst>
            <a:path>
              <a:moveTo>
                <a:pt x="247631" y="0"/>
              </a:moveTo>
              <a:lnTo>
                <a:pt x="247631" y="830047"/>
              </a:lnTo>
              <a:lnTo>
                <a:pt x="0" y="8300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E976A-44E0-4F4E-BB17-97723946BF47}">
      <dsp:nvSpPr>
        <dsp:cNvPr id="0" name=""/>
        <dsp:cNvSpPr/>
      </dsp:nvSpPr>
      <dsp:spPr>
        <a:xfrm>
          <a:off x="4219577" y="3338446"/>
          <a:ext cx="1196774" cy="417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12"/>
              </a:lnTo>
              <a:lnTo>
                <a:pt x="1196774" y="208712"/>
              </a:lnTo>
              <a:lnTo>
                <a:pt x="1196774" y="4174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C33EE-FC5A-44D5-9E9A-74D50DE1EB2D}">
      <dsp:nvSpPr>
        <dsp:cNvPr id="0" name=""/>
        <dsp:cNvSpPr/>
      </dsp:nvSpPr>
      <dsp:spPr>
        <a:xfrm>
          <a:off x="4173857" y="3338446"/>
          <a:ext cx="91440" cy="417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712"/>
              </a:lnTo>
              <a:lnTo>
                <a:pt x="79590" y="208712"/>
              </a:lnTo>
              <a:lnTo>
                <a:pt x="79590" y="4174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B455A-83C7-40C6-ADCF-0345B94C52C9}">
      <dsp:nvSpPr>
        <dsp:cNvPr id="0" name=""/>
        <dsp:cNvSpPr/>
      </dsp:nvSpPr>
      <dsp:spPr>
        <a:xfrm>
          <a:off x="3056674" y="3338446"/>
          <a:ext cx="1162903" cy="417424"/>
        </a:xfrm>
        <a:custGeom>
          <a:avLst/>
          <a:gdLst/>
          <a:ahLst/>
          <a:cxnLst/>
          <a:rect l="0" t="0" r="0" b="0"/>
          <a:pathLst>
            <a:path>
              <a:moveTo>
                <a:pt x="1162903" y="0"/>
              </a:moveTo>
              <a:lnTo>
                <a:pt x="1162903" y="208712"/>
              </a:lnTo>
              <a:lnTo>
                <a:pt x="0" y="208712"/>
              </a:lnTo>
              <a:lnTo>
                <a:pt x="0" y="4174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BAF87-B824-4924-8664-C4FA21ADAD29}">
      <dsp:nvSpPr>
        <dsp:cNvPr id="0" name=""/>
        <dsp:cNvSpPr/>
      </dsp:nvSpPr>
      <dsp:spPr>
        <a:xfrm>
          <a:off x="2457382" y="838076"/>
          <a:ext cx="1762195" cy="1744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693"/>
              </a:lnTo>
              <a:lnTo>
                <a:pt x="1762195" y="1535693"/>
              </a:lnTo>
              <a:lnTo>
                <a:pt x="1762195" y="1744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0139-2A62-4D7B-AD6C-4B3E50118718}">
      <dsp:nvSpPr>
        <dsp:cNvPr id="0" name=""/>
        <dsp:cNvSpPr/>
      </dsp:nvSpPr>
      <dsp:spPr>
        <a:xfrm>
          <a:off x="2457382" y="838076"/>
          <a:ext cx="338252" cy="1744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693"/>
              </a:lnTo>
              <a:lnTo>
                <a:pt x="338252" y="1535693"/>
              </a:lnTo>
              <a:lnTo>
                <a:pt x="338252" y="1744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CD5F9-458D-4920-A068-693F242FFB27}">
      <dsp:nvSpPr>
        <dsp:cNvPr id="0" name=""/>
        <dsp:cNvSpPr/>
      </dsp:nvSpPr>
      <dsp:spPr>
        <a:xfrm>
          <a:off x="994519" y="838076"/>
          <a:ext cx="1462862" cy="1744405"/>
        </a:xfrm>
        <a:custGeom>
          <a:avLst/>
          <a:gdLst/>
          <a:ahLst/>
          <a:cxnLst/>
          <a:rect l="0" t="0" r="0" b="0"/>
          <a:pathLst>
            <a:path>
              <a:moveTo>
                <a:pt x="1462862" y="0"/>
              </a:moveTo>
              <a:lnTo>
                <a:pt x="1462862" y="1535693"/>
              </a:lnTo>
              <a:lnTo>
                <a:pt x="0" y="1535693"/>
              </a:lnTo>
              <a:lnTo>
                <a:pt x="0" y="1744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01A72-C38A-4153-92FA-AEB8695BFE1C}">
      <dsp:nvSpPr>
        <dsp:cNvPr id="0" name=""/>
        <dsp:cNvSpPr/>
      </dsp:nvSpPr>
      <dsp:spPr>
        <a:xfrm>
          <a:off x="1639887" y="122601"/>
          <a:ext cx="1634990" cy="715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macro</a:t>
          </a:r>
        </a:p>
      </dsp:txBody>
      <dsp:txXfrm>
        <a:off x="1639887" y="122601"/>
        <a:ext cx="1634990" cy="715474"/>
      </dsp:txXfrm>
    </dsp:sp>
    <dsp:sp modelId="{25AAFB6E-C055-45E2-9E89-4EEEA94BDB17}">
      <dsp:nvSpPr>
        <dsp:cNvPr id="0" name=""/>
        <dsp:cNvSpPr/>
      </dsp:nvSpPr>
      <dsp:spPr>
        <a:xfrm>
          <a:off x="653" y="2582481"/>
          <a:ext cx="1987733" cy="993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rgbClr val="FFFF00"/>
              </a:solidFill>
            </a:rPr>
            <a:t>five_times</a:t>
          </a:r>
          <a:br>
            <a:rPr lang="en-US" sz="2800" kern="1200" dirty="0"/>
          </a:br>
          <a:r>
            <a:rPr lang="zh-CN" altLang="en-US" sz="2800" kern="1200" dirty="0"/>
            <a:t>宏名</a:t>
          </a:r>
          <a:r>
            <a:rPr lang="en-US" altLang="zh-CN" sz="2800" kern="1200" dirty="0"/>
            <a:t>(</a:t>
          </a:r>
          <a:r>
            <a:rPr lang="zh-CN" altLang="en-US" sz="2800" kern="1200" dirty="0"/>
            <a:t>标识符</a:t>
          </a:r>
          <a:r>
            <a:rPr lang="en-US" altLang="zh-CN" sz="2800" kern="1200" dirty="0"/>
            <a:t>)</a:t>
          </a:r>
          <a:endParaRPr lang="en-US" sz="2800" kern="1200" dirty="0"/>
        </a:p>
      </dsp:txBody>
      <dsp:txXfrm>
        <a:off x="653" y="2582481"/>
        <a:ext cx="1987733" cy="993866"/>
      </dsp:txXfrm>
    </dsp:sp>
    <dsp:sp modelId="{E9F4702A-C126-4960-81A2-9F8BF1D1601B}">
      <dsp:nvSpPr>
        <dsp:cNvPr id="0" name=""/>
        <dsp:cNvSpPr/>
      </dsp:nvSpPr>
      <dsp:spPr>
        <a:xfrm>
          <a:off x="2405810" y="2582481"/>
          <a:ext cx="779648" cy="73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Consolas" panose="020B0609020204030204" pitchFamily="49" charset="0"/>
            </a:rPr>
            <a:t>！</a:t>
          </a:r>
          <a:endParaRPr lang="en-US" sz="2800" kern="1200" dirty="0">
            <a:latin typeface="Consolas" panose="020B0609020204030204" pitchFamily="49" charset="0"/>
          </a:endParaRPr>
        </a:p>
      </dsp:txBody>
      <dsp:txXfrm>
        <a:off x="2405810" y="2582481"/>
        <a:ext cx="779648" cy="738969"/>
      </dsp:txXfrm>
    </dsp:sp>
    <dsp:sp modelId="{89007CD1-E03F-49FF-B9DC-2AC5D2B3F18D}">
      <dsp:nvSpPr>
        <dsp:cNvPr id="0" name=""/>
        <dsp:cNvSpPr/>
      </dsp:nvSpPr>
      <dsp:spPr>
        <a:xfrm>
          <a:off x="3602883" y="2582481"/>
          <a:ext cx="1233388" cy="755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expr</a:t>
          </a:r>
          <a:endParaRPr lang="en-US" sz="2800" kern="1200" dirty="0"/>
        </a:p>
      </dsp:txBody>
      <dsp:txXfrm>
        <a:off x="3602883" y="2582481"/>
        <a:ext cx="1233388" cy="755964"/>
      </dsp:txXfrm>
    </dsp:sp>
    <dsp:sp modelId="{98246635-6641-4E17-BB81-862D9849BC2C}">
      <dsp:nvSpPr>
        <dsp:cNvPr id="0" name=""/>
        <dsp:cNvSpPr/>
      </dsp:nvSpPr>
      <dsp:spPr>
        <a:xfrm>
          <a:off x="2592945" y="3755870"/>
          <a:ext cx="927456" cy="723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2592945" y="3755870"/>
        <a:ext cx="927456" cy="723862"/>
      </dsp:txXfrm>
    </dsp:sp>
    <dsp:sp modelId="{3DB0EBFC-218D-44C3-ACFE-AC9E3EDC6400}">
      <dsp:nvSpPr>
        <dsp:cNvPr id="0" name=""/>
        <dsp:cNvSpPr/>
      </dsp:nvSpPr>
      <dsp:spPr>
        <a:xfrm>
          <a:off x="3937826" y="3755870"/>
          <a:ext cx="631244" cy="70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+</a:t>
          </a:r>
          <a:endParaRPr lang="en-US" sz="2800" kern="1200" dirty="0"/>
        </a:p>
      </dsp:txBody>
      <dsp:txXfrm>
        <a:off x="3937826" y="3755870"/>
        <a:ext cx="631244" cy="703647"/>
      </dsp:txXfrm>
    </dsp:sp>
    <dsp:sp modelId="{FA8344E0-1E8F-4BA9-B76F-FDAD451E86FF}">
      <dsp:nvSpPr>
        <dsp:cNvPr id="0" name=""/>
        <dsp:cNvSpPr/>
      </dsp:nvSpPr>
      <dsp:spPr>
        <a:xfrm>
          <a:off x="4986495" y="3755870"/>
          <a:ext cx="859714" cy="698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</a:p>
      </dsp:txBody>
      <dsp:txXfrm>
        <a:off x="4986495" y="3755870"/>
        <a:ext cx="859714" cy="698161"/>
      </dsp:txXfrm>
    </dsp:sp>
    <dsp:sp modelId="{49F4C8DE-F5DB-4EDB-AC7C-4B6D01AB4FB2}">
      <dsp:nvSpPr>
        <dsp:cNvPr id="0" name=""/>
        <dsp:cNvSpPr/>
      </dsp:nvSpPr>
      <dsp:spPr>
        <a:xfrm>
          <a:off x="213072" y="1295329"/>
          <a:ext cx="1996678" cy="745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env</a:t>
          </a:r>
          <a:r>
            <a:rPr lang="en-US" sz="2800" kern="1200" dirty="0"/>
            <a:t>=main</a:t>
          </a:r>
        </a:p>
      </dsp:txBody>
      <dsp:txXfrm>
        <a:off x="213072" y="1295329"/>
        <a:ext cx="1996678" cy="745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4C2C-0B2F-4C9E-BB23-1E63EC532CAA}">
      <dsp:nvSpPr>
        <dsp:cNvPr id="0" name=""/>
        <dsp:cNvSpPr/>
      </dsp:nvSpPr>
      <dsp:spPr>
        <a:xfrm>
          <a:off x="1432793" y="1343560"/>
          <a:ext cx="160563" cy="538199"/>
        </a:xfrm>
        <a:custGeom>
          <a:avLst/>
          <a:gdLst/>
          <a:ahLst/>
          <a:cxnLst/>
          <a:rect l="0" t="0" r="0" b="0"/>
          <a:pathLst>
            <a:path>
              <a:moveTo>
                <a:pt x="160563" y="0"/>
              </a:moveTo>
              <a:lnTo>
                <a:pt x="160563" y="538199"/>
              </a:lnTo>
              <a:lnTo>
                <a:pt x="0" y="538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E976A-44E0-4F4E-BB17-97723946BF47}">
      <dsp:nvSpPr>
        <dsp:cNvPr id="0" name=""/>
        <dsp:cNvSpPr/>
      </dsp:nvSpPr>
      <dsp:spPr>
        <a:xfrm>
          <a:off x="2755419" y="2964790"/>
          <a:ext cx="756522" cy="270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28"/>
              </a:lnTo>
              <a:lnTo>
                <a:pt x="756522" y="135328"/>
              </a:lnTo>
              <a:lnTo>
                <a:pt x="756522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C33EE-FC5A-44D5-9E9A-74D50DE1EB2D}">
      <dsp:nvSpPr>
        <dsp:cNvPr id="0" name=""/>
        <dsp:cNvSpPr/>
      </dsp:nvSpPr>
      <dsp:spPr>
        <a:xfrm>
          <a:off x="2709699" y="2964790"/>
          <a:ext cx="91440" cy="270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328"/>
              </a:lnTo>
              <a:lnTo>
                <a:pt x="48220" y="135328"/>
              </a:lnTo>
              <a:lnTo>
                <a:pt x="48220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B455A-83C7-40C6-ADCF-0345B94C52C9}">
      <dsp:nvSpPr>
        <dsp:cNvPr id="0" name=""/>
        <dsp:cNvSpPr/>
      </dsp:nvSpPr>
      <dsp:spPr>
        <a:xfrm>
          <a:off x="1981935" y="2964790"/>
          <a:ext cx="773483" cy="270656"/>
        </a:xfrm>
        <a:custGeom>
          <a:avLst/>
          <a:gdLst/>
          <a:ahLst/>
          <a:cxnLst/>
          <a:rect l="0" t="0" r="0" b="0"/>
          <a:pathLst>
            <a:path>
              <a:moveTo>
                <a:pt x="773483" y="0"/>
              </a:moveTo>
              <a:lnTo>
                <a:pt x="773483" y="135328"/>
              </a:lnTo>
              <a:lnTo>
                <a:pt x="0" y="135328"/>
              </a:lnTo>
              <a:lnTo>
                <a:pt x="0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BAF87-B824-4924-8664-C4FA21ADAD29}">
      <dsp:nvSpPr>
        <dsp:cNvPr id="0" name=""/>
        <dsp:cNvSpPr/>
      </dsp:nvSpPr>
      <dsp:spPr>
        <a:xfrm>
          <a:off x="1593357" y="1343560"/>
          <a:ext cx="1162062" cy="113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37"/>
              </a:lnTo>
              <a:lnTo>
                <a:pt x="1162062" y="995737"/>
              </a:lnTo>
              <a:lnTo>
                <a:pt x="1162062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0139-2A62-4D7B-AD6C-4B3E50118718}">
      <dsp:nvSpPr>
        <dsp:cNvPr id="0" name=""/>
        <dsp:cNvSpPr/>
      </dsp:nvSpPr>
      <dsp:spPr>
        <a:xfrm>
          <a:off x="1593357" y="1343560"/>
          <a:ext cx="219321" cy="113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37"/>
              </a:lnTo>
              <a:lnTo>
                <a:pt x="219321" y="995737"/>
              </a:lnTo>
              <a:lnTo>
                <a:pt x="219321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CD5F9-458D-4920-A068-693F242FFB27}">
      <dsp:nvSpPr>
        <dsp:cNvPr id="0" name=""/>
        <dsp:cNvSpPr/>
      </dsp:nvSpPr>
      <dsp:spPr>
        <a:xfrm>
          <a:off x="644842" y="1343560"/>
          <a:ext cx="948514" cy="1131065"/>
        </a:xfrm>
        <a:custGeom>
          <a:avLst/>
          <a:gdLst/>
          <a:ahLst/>
          <a:cxnLst/>
          <a:rect l="0" t="0" r="0" b="0"/>
          <a:pathLst>
            <a:path>
              <a:moveTo>
                <a:pt x="948514" y="0"/>
              </a:moveTo>
              <a:lnTo>
                <a:pt x="948514" y="995737"/>
              </a:lnTo>
              <a:lnTo>
                <a:pt x="0" y="995737"/>
              </a:lnTo>
              <a:lnTo>
                <a:pt x="0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01A72-C38A-4153-92FA-AEB8695BFE1C}">
      <dsp:nvSpPr>
        <dsp:cNvPr id="0" name=""/>
        <dsp:cNvSpPr/>
      </dsp:nvSpPr>
      <dsp:spPr>
        <a:xfrm>
          <a:off x="1063296" y="879649"/>
          <a:ext cx="1060121" cy="463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macro</a:t>
          </a:r>
        </a:p>
      </dsp:txBody>
      <dsp:txXfrm>
        <a:off x="1063296" y="879649"/>
        <a:ext cx="1060121" cy="463911"/>
      </dsp:txXfrm>
    </dsp:sp>
    <dsp:sp modelId="{25AAFB6E-C055-45E2-9E89-4EEEA94BDB17}">
      <dsp:nvSpPr>
        <dsp:cNvPr id="0" name=""/>
        <dsp:cNvSpPr/>
      </dsp:nvSpPr>
      <dsp:spPr>
        <a:xfrm>
          <a:off x="423" y="2474625"/>
          <a:ext cx="1288838" cy="64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FFFF00"/>
              </a:solidFill>
            </a:rPr>
            <a:t>five_times</a:t>
          </a:r>
          <a:br>
            <a:rPr lang="en-US" sz="1800" kern="1200" dirty="0"/>
          </a:br>
          <a:r>
            <a:rPr lang="zh-CN" altLang="en-US" sz="1800" kern="1200" dirty="0"/>
            <a:t>宏名</a:t>
          </a:r>
          <a:r>
            <a:rPr lang="en-US" altLang="zh-CN" sz="1800" kern="1200" dirty="0"/>
            <a:t>(</a:t>
          </a:r>
          <a:r>
            <a:rPr lang="zh-CN" altLang="en-US" sz="1800" kern="1200" dirty="0"/>
            <a:t>标识符</a:t>
          </a:r>
          <a:r>
            <a:rPr lang="en-US" altLang="zh-CN" sz="1800" kern="1200" dirty="0"/>
            <a:t>)</a:t>
          </a:r>
          <a:endParaRPr lang="en-US" sz="1800" kern="1200" dirty="0"/>
        </a:p>
      </dsp:txBody>
      <dsp:txXfrm>
        <a:off x="423" y="2474625"/>
        <a:ext cx="1288838" cy="644419"/>
      </dsp:txXfrm>
    </dsp:sp>
    <dsp:sp modelId="{E9F4702A-C126-4960-81A2-9F8BF1D1601B}">
      <dsp:nvSpPr>
        <dsp:cNvPr id="0" name=""/>
        <dsp:cNvSpPr/>
      </dsp:nvSpPr>
      <dsp:spPr>
        <a:xfrm>
          <a:off x="1559918" y="2474625"/>
          <a:ext cx="505521" cy="479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Consolas" panose="020B0609020204030204" pitchFamily="49" charset="0"/>
            </a:rPr>
            <a:t>！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1559918" y="2474625"/>
        <a:ext cx="505521" cy="479145"/>
      </dsp:txXfrm>
    </dsp:sp>
    <dsp:sp modelId="{89007CD1-E03F-49FF-B9DC-2AC5D2B3F18D}">
      <dsp:nvSpPr>
        <dsp:cNvPr id="0" name=""/>
        <dsp:cNvSpPr/>
      </dsp:nvSpPr>
      <dsp:spPr>
        <a:xfrm>
          <a:off x="2355557" y="2474625"/>
          <a:ext cx="799724" cy="490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expr</a:t>
          </a:r>
          <a:endParaRPr lang="en-US" sz="1800" kern="1200" dirty="0"/>
        </a:p>
      </dsp:txBody>
      <dsp:txXfrm>
        <a:off x="2355557" y="2474625"/>
        <a:ext cx="799724" cy="490164"/>
      </dsp:txXfrm>
    </dsp:sp>
    <dsp:sp modelId="{98246635-6641-4E17-BB81-862D9849BC2C}">
      <dsp:nvSpPr>
        <dsp:cNvPr id="0" name=""/>
        <dsp:cNvSpPr/>
      </dsp:nvSpPr>
      <dsp:spPr>
        <a:xfrm>
          <a:off x="1681255" y="3235446"/>
          <a:ext cx="601359" cy="469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</a:t>
          </a:r>
        </a:p>
      </dsp:txBody>
      <dsp:txXfrm>
        <a:off x="1681255" y="3235446"/>
        <a:ext cx="601359" cy="469349"/>
      </dsp:txXfrm>
    </dsp:sp>
    <dsp:sp modelId="{3DB0EBFC-218D-44C3-ACFE-AC9E3EDC6400}">
      <dsp:nvSpPr>
        <dsp:cNvPr id="0" name=""/>
        <dsp:cNvSpPr/>
      </dsp:nvSpPr>
      <dsp:spPr>
        <a:xfrm>
          <a:off x="2553271" y="3235446"/>
          <a:ext cx="409296" cy="456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+</a:t>
          </a:r>
          <a:endParaRPr lang="en-US" sz="1800" kern="1200" dirty="0"/>
        </a:p>
      </dsp:txBody>
      <dsp:txXfrm>
        <a:off x="2553271" y="3235446"/>
        <a:ext cx="409296" cy="456242"/>
      </dsp:txXfrm>
    </dsp:sp>
    <dsp:sp modelId="{FA8344E0-1E8F-4BA9-B76F-FDAD451E86FF}">
      <dsp:nvSpPr>
        <dsp:cNvPr id="0" name=""/>
        <dsp:cNvSpPr/>
      </dsp:nvSpPr>
      <dsp:spPr>
        <a:xfrm>
          <a:off x="3233223" y="3235446"/>
          <a:ext cx="557435" cy="452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</a:t>
          </a:r>
        </a:p>
      </dsp:txBody>
      <dsp:txXfrm>
        <a:off x="3233223" y="3235446"/>
        <a:ext cx="557435" cy="452685"/>
      </dsp:txXfrm>
    </dsp:sp>
    <dsp:sp modelId="{49F4C8DE-F5DB-4EDB-AC7C-4B6D01AB4FB2}">
      <dsp:nvSpPr>
        <dsp:cNvPr id="0" name=""/>
        <dsp:cNvSpPr/>
      </dsp:nvSpPr>
      <dsp:spPr>
        <a:xfrm>
          <a:off x="138155" y="1640041"/>
          <a:ext cx="1294638" cy="48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env</a:t>
          </a:r>
          <a:r>
            <a:rPr lang="en-US" sz="1800" kern="1200" dirty="0"/>
            <a:t>=main</a:t>
          </a:r>
        </a:p>
      </dsp:txBody>
      <dsp:txXfrm>
        <a:off x="138155" y="1640041"/>
        <a:ext cx="1294638" cy="483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7F7FC-32EC-41C7-9500-A46C164F005E}">
      <dsp:nvSpPr>
        <dsp:cNvPr id="0" name=""/>
        <dsp:cNvSpPr/>
      </dsp:nvSpPr>
      <dsp:spPr>
        <a:xfrm>
          <a:off x="2154491" y="775409"/>
          <a:ext cx="238212" cy="409474"/>
        </a:xfrm>
        <a:custGeom>
          <a:avLst/>
          <a:gdLst/>
          <a:ahLst/>
          <a:cxnLst/>
          <a:rect l="0" t="0" r="0" b="0"/>
          <a:pathLst>
            <a:path>
              <a:moveTo>
                <a:pt x="238212" y="0"/>
              </a:moveTo>
              <a:lnTo>
                <a:pt x="238212" y="409474"/>
              </a:lnTo>
              <a:lnTo>
                <a:pt x="0" y="409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1ADAE-A1D1-4878-A5BB-C1561B816BB9}">
      <dsp:nvSpPr>
        <dsp:cNvPr id="0" name=""/>
        <dsp:cNvSpPr/>
      </dsp:nvSpPr>
      <dsp:spPr>
        <a:xfrm>
          <a:off x="3234331" y="2263178"/>
          <a:ext cx="719501" cy="29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95"/>
              </a:lnTo>
              <a:lnTo>
                <a:pt x="719501" y="148795"/>
              </a:lnTo>
              <a:lnTo>
                <a:pt x="719501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0B1D6-5A43-42C9-97E2-37E9FD28B8CB}">
      <dsp:nvSpPr>
        <dsp:cNvPr id="0" name=""/>
        <dsp:cNvSpPr/>
      </dsp:nvSpPr>
      <dsp:spPr>
        <a:xfrm>
          <a:off x="3188611" y="2263178"/>
          <a:ext cx="91440" cy="2908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795"/>
              </a:lnTo>
              <a:lnTo>
                <a:pt x="46119" y="148795"/>
              </a:lnTo>
              <a:lnTo>
                <a:pt x="46119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3582D-8209-45B1-AC57-32AF8985B79E}">
      <dsp:nvSpPr>
        <dsp:cNvPr id="0" name=""/>
        <dsp:cNvSpPr/>
      </dsp:nvSpPr>
      <dsp:spPr>
        <a:xfrm>
          <a:off x="2509654" y="2263178"/>
          <a:ext cx="724676" cy="290873"/>
        </a:xfrm>
        <a:custGeom>
          <a:avLst/>
          <a:gdLst/>
          <a:ahLst/>
          <a:cxnLst/>
          <a:rect l="0" t="0" r="0" b="0"/>
          <a:pathLst>
            <a:path>
              <a:moveTo>
                <a:pt x="724676" y="0"/>
              </a:moveTo>
              <a:lnTo>
                <a:pt x="724676" y="148795"/>
              </a:lnTo>
              <a:lnTo>
                <a:pt x="0" y="148795"/>
              </a:lnTo>
              <a:lnTo>
                <a:pt x="0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41910-18B6-4902-B03A-EEBA579767B9}">
      <dsp:nvSpPr>
        <dsp:cNvPr id="0" name=""/>
        <dsp:cNvSpPr/>
      </dsp:nvSpPr>
      <dsp:spPr>
        <a:xfrm>
          <a:off x="2392704" y="775409"/>
          <a:ext cx="841627" cy="101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28"/>
              </a:lnTo>
              <a:lnTo>
                <a:pt x="841627" y="870428"/>
              </a:lnTo>
              <a:lnTo>
                <a:pt x="841627" y="1012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9C18D-83EB-43DA-BCE4-810B8178C8B7}">
      <dsp:nvSpPr>
        <dsp:cNvPr id="0" name=""/>
        <dsp:cNvSpPr/>
      </dsp:nvSpPr>
      <dsp:spPr>
        <a:xfrm>
          <a:off x="2286186" y="775409"/>
          <a:ext cx="106517" cy="1019224"/>
        </a:xfrm>
        <a:custGeom>
          <a:avLst/>
          <a:gdLst/>
          <a:ahLst/>
          <a:cxnLst/>
          <a:rect l="0" t="0" r="0" b="0"/>
          <a:pathLst>
            <a:path>
              <a:moveTo>
                <a:pt x="106517" y="0"/>
              </a:moveTo>
              <a:lnTo>
                <a:pt x="106517" y="877146"/>
              </a:lnTo>
              <a:lnTo>
                <a:pt x="0" y="877146"/>
              </a:lnTo>
              <a:lnTo>
                <a:pt x="0" y="1019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BB620-6B66-4B9B-A1D3-AF7D93350A97}">
      <dsp:nvSpPr>
        <dsp:cNvPr id="0" name=""/>
        <dsp:cNvSpPr/>
      </dsp:nvSpPr>
      <dsp:spPr>
        <a:xfrm>
          <a:off x="1471500" y="775409"/>
          <a:ext cx="921204" cy="1019224"/>
        </a:xfrm>
        <a:custGeom>
          <a:avLst/>
          <a:gdLst/>
          <a:ahLst/>
          <a:cxnLst/>
          <a:rect l="0" t="0" r="0" b="0"/>
          <a:pathLst>
            <a:path>
              <a:moveTo>
                <a:pt x="921204" y="0"/>
              </a:moveTo>
              <a:lnTo>
                <a:pt x="921204" y="877146"/>
              </a:lnTo>
              <a:lnTo>
                <a:pt x="0" y="877146"/>
              </a:lnTo>
              <a:lnTo>
                <a:pt x="0" y="1019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585DE-4EEA-4107-8D61-AC9075775D30}">
      <dsp:nvSpPr>
        <dsp:cNvPr id="0" name=""/>
        <dsp:cNvSpPr/>
      </dsp:nvSpPr>
      <dsp:spPr>
        <a:xfrm>
          <a:off x="1900351" y="226942"/>
          <a:ext cx="984706" cy="548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expr</a:t>
          </a:r>
          <a:endParaRPr lang="en-US" sz="2300" kern="1200" dirty="0"/>
        </a:p>
      </dsp:txBody>
      <dsp:txXfrm>
        <a:off x="1900351" y="226942"/>
        <a:ext cx="984706" cy="548466"/>
      </dsp:txXfrm>
    </dsp:sp>
    <dsp:sp modelId="{98246635-6641-4E17-BB81-862D9849BC2C}">
      <dsp:nvSpPr>
        <dsp:cNvPr id="0" name=""/>
        <dsp:cNvSpPr/>
      </dsp:nvSpPr>
      <dsp:spPr>
        <a:xfrm>
          <a:off x="1155824" y="1794633"/>
          <a:ext cx="631352" cy="492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</a:t>
          </a:r>
        </a:p>
      </dsp:txBody>
      <dsp:txXfrm>
        <a:off x="1155824" y="1794633"/>
        <a:ext cx="631352" cy="492758"/>
      </dsp:txXfrm>
    </dsp:sp>
    <dsp:sp modelId="{3DB0EBFC-218D-44C3-ACFE-AC9E3EDC6400}">
      <dsp:nvSpPr>
        <dsp:cNvPr id="0" name=""/>
        <dsp:cNvSpPr/>
      </dsp:nvSpPr>
      <dsp:spPr>
        <a:xfrm>
          <a:off x="2071331" y="1794633"/>
          <a:ext cx="429710" cy="478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*</a:t>
          </a:r>
          <a:endParaRPr lang="en-US" sz="2300" kern="1200" dirty="0"/>
        </a:p>
      </dsp:txBody>
      <dsp:txXfrm>
        <a:off x="2071331" y="1794633"/>
        <a:ext cx="429710" cy="478997"/>
      </dsp:txXfrm>
    </dsp:sp>
    <dsp:sp modelId="{FA8344E0-1E8F-4BA9-B76F-FDAD451E86FF}">
      <dsp:nvSpPr>
        <dsp:cNvPr id="0" name=""/>
        <dsp:cNvSpPr/>
      </dsp:nvSpPr>
      <dsp:spPr>
        <a:xfrm>
          <a:off x="2812137" y="1787914"/>
          <a:ext cx="844387" cy="47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expr</a:t>
          </a:r>
        </a:p>
      </dsp:txBody>
      <dsp:txXfrm>
        <a:off x="2812137" y="1787914"/>
        <a:ext cx="844387" cy="475263"/>
      </dsp:txXfrm>
    </dsp:sp>
    <dsp:sp modelId="{930A495D-1D5B-4AA2-A9ED-A7DA21C71155}">
      <dsp:nvSpPr>
        <dsp:cNvPr id="0" name=""/>
        <dsp:cNvSpPr/>
      </dsp:nvSpPr>
      <dsp:spPr>
        <a:xfrm>
          <a:off x="2225871" y="2554051"/>
          <a:ext cx="567566" cy="512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</a:t>
          </a:r>
        </a:p>
      </dsp:txBody>
      <dsp:txXfrm>
        <a:off x="2225871" y="2554051"/>
        <a:ext cx="567566" cy="512108"/>
      </dsp:txXfrm>
    </dsp:sp>
    <dsp:sp modelId="{E5A58E64-7D09-49A3-83FA-F0217F491516}">
      <dsp:nvSpPr>
        <dsp:cNvPr id="0" name=""/>
        <dsp:cNvSpPr/>
      </dsp:nvSpPr>
      <dsp:spPr>
        <a:xfrm>
          <a:off x="3056227" y="2554051"/>
          <a:ext cx="357007" cy="439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+</a:t>
          </a:r>
        </a:p>
      </dsp:txBody>
      <dsp:txXfrm>
        <a:off x="3056227" y="2554051"/>
        <a:ext cx="357007" cy="439033"/>
      </dsp:txXfrm>
    </dsp:sp>
    <dsp:sp modelId="{9B35EAC8-1B0C-4C49-BE7E-C921DACBE972}">
      <dsp:nvSpPr>
        <dsp:cNvPr id="0" name=""/>
        <dsp:cNvSpPr/>
      </dsp:nvSpPr>
      <dsp:spPr>
        <a:xfrm>
          <a:off x="3690664" y="2554051"/>
          <a:ext cx="526336" cy="494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</a:t>
          </a:r>
        </a:p>
      </dsp:txBody>
      <dsp:txXfrm>
        <a:off x="3690664" y="2554051"/>
        <a:ext cx="526336" cy="494355"/>
      </dsp:txXfrm>
    </dsp:sp>
    <dsp:sp modelId="{417A13A2-D6D3-4307-B1AB-C9A567F959B1}">
      <dsp:nvSpPr>
        <dsp:cNvPr id="0" name=""/>
        <dsp:cNvSpPr/>
      </dsp:nvSpPr>
      <dsp:spPr>
        <a:xfrm>
          <a:off x="0" y="949876"/>
          <a:ext cx="2154491" cy="470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 err="1"/>
            <a:t>env</a:t>
          </a:r>
          <a:r>
            <a:rPr lang="en-US" altLang="zh-CN" sz="2300" kern="1200" dirty="0"/>
            <a:t>=main::macro</a:t>
          </a:r>
          <a:endParaRPr lang="en-US" sz="2300" kern="1200" dirty="0"/>
        </a:p>
      </dsp:txBody>
      <dsp:txXfrm>
        <a:off x="0" y="949876"/>
        <a:ext cx="2154491" cy="470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4C2C-0B2F-4C9E-BB23-1E63EC532CAA}">
      <dsp:nvSpPr>
        <dsp:cNvPr id="0" name=""/>
        <dsp:cNvSpPr/>
      </dsp:nvSpPr>
      <dsp:spPr>
        <a:xfrm>
          <a:off x="1432793" y="1343560"/>
          <a:ext cx="160563" cy="538199"/>
        </a:xfrm>
        <a:custGeom>
          <a:avLst/>
          <a:gdLst/>
          <a:ahLst/>
          <a:cxnLst/>
          <a:rect l="0" t="0" r="0" b="0"/>
          <a:pathLst>
            <a:path>
              <a:moveTo>
                <a:pt x="160563" y="0"/>
              </a:moveTo>
              <a:lnTo>
                <a:pt x="160563" y="538199"/>
              </a:lnTo>
              <a:lnTo>
                <a:pt x="0" y="538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E976A-44E0-4F4E-BB17-97723946BF47}">
      <dsp:nvSpPr>
        <dsp:cNvPr id="0" name=""/>
        <dsp:cNvSpPr/>
      </dsp:nvSpPr>
      <dsp:spPr>
        <a:xfrm>
          <a:off x="2755419" y="2964790"/>
          <a:ext cx="756522" cy="270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28"/>
              </a:lnTo>
              <a:lnTo>
                <a:pt x="756522" y="135328"/>
              </a:lnTo>
              <a:lnTo>
                <a:pt x="756522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C33EE-FC5A-44D5-9E9A-74D50DE1EB2D}">
      <dsp:nvSpPr>
        <dsp:cNvPr id="0" name=""/>
        <dsp:cNvSpPr/>
      </dsp:nvSpPr>
      <dsp:spPr>
        <a:xfrm>
          <a:off x="2709699" y="2964790"/>
          <a:ext cx="91440" cy="270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328"/>
              </a:lnTo>
              <a:lnTo>
                <a:pt x="48220" y="135328"/>
              </a:lnTo>
              <a:lnTo>
                <a:pt x="48220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B455A-83C7-40C6-ADCF-0345B94C52C9}">
      <dsp:nvSpPr>
        <dsp:cNvPr id="0" name=""/>
        <dsp:cNvSpPr/>
      </dsp:nvSpPr>
      <dsp:spPr>
        <a:xfrm>
          <a:off x="1981935" y="2964790"/>
          <a:ext cx="773483" cy="270656"/>
        </a:xfrm>
        <a:custGeom>
          <a:avLst/>
          <a:gdLst/>
          <a:ahLst/>
          <a:cxnLst/>
          <a:rect l="0" t="0" r="0" b="0"/>
          <a:pathLst>
            <a:path>
              <a:moveTo>
                <a:pt x="773483" y="0"/>
              </a:moveTo>
              <a:lnTo>
                <a:pt x="773483" y="135328"/>
              </a:lnTo>
              <a:lnTo>
                <a:pt x="0" y="135328"/>
              </a:lnTo>
              <a:lnTo>
                <a:pt x="0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BAF87-B824-4924-8664-C4FA21ADAD29}">
      <dsp:nvSpPr>
        <dsp:cNvPr id="0" name=""/>
        <dsp:cNvSpPr/>
      </dsp:nvSpPr>
      <dsp:spPr>
        <a:xfrm>
          <a:off x="1593357" y="1343560"/>
          <a:ext cx="1162062" cy="113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37"/>
              </a:lnTo>
              <a:lnTo>
                <a:pt x="1162062" y="995737"/>
              </a:lnTo>
              <a:lnTo>
                <a:pt x="1162062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0139-2A62-4D7B-AD6C-4B3E50118718}">
      <dsp:nvSpPr>
        <dsp:cNvPr id="0" name=""/>
        <dsp:cNvSpPr/>
      </dsp:nvSpPr>
      <dsp:spPr>
        <a:xfrm>
          <a:off x="1593357" y="1343560"/>
          <a:ext cx="219321" cy="113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37"/>
              </a:lnTo>
              <a:lnTo>
                <a:pt x="219321" y="995737"/>
              </a:lnTo>
              <a:lnTo>
                <a:pt x="219321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CD5F9-458D-4920-A068-693F242FFB27}">
      <dsp:nvSpPr>
        <dsp:cNvPr id="0" name=""/>
        <dsp:cNvSpPr/>
      </dsp:nvSpPr>
      <dsp:spPr>
        <a:xfrm>
          <a:off x="644842" y="1343560"/>
          <a:ext cx="948514" cy="1131065"/>
        </a:xfrm>
        <a:custGeom>
          <a:avLst/>
          <a:gdLst/>
          <a:ahLst/>
          <a:cxnLst/>
          <a:rect l="0" t="0" r="0" b="0"/>
          <a:pathLst>
            <a:path>
              <a:moveTo>
                <a:pt x="948514" y="0"/>
              </a:moveTo>
              <a:lnTo>
                <a:pt x="948514" y="995737"/>
              </a:lnTo>
              <a:lnTo>
                <a:pt x="0" y="995737"/>
              </a:lnTo>
              <a:lnTo>
                <a:pt x="0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01A72-C38A-4153-92FA-AEB8695BFE1C}">
      <dsp:nvSpPr>
        <dsp:cNvPr id="0" name=""/>
        <dsp:cNvSpPr/>
      </dsp:nvSpPr>
      <dsp:spPr>
        <a:xfrm>
          <a:off x="1063296" y="879649"/>
          <a:ext cx="1060121" cy="463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macro</a:t>
          </a:r>
        </a:p>
      </dsp:txBody>
      <dsp:txXfrm>
        <a:off x="1063296" y="879649"/>
        <a:ext cx="1060121" cy="463911"/>
      </dsp:txXfrm>
    </dsp:sp>
    <dsp:sp modelId="{25AAFB6E-C055-45E2-9E89-4EEEA94BDB17}">
      <dsp:nvSpPr>
        <dsp:cNvPr id="0" name=""/>
        <dsp:cNvSpPr/>
      </dsp:nvSpPr>
      <dsp:spPr>
        <a:xfrm>
          <a:off x="423" y="2474625"/>
          <a:ext cx="1288838" cy="64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FFFF00"/>
              </a:solidFill>
            </a:rPr>
            <a:t>five_times</a:t>
          </a:r>
          <a:br>
            <a:rPr lang="en-US" sz="1800" kern="1200" dirty="0"/>
          </a:br>
          <a:r>
            <a:rPr lang="zh-CN" altLang="en-US" sz="1800" kern="1200" dirty="0"/>
            <a:t>宏名</a:t>
          </a:r>
          <a:r>
            <a:rPr lang="en-US" altLang="zh-CN" sz="1800" kern="1200" dirty="0"/>
            <a:t>(</a:t>
          </a:r>
          <a:r>
            <a:rPr lang="zh-CN" altLang="en-US" sz="1800" kern="1200" dirty="0"/>
            <a:t>标识符</a:t>
          </a:r>
          <a:r>
            <a:rPr lang="en-US" altLang="zh-CN" sz="1800" kern="1200" dirty="0"/>
            <a:t>)</a:t>
          </a:r>
          <a:endParaRPr lang="en-US" sz="1800" kern="1200" dirty="0"/>
        </a:p>
      </dsp:txBody>
      <dsp:txXfrm>
        <a:off x="423" y="2474625"/>
        <a:ext cx="1288838" cy="644419"/>
      </dsp:txXfrm>
    </dsp:sp>
    <dsp:sp modelId="{E9F4702A-C126-4960-81A2-9F8BF1D1601B}">
      <dsp:nvSpPr>
        <dsp:cNvPr id="0" name=""/>
        <dsp:cNvSpPr/>
      </dsp:nvSpPr>
      <dsp:spPr>
        <a:xfrm>
          <a:off x="1559918" y="2474625"/>
          <a:ext cx="505521" cy="479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Consolas" panose="020B0609020204030204" pitchFamily="49" charset="0"/>
            </a:rPr>
            <a:t>！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1559918" y="2474625"/>
        <a:ext cx="505521" cy="479145"/>
      </dsp:txXfrm>
    </dsp:sp>
    <dsp:sp modelId="{89007CD1-E03F-49FF-B9DC-2AC5D2B3F18D}">
      <dsp:nvSpPr>
        <dsp:cNvPr id="0" name=""/>
        <dsp:cNvSpPr/>
      </dsp:nvSpPr>
      <dsp:spPr>
        <a:xfrm>
          <a:off x="2355557" y="2474625"/>
          <a:ext cx="799724" cy="490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expr</a:t>
          </a:r>
          <a:endParaRPr lang="en-US" sz="1800" kern="1200" dirty="0"/>
        </a:p>
      </dsp:txBody>
      <dsp:txXfrm>
        <a:off x="2355557" y="2474625"/>
        <a:ext cx="799724" cy="490164"/>
      </dsp:txXfrm>
    </dsp:sp>
    <dsp:sp modelId="{98246635-6641-4E17-BB81-862D9849BC2C}">
      <dsp:nvSpPr>
        <dsp:cNvPr id="0" name=""/>
        <dsp:cNvSpPr/>
      </dsp:nvSpPr>
      <dsp:spPr>
        <a:xfrm>
          <a:off x="1681255" y="3235446"/>
          <a:ext cx="601359" cy="469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</a:t>
          </a:r>
        </a:p>
      </dsp:txBody>
      <dsp:txXfrm>
        <a:off x="1681255" y="3235446"/>
        <a:ext cx="601359" cy="469349"/>
      </dsp:txXfrm>
    </dsp:sp>
    <dsp:sp modelId="{3DB0EBFC-218D-44C3-ACFE-AC9E3EDC6400}">
      <dsp:nvSpPr>
        <dsp:cNvPr id="0" name=""/>
        <dsp:cNvSpPr/>
      </dsp:nvSpPr>
      <dsp:spPr>
        <a:xfrm>
          <a:off x="2553271" y="3235446"/>
          <a:ext cx="409296" cy="456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+</a:t>
          </a:r>
          <a:endParaRPr lang="en-US" sz="1800" kern="1200" dirty="0"/>
        </a:p>
      </dsp:txBody>
      <dsp:txXfrm>
        <a:off x="2553271" y="3235446"/>
        <a:ext cx="409296" cy="456242"/>
      </dsp:txXfrm>
    </dsp:sp>
    <dsp:sp modelId="{FA8344E0-1E8F-4BA9-B76F-FDAD451E86FF}">
      <dsp:nvSpPr>
        <dsp:cNvPr id="0" name=""/>
        <dsp:cNvSpPr/>
      </dsp:nvSpPr>
      <dsp:spPr>
        <a:xfrm>
          <a:off x="3233223" y="3235446"/>
          <a:ext cx="557435" cy="452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</a:t>
          </a:r>
        </a:p>
      </dsp:txBody>
      <dsp:txXfrm>
        <a:off x="3233223" y="3235446"/>
        <a:ext cx="557435" cy="452685"/>
      </dsp:txXfrm>
    </dsp:sp>
    <dsp:sp modelId="{49F4C8DE-F5DB-4EDB-AC7C-4B6D01AB4FB2}">
      <dsp:nvSpPr>
        <dsp:cNvPr id="0" name=""/>
        <dsp:cNvSpPr/>
      </dsp:nvSpPr>
      <dsp:spPr>
        <a:xfrm>
          <a:off x="138155" y="1640041"/>
          <a:ext cx="1294638" cy="48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env</a:t>
          </a:r>
          <a:r>
            <a:rPr lang="en-US" sz="1800" kern="1200" dirty="0"/>
            <a:t>=main</a:t>
          </a:r>
        </a:p>
      </dsp:txBody>
      <dsp:txXfrm>
        <a:off x="138155" y="1640041"/>
        <a:ext cx="1294638" cy="4834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7F7FC-32EC-41C7-9500-A46C164F005E}">
      <dsp:nvSpPr>
        <dsp:cNvPr id="0" name=""/>
        <dsp:cNvSpPr/>
      </dsp:nvSpPr>
      <dsp:spPr>
        <a:xfrm>
          <a:off x="2154491" y="775409"/>
          <a:ext cx="238212" cy="409474"/>
        </a:xfrm>
        <a:custGeom>
          <a:avLst/>
          <a:gdLst/>
          <a:ahLst/>
          <a:cxnLst/>
          <a:rect l="0" t="0" r="0" b="0"/>
          <a:pathLst>
            <a:path>
              <a:moveTo>
                <a:pt x="238212" y="0"/>
              </a:moveTo>
              <a:lnTo>
                <a:pt x="238212" y="409474"/>
              </a:lnTo>
              <a:lnTo>
                <a:pt x="0" y="409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1ADAE-A1D1-4878-A5BB-C1561B816BB9}">
      <dsp:nvSpPr>
        <dsp:cNvPr id="0" name=""/>
        <dsp:cNvSpPr/>
      </dsp:nvSpPr>
      <dsp:spPr>
        <a:xfrm>
          <a:off x="3234331" y="2263178"/>
          <a:ext cx="719501" cy="29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95"/>
              </a:lnTo>
              <a:lnTo>
                <a:pt x="719501" y="148795"/>
              </a:lnTo>
              <a:lnTo>
                <a:pt x="719501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0B1D6-5A43-42C9-97E2-37E9FD28B8CB}">
      <dsp:nvSpPr>
        <dsp:cNvPr id="0" name=""/>
        <dsp:cNvSpPr/>
      </dsp:nvSpPr>
      <dsp:spPr>
        <a:xfrm>
          <a:off x="3188611" y="2263178"/>
          <a:ext cx="91440" cy="2908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795"/>
              </a:lnTo>
              <a:lnTo>
                <a:pt x="46119" y="148795"/>
              </a:lnTo>
              <a:lnTo>
                <a:pt x="46119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3582D-8209-45B1-AC57-32AF8985B79E}">
      <dsp:nvSpPr>
        <dsp:cNvPr id="0" name=""/>
        <dsp:cNvSpPr/>
      </dsp:nvSpPr>
      <dsp:spPr>
        <a:xfrm>
          <a:off x="2509654" y="2263178"/>
          <a:ext cx="724676" cy="290873"/>
        </a:xfrm>
        <a:custGeom>
          <a:avLst/>
          <a:gdLst/>
          <a:ahLst/>
          <a:cxnLst/>
          <a:rect l="0" t="0" r="0" b="0"/>
          <a:pathLst>
            <a:path>
              <a:moveTo>
                <a:pt x="724676" y="0"/>
              </a:moveTo>
              <a:lnTo>
                <a:pt x="724676" y="148795"/>
              </a:lnTo>
              <a:lnTo>
                <a:pt x="0" y="148795"/>
              </a:lnTo>
              <a:lnTo>
                <a:pt x="0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41910-18B6-4902-B03A-EEBA579767B9}">
      <dsp:nvSpPr>
        <dsp:cNvPr id="0" name=""/>
        <dsp:cNvSpPr/>
      </dsp:nvSpPr>
      <dsp:spPr>
        <a:xfrm>
          <a:off x="2392704" y="775409"/>
          <a:ext cx="841627" cy="101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28"/>
              </a:lnTo>
              <a:lnTo>
                <a:pt x="841627" y="870428"/>
              </a:lnTo>
              <a:lnTo>
                <a:pt x="841627" y="1012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9C18D-83EB-43DA-BCE4-810B8178C8B7}">
      <dsp:nvSpPr>
        <dsp:cNvPr id="0" name=""/>
        <dsp:cNvSpPr/>
      </dsp:nvSpPr>
      <dsp:spPr>
        <a:xfrm>
          <a:off x="2286186" y="775409"/>
          <a:ext cx="106517" cy="1019224"/>
        </a:xfrm>
        <a:custGeom>
          <a:avLst/>
          <a:gdLst/>
          <a:ahLst/>
          <a:cxnLst/>
          <a:rect l="0" t="0" r="0" b="0"/>
          <a:pathLst>
            <a:path>
              <a:moveTo>
                <a:pt x="106517" y="0"/>
              </a:moveTo>
              <a:lnTo>
                <a:pt x="106517" y="877146"/>
              </a:lnTo>
              <a:lnTo>
                <a:pt x="0" y="877146"/>
              </a:lnTo>
              <a:lnTo>
                <a:pt x="0" y="1019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BB620-6B66-4B9B-A1D3-AF7D93350A97}">
      <dsp:nvSpPr>
        <dsp:cNvPr id="0" name=""/>
        <dsp:cNvSpPr/>
      </dsp:nvSpPr>
      <dsp:spPr>
        <a:xfrm>
          <a:off x="1471500" y="775409"/>
          <a:ext cx="921204" cy="1019224"/>
        </a:xfrm>
        <a:custGeom>
          <a:avLst/>
          <a:gdLst/>
          <a:ahLst/>
          <a:cxnLst/>
          <a:rect l="0" t="0" r="0" b="0"/>
          <a:pathLst>
            <a:path>
              <a:moveTo>
                <a:pt x="921204" y="0"/>
              </a:moveTo>
              <a:lnTo>
                <a:pt x="921204" y="877146"/>
              </a:lnTo>
              <a:lnTo>
                <a:pt x="0" y="877146"/>
              </a:lnTo>
              <a:lnTo>
                <a:pt x="0" y="1019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585DE-4EEA-4107-8D61-AC9075775D30}">
      <dsp:nvSpPr>
        <dsp:cNvPr id="0" name=""/>
        <dsp:cNvSpPr/>
      </dsp:nvSpPr>
      <dsp:spPr>
        <a:xfrm>
          <a:off x="1900351" y="226942"/>
          <a:ext cx="984706" cy="548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expr</a:t>
          </a:r>
          <a:endParaRPr lang="en-US" sz="2300" kern="1200" dirty="0"/>
        </a:p>
      </dsp:txBody>
      <dsp:txXfrm>
        <a:off x="1900351" y="226942"/>
        <a:ext cx="984706" cy="548466"/>
      </dsp:txXfrm>
    </dsp:sp>
    <dsp:sp modelId="{98246635-6641-4E17-BB81-862D9849BC2C}">
      <dsp:nvSpPr>
        <dsp:cNvPr id="0" name=""/>
        <dsp:cNvSpPr/>
      </dsp:nvSpPr>
      <dsp:spPr>
        <a:xfrm>
          <a:off x="1155824" y="1794633"/>
          <a:ext cx="631352" cy="492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</a:t>
          </a:r>
        </a:p>
      </dsp:txBody>
      <dsp:txXfrm>
        <a:off x="1155824" y="1794633"/>
        <a:ext cx="631352" cy="492758"/>
      </dsp:txXfrm>
    </dsp:sp>
    <dsp:sp modelId="{3DB0EBFC-218D-44C3-ACFE-AC9E3EDC6400}">
      <dsp:nvSpPr>
        <dsp:cNvPr id="0" name=""/>
        <dsp:cNvSpPr/>
      </dsp:nvSpPr>
      <dsp:spPr>
        <a:xfrm>
          <a:off x="2071331" y="1794633"/>
          <a:ext cx="429710" cy="478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*</a:t>
          </a:r>
          <a:endParaRPr lang="en-US" sz="2300" kern="1200" dirty="0"/>
        </a:p>
      </dsp:txBody>
      <dsp:txXfrm>
        <a:off x="2071331" y="1794633"/>
        <a:ext cx="429710" cy="478997"/>
      </dsp:txXfrm>
    </dsp:sp>
    <dsp:sp modelId="{FA8344E0-1E8F-4BA9-B76F-FDAD451E86FF}">
      <dsp:nvSpPr>
        <dsp:cNvPr id="0" name=""/>
        <dsp:cNvSpPr/>
      </dsp:nvSpPr>
      <dsp:spPr>
        <a:xfrm>
          <a:off x="2812137" y="1787914"/>
          <a:ext cx="844387" cy="47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expr</a:t>
          </a:r>
        </a:p>
      </dsp:txBody>
      <dsp:txXfrm>
        <a:off x="2812137" y="1787914"/>
        <a:ext cx="844387" cy="475263"/>
      </dsp:txXfrm>
    </dsp:sp>
    <dsp:sp modelId="{930A495D-1D5B-4AA2-A9ED-A7DA21C71155}">
      <dsp:nvSpPr>
        <dsp:cNvPr id="0" name=""/>
        <dsp:cNvSpPr/>
      </dsp:nvSpPr>
      <dsp:spPr>
        <a:xfrm>
          <a:off x="2225871" y="2554051"/>
          <a:ext cx="567566" cy="512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</a:t>
          </a:r>
        </a:p>
      </dsp:txBody>
      <dsp:txXfrm>
        <a:off x="2225871" y="2554051"/>
        <a:ext cx="567566" cy="512108"/>
      </dsp:txXfrm>
    </dsp:sp>
    <dsp:sp modelId="{E5A58E64-7D09-49A3-83FA-F0217F491516}">
      <dsp:nvSpPr>
        <dsp:cNvPr id="0" name=""/>
        <dsp:cNvSpPr/>
      </dsp:nvSpPr>
      <dsp:spPr>
        <a:xfrm>
          <a:off x="3056227" y="2554051"/>
          <a:ext cx="357007" cy="439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+</a:t>
          </a:r>
        </a:p>
      </dsp:txBody>
      <dsp:txXfrm>
        <a:off x="3056227" y="2554051"/>
        <a:ext cx="357007" cy="439033"/>
      </dsp:txXfrm>
    </dsp:sp>
    <dsp:sp modelId="{9B35EAC8-1B0C-4C49-BE7E-C921DACBE972}">
      <dsp:nvSpPr>
        <dsp:cNvPr id="0" name=""/>
        <dsp:cNvSpPr/>
      </dsp:nvSpPr>
      <dsp:spPr>
        <a:xfrm>
          <a:off x="3690664" y="2554051"/>
          <a:ext cx="526336" cy="494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</a:t>
          </a:r>
        </a:p>
      </dsp:txBody>
      <dsp:txXfrm>
        <a:off x="3690664" y="2554051"/>
        <a:ext cx="526336" cy="494355"/>
      </dsp:txXfrm>
    </dsp:sp>
    <dsp:sp modelId="{417A13A2-D6D3-4307-B1AB-C9A567F959B1}">
      <dsp:nvSpPr>
        <dsp:cNvPr id="0" name=""/>
        <dsp:cNvSpPr/>
      </dsp:nvSpPr>
      <dsp:spPr>
        <a:xfrm>
          <a:off x="0" y="949876"/>
          <a:ext cx="2154491" cy="470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 err="1"/>
            <a:t>env</a:t>
          </a:r>
          <a:r>
            <a:rPr lang="en-US" altLang="zh-CN" sz="2300" kern="1200" dirty="0"/>
            <a:t>=main::macro</a:t>
          </a:r>
          <a:endParaRPr lang="en-US" sz="2300" kern="1200" dirty="0"/>
        </a:p>
      </dsp:txBody>
      <dsp:txXfrm>
        <a:off x="0" y="949876"/>
        <a:ext cx="2154491" cy="470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DD2B4-A9B5-43FA-84EB-920C674A5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Rust Part Slides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737601-06B5-425F-868B-7D6B38485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/>
              <a:t>匹配器 </a:t>
            </a:r>
            <a:r>
              <a:rPr lang="en-US" altLang="zh-CN" dirty="0"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可以匹配任何 </a:t>
            </a:r>
            <a:r>
              <a:rPr lang="en-US" altLang="zh-CN" dirty="0"/>
              <a:t>Rust 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在匹配器两端嵌套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$(...),*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，表示其中的模式可以出现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次以及以上次，并由逗号分隔。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匹配器有自己的小语法。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3473450" y="1587500"/>
            <a:ext cx="16065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可以匹配任何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Rust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表达式。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在匹配器两端嵌套 </a:t>
            </a:r>
            <a:r>
              <a:rPr lang="en-US" altLang="zh-CN" dirty="0">
                <a:latin typeface="Consolas" panose="020B0609020204030204" pitchFamily="49" charset="0"/>
              </a:rPr>
              <a:t>$(...),*</a:t>
            </a:r>
            <a:r>
              <a:rPr lang="en-US" altLang="zh-CN" dirty="0"/>
              <a:t> </a:t>
            </a:r>
            <a:r>
              <a:rPr lang="zh-CN" altLang="en-US" dirty="0"/>
              <a:t>，表示其中的模式可以出现</a:t>
            </a:r>
            <a:r>
              <a:rPr lang="en-US" altLang="zh-CN" dirty="0"/>
              <a:t>0</a:t>
            </a:r>
            <a:r>
              <a:rPr lang="zh-CN" altLang="en-US" dirty="0"/>
              <a:t>次以及以上次，并由逗号分隔。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匹配器有自己的小语法。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2698750" y="1638300"/>
            <a:ext cx="6413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2B361E-5162-4C6E-946D-394934304487}"/>
              </a:ext>
            </a:extLst>
          </p:cNvPr>
          <p:cNvSpPr/>
          <p:nvPr/>
        </p:nvSpPr>
        <p:spPr>
          <a:xfrm>
            <a:off x="5276850" y="1631950"/>
            <a:ext cx="7874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可以匹配任何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Rust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表达式。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在匹配器两端嵌套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$(...),*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，表示其中的模式可以出现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次以及以上次，并由逗号分隔。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匹配器有自己的小语法。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2698750" y="1638300"/>
            <a:ext cx="6413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2B361E-5162-4C6E-946D-394934304487}"/>
              </a:ext>
            </a:extLst>
          </p:cNvPr>
          <p:cNvSpPr/>
          <p:nvPr/>
        </p:nvSpPr>
        <p:spPr>
          <a:xfrm>
            <a:off x="5276850" y="1631950"/>
            <a:ext cx="7874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0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0458-FCB6-4980-B592-19B1B6FA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匹配器的小语法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3C829-4EBD-4758-8158-CF9294B1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1153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item</a:t>
            </a:r>
            <a:r>
              <a:rPr lang="en-US" dirty="0"/>
              <a:t>: an item</a:t>
            </a:r>
          </a:p>
          <a:p>
            <a:r>
              <a:rPr lang="en-US" dirty="0">
                <a:solidFill>
                  <a:srgbClr val="00B0F0"/>
                </a:solidFill>
              </a:rPr>
              <a:t>block</a:t>
            </a:r>
            <a:r>
              <a:rPr lang="en-US" dirty="0"/>
              <a:t>: a block</a:t>
            </a:r>
          </a:p>
          <a:p>
            <a:r>
              <a:rPr lang="en-US" dirty="0">
                <a:solidFill>
                  <a:srgbClr val="00B0F0"/>
                </a:solidFill>
              </a:rPr>
              <a:t>stmt</a:t>
            </a:r>
            <a:r>
              <a:rPr lang="en-US" dirty="0"/>
              <a:t>: a statement</a:t>
            </a:r>
          </a:p>
          <a:p>
            <a:r>
              <a:rPr lang="en-US" dirty="0">
                <a:solidFill>
                  <a:srgbClr val="00B0F0"/>
                </a:solidFill>
              </a:rPr>
              <a:t>pat</a:t>
            </a:r>
            <a:r>
              <a:rPr lang="en-US" dirty="0"/>
              <a:t>: a pattern</a:t>
            </a:r>
          </a:p>
          <a:p>
            <a:r>
              <a:rPr lang="en-US" dirty="0">
                <a:solidFill>
                  <a:srgbClr val="00B0F0"/>
                </a:solidFill>
              </a:rPr>
              <a:t>expr</a:t>
            </a:r>
            <a:r>
              <a:rPr lang="en-US" dirty="0"/>
              <a:t>: an expression</a:t>
            </a:r>
          </a:p>
          <a:p>
            <a:r>
              <a:rPr lang="en-US" dirty="0">
                <a:solidFill>
                  <a:srgbClr val="00B0F0"/>
                </a:solidFill>
              </a:rPr>
              <a:t>ty</a:t>
            </a:r>
            <a:r>
              <a:rPr lang="en-US" dirty="0"/>
              <a:t>: a type</a:t>
            </a:r>
          </a:p>
          <a:p>
            <a:r>
              <a:rPr lang="en-US" dirty="0">
                <a:solidFill>
                  <a:srgbClr val="00B0F0"/>
                </a:solidFill>
              </a:rPr>
              <a:t>ident</a:t>
            </a:r>
            <a:r>
              <a:rPr lang="en-US" dirty="0"/>
              <a:t>: an identifier</a:t>
            </a:r>
          </a:p>
          <a:p>
            <a:r>
              <a:rPr lang="en-US" dirty="0">
                <a:solidFill>
                  <a:srgbClr val="00B0F0"/>
                </a:solidFill>
              </a:rPr>
              <a:t>path</a:t>
            </a:r>
            <a:r>
              <a:rPr lang="en-US" dirty="0"/>
              <a:t>: a path</a:t>
            </a:r>
          </a:p>
          <a:p>
            <a:r>
              <a:rPr lang="en-US" dirty="0" err="1">
                <a:solidFill>
                  <a:srgbClr val="00B0F0"/>
                </a:solidFill>
              </a:rPr>
              <a:t>tt</a:t>
            </a:r>
            <a:r>
              <a:rPr lang="en-US" dirty="0"/>
              <a:t>: a token tree (a single token by matching (), [], or {})</a:t>
            </a:r>
          </a:p>
          <a:p>
            <a:r>
              <a:rPr lang="en-US" dirty="0">
                <a:solidFill>
                  <a:srgbClr val="00B0F0"/>
                </a:solidFill>
              </a:rPr>
              <a:t>meta</a:t>
            </a:r>
            <a:r>
              <a:rPr lang="en-US" dirty="0"/>
              <a:t>: the contents of an attribute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02B8D0-AAB7-4D6E-A980-031D416D5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2689" y="2197100"/>
            <a:ext cx="3062286" cy="5103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55BC9D-BCF3-409F-B174-2BAC336FC1CA}"/>
              </a:ext>
            </a:extLst>
          </p:cNvPr>
          <p:cNvSpPr/>
          <p:nvPr/>
        </p:nvSpPr>
        <p:spPr>
          <a:xfrm>
            <a:off x="6572250" y="2203450"/>
            <a:ext cx="14478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0458-FCB6-4980-B592-19B1B6FA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匹配器的小语法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16AB7E6-5F1A-41E3-B5AC-CE3AA3A551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1825625"/>
                <a:ext cx="2476500" cy="873125"/>
              </a:xfr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𝑖𝑑𝑒𝑛𝑡𝑖𝑓𝑖𝑒𝑟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 ′,′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16AB7E6-5F1A-41E3-B5AC-CE3AA3A55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1825625"/>
                <a:ext cx="2476500" cy="873125"/>
              </a:xfrm>
              <a:blipFill>
                <a:blip r:embed="rId2"/>
                <a:stretch>
                  <a:fillRect l="-2463" t="-6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B6CA3DB-7839-4E4E-98D5-4C5780CACD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825625"/>
                <a:ext cx="5181600" cy="1273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 [$($t:ty),+ : $($e:expr),+]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𝑡𝑦𝑝𝑒𝑛𝑎𝑚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+′:′</m:t>
                    </m:r>
                    <m:d>
                      <m:d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+′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B6CA3DB-7839-4E4E-98D5-4C5780CAC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825625"/>
                <a:ext cx="5181600" cy="1273175"/>
              </a:xfrm>
              <a:blipFill>
                <a:blip r:embed="rId3"/>
                <a:stretch>
                  <a:fillRect t="-4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EC6A47DA-671D-4E33-8F5E-6E7F19F0D4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381375"/>
                <a:ext cx="7829550" cy="3076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( 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 ; 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j:ident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 )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				=&gt; ( $( ($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,$j) ),* )</a:t>
                </a:r>
              </a:p>
              <a:p>
                <a:pPr marL="0" indent="0">
                  <a:buNone/>
                </a:pPr>
                <a:endParaRPr lang="en-US" sz="24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</a:t>
                </a:r>
                <a:r>
                  <a:rPr lang="pt-BR" dirty="0"/>
                  <a:t>(a,b,c ; d,e,f)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/>
                  <a:t>(a, d), (b, e), (c, f)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(a,b,c ; d,e) 		</a:t>
                </a:r>
                <a:r>
                  <a:rPr lang="zh-CN" altLang="en-US" dirty="0"/>
                  <a:t>同层同数量</a:t>
                </a:r>
                <a:endParaRPr lang="en-US" dirty="0"/>
              </a:p>
            </p:txBody>
          </p:sp>
        </mc:Choice>
        <mc:Fallback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EC6A47DA-671D-4E33-8F5E-6E7F19F0D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81375"/>
                <a:ext cx="7829550" cy="3076575"/>
              </a:xfrm>
              <a:prstGeom prst="rect">
                <a:avLst/>
              </a:prstGeom>
              <a:blipFill>
                <a:blip r:embed="rId4"/>
                <a:stretch>
                  <a:fillRect l="-778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形 11" descr="选中标记">
            <a:extLst>
              <a:ext uri="{FF2B5EF4-FFF2-40B4-BE49-F238E27FC236}">
                <a16:creationId xmlns:a16="http://schemas.microsoft.com/office/drawing/2014/main" id="{A8303565-E490-4FF0-83A5-5A3476493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650" y="4375150"/>
            <a:ext cx="914400" cy="914400"/>
          </a:xfrm>
          <a:prstGeom prst="rect">
            <a:avLst/>
          </a:prstGeom>
        </p:spPr>
      </p:pic>
      <p:pic>
        <p:nvPicPr>
          <p:cNvPr id="14" name="图形 13" descr="关闭">
            <a:extLst>
              <a:ext uri="{FF2B5EF4-FFF2-40B4-BE49-F238E27FC236}">
                <a16:creationId xmlns:a16="http://schemas.microsoft.com/office/drawing/2014/main" id="{C659BD7E-FE88-424B-9CA0-AC1955825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350" y="5464950"/>
            <a:ext cx="914400" cy="914400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FC02F5-E3B6-4267-A6D6-0BCEE1BE5BE0}"/>
              </a:ext>
            </a:extLst>
          </p:cNvPr>
          <p:cNvSpPr/>
          <p:nvPr/>
        </p:nvSpPr>
        <p:spPr>
          <a:xfrm>
            <a:off x="774700" y="1657350"/>
            <a:ext cx="2533650" cy="11366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0784A0-592D-4707-9E10-B04358EB3259}"/>
              </a:ext>
            </a:extLst>
          </p:cNvPr>
          <p:cNvSpPr/>
          <p:nvPr/>
        </p:nvSpPr>
        <p:spPr>
          <a:xfrm>
            <a:off x="4006850" y="1651000"/>
            <a:ext cx="4337050" cy="11366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912FD64-64BB-4981-9014-5474E7A57396}"/>
              </a:ext>
            </a:extLst>
          </p:cNvPr>
          <p:cNvSpPr/>
          <p:nvPr/>
        </p:nvSpPr>
        <p:spPr>
          <a:xfrm>
            <a:off x="571500" y="3206750"/>
            <a:ext cx="7969250" cy="33210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1797050" y="1416050"/>
            <a:ext cx="3594100" cy="20256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5530C9-7695-4723-B223-58B3AD4D5894}"/>
              </a:ext>
            </a:extLst>
          </p:cNvPr>
          <p:cNvSpPr/>
          <p:nvPr/>
        </p:nvSpPr>
        <p:spPr>
          <a:xfrm>
            <a:off x="2142992" y="5054084"/>
            <a:ext cx="4764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宏规则的右端使用的语法即</a:t>
            </a:r>
            <a:r>
              <a:rPr lang="en-US" altLang="zh-CN" dirty="0">
                <a:latin typeface="Consolas" panose="020B0609020204030204" pitchFamily="49" charset="0"/>
              </a:rPr>
              <a:t>Rust</a:t>
            </a:r>
            <a:r>
              <a:rPr lang="zh-CN" altLang="en-US" dirty="0">
                <a:latin typeface="Consolas" panose="020B0609020204030204" pitchFamily="49" charset="0"/>
              </a:rPr>
              <a:t>语法本身，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同时出现了和匹配器中类似的 </a:t>
            </a:r>
            <a:r>
              <a:rPr lang="en-US" altLang="zh-CN" dirty="0">
                <a:latin typeface="Consolas" panose="020B0609020204030204" pitchFamily="49" charset="0"/>
              </a:rPr>
              <a:t>$(…)* </a:t>
            </a:r>
            <a:r>
              <a:rPr lang="zh-CN" altLang="en-US" dirty="0">
                <a:latin typeface="Consolas" panose="020B0609020204030204" pitchFamily="49" charset="0"/>
              </a:rPr>
              <a:t>结构。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3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10362DB1-DCB9-493F-B604-45F55415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35" y="531034"/>
            <a:ext cx="3886200" cy="369754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22" t="12388" r="68175" b="80407"/>
          <a:stretch/>
        </p:blipFill>
        <p:spPr>
          <a:xfrm>
            <a:off x="730250" y="1454150"/>
            <a:ext cx="1543050" cy="273050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2565400" y="527050"/>
            <a:ext cx="1606550" cy="3746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CA943-4CF8-4C50-8004-E347E732415A}"/>
              </a:ext>
            </a:extLst>
          </p:cNvPr>
          <p:cNvCxnSpPr>
            <a:stCxn id="8" idx="2"/>
          </p:cNvCxnSpPr>
          <p:nvPr/>
        </p:nvCxnSpPr>
        <p:spPr>
          <a:xfrm flipH="1">
            <a:off x="3365500" y="901700"/>
            <a:ext cx="3175" cy="13906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54FF96D-1686-48BC-8351-040D8EA6A3E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73300" y="1590675"/>
            <a:ext cx="1092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7855503-A3A0-4904-909D-E4BF45F33EAA}"/>
              </a:ext>
            </a:extLst>
          </p:cNvPr>
          <p:cNvSpPr txBox="1"/>
          <p:nvPr/>
        </p:nvSpPr>
        <p:spPr>
          <a:xfrm>
            <a:off x="2470150" y="1219200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match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F8B2B-C699-4228-8E6C-A3E77B3C5927}"/>
              </a:ext>
            </a:extLst>
          </p:cNvPr>
          <p:cNvSpPr txBox="1"/>
          <p:nvPr/>
        </p:nvSpPr>
        <p:spPr>
          <a:xfrm>
            <a:off x="1974850" y="2298700"/>
            <a:ext cx="2774950" cy="36933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(expr: 1), (expr: 2), (expr: 3)</a:t>
            </a:r>
          </a:p>
        </p:txBody>
      </p:sp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9C2C34BA-7C9B-4E77-A6FF-E7BF00D8C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14" t="19452" r="37903" b="26258"/>
          <a:stretch/>
        </p:blipFill>
        <p:spPr>
          <a:xfrm>
            <a:off x="4991099" y="2641600"/>
            <a:ext cx="3663951" cy="2057400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7544CE-30A6-45C5-AEC8-0F51D11481B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362325" y="2668032"/>
            <a:ext cx="0" cy="2196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2998BB9-BA78-4C91-B676-0C60E7452801}"/>
              </a:ext>
            </a:extLst>
          </p:cNvPr>
          <p:cNvCxnSpPr>
            <a:stCxn id="12" idx="1"/>
          </p:cNvCxnSpPr>
          <p:nvPr/>
        </p:nvCxnSpPr>
        <p:spPr>
          <a:xfrm flipH="1">
            <a:off x="3371850" y="3670300"/>
            <a:ext cx="1619249" cy="25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2F27D4A-ABAE-46AA-882D-467E0A727515}"/>
              </a:ext>
            </a:extLst>
          </p:cNvPr>
          <p:cNvSpPr txBox="1"/>
          <p:nvPr/>
        </p:nvSpPr>
        <p:spPr>
          <a:xfrm>
            <a:off x="3683000" y="3263900"/>
            <a:ext cx="94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expand</a:t>
            </a:r>
          </a:p>
          <a:p>
            <a:endParaRPr 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D881D5-6DBB-4B3B-8E99-CF4193E6CAC1}"/>
              </a:ext>
            </a:extLst>
          </p:cNvPr>
          <p:cNvSpPr txBox="1"/>
          <p:nvPr/>
        </p:nvSpPr>
        <p:spPr>
          <a:xfrm>
            <a:off x="1809750" y="4876800"/>
            <a:ext cx="3117850" cy="147732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let </a:t>
            </a:r>
            <a:r>
              <a:rPr lang="en-US" altLang="zh-CN" dirty="0" err="1"/>
              <a:t>mut</a:t>
            </a:r>
            <a:r>
              <a:rPr lang="en-US" altLang="zh-CN" dirty="0"/>
              <a:t> </a:t>
            </a:r>
            <a:r>
              <a:rPr lang="en-US" altLang="zh-CN" dirty="0" err="1"/>
              <a:t>temp_vec</a:t>
            </a:r>
            <a:r>
              <a:rPr lang="en-US" altLang="zh-CN" dirty="0"/>
              <a:t> = </a:t>
            </a:r>
            <a:r>
              <a:rPr lang="en-US" altLang="zh-CN" dirty="0" err="1"/>
              <a:t>Vec</a:t>
            </a:r>
            <a:r>
              <a:rPr lang="en-US" altLang="zh-CN" dirty="0"/>
              <a:t>::new();</a:t>
            </a:r>
          </a:p>
          <a:p>
            <a:r>
              <a:rPr lang="en-US" dirty="0" err="1"/>
              <a:t>temp_vec.push</a:t>
            </a:r>
            <a:r>
              <a:rPr lang="en-US" dirty="0"/>
              <a:t>(1);</a:t>
            </a:r>
          </a:p>
          <a:p>
            <a:r>
              <a:rPr lang="en-US" dirty="0" err="1"/>
              <a:t>temp_vec.push</a:t>
            </a:r>
            <a:r>
              <a:rPr lang="en-US" dirty="0"/>
              <a:t>(2);</a:t>
            </a:r>
          </a:p>
          <a:p>
            <a:r>
              <a:rPr lang="en-US" dirty="0" err="1"/>
              <a:t>temp_vec.push</a:t>
            </a:r>
            <a:r>
              <a:rPr lang="en-US" dirty="0"/>
              <a:t>(3);</a:t>
            </a:r>
          </a:p>
          <a:p>
            <a:r>
              <a:rPr lang="en-US" dirty="0" err="1"/>
              <a:t>temp_vec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1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1BFA8-B2F7-4150-8A23-0CDDD62F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另一个宏展开的例子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2490870-15A7-42F4-BB1D-80F50C01CB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762807"/>
            <a:ext cx="7918450" cy="4001448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CD0C5-8B28-4460-B682-90D3E410CC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(10; [1,2,3]; 20; [4,5,6])</a:t>
            </a:r>
          </a:p>
          <a:p>
            <a:endParaRPr lang="en-US" dirty="0"/>
          </a:p>
          <a:p>
            <a:r>
              <a:rPr lang="en-US" dirty="0"/>
              <a:t>[ 10+1,10+2,10+3,</a:t>
            </a:r>
            <a:br>
              <a:rPr lang="en-US" dirty="0"/>
            </a:br>
            <a:r>
              <a:rPr lang="en-US" dirty="0"/>
              <a:t>  20+4,20+5,20+6 ]</a:t>
            </a:r>
          </a:p>
          <a:p>
            <a:endParaRPr lang="en-US" dirty="0"/>
          </a:p>
          <a:p>
            <a:r>
              <a:rPr lang="en-US" dirty="0"/>
              <a:t>[11, 12, 13, 24, 25, 26]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F3E4C0-8355-4002-815C-17A18FB73067}"/>
              </a:ext>
            </a:extLst>
          </p:cNvPr>
          <p:cNvSpPr/>
          <p:nvPr/>
        </p:nvSpPr>
        <p:spPr>
          <a:xfrm>
            <a:off x="5092700" y="1873250"/>
            <a:ext cx="1435100" cy="400050"/>
          </a:xfrm>
          <a:prstGeom prst="rect">
            <a:avLst/>
          </a:prstGeom>
          <a:solidFill>
            <a:srgbClr val="00B0F0">
              <a:alpha val="18824"/>
            </a:srgbClr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964C28-0D87-4CA8-8C82-6DBD39F96C78}"/>
              </a:ext>
            </a:extLst>
          </p:cNvPr>
          <p:cNvSpPr/>
          <p:nvPr/>
        </p:nvSpPr>
        <p:spPr>
          <a:xfrm>
            <a:off x="5118100" y="2927350"/>
            <a:ext cx="2355850" cy="342900"/>
          </a:xfrm>
          <a:prstGeom prst="rect">
            <a:avLst/>
          </a:prstGeom>
          <a:solidFill>
            <a:srgbClr val="00B0F0">
              <a:alpha val="18824"/>
            </a:srgbClr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0DED5-4C52-4A01-B34E-AA835FCC1253}"/>
              </a:ext>
            </a:extLst>
          </p:cNvPr>
          <p:cNvSpPr/>
          <p:nvPr/>
        </p:nvSpPr>
        <p:spPr>
          <a:xfrm>
            <a:off x="6705600" y="1879600"/>
            <a:ext cx="1492250" cy="393700"/>
          </a:xfrm>
          <a:prstGeom prst="rect">
            <a:avLst/>
          </a:prstGeom>
          <a:solidFill>
            <a:srgbClr val="92D050">
              <a:alpha val="18824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8D9411-258D-4AFD-BDE5-6E083E1D2219}"/>
              </a:ext>
            </a:extLst>
          </p:cNvPr>
          <p:cNvSpPr/>
          <p:nvPr/>
        </p:nvSpPr>
        <p:spPr>
          <a:xfrm>
            <a:off x="5118100" y="3295650"/>
            <a:ext cx="2362200" cy="330200"/>
          </a:xfrm>
          <a:prstGeom prst="rect">
            <a:avLst/>
          </a:prstGeom>
          <a:solidFill>
            <a:srgbClr val="92D050">
              <a:alpha val="18824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8B8C16-F180-4B52-B822-464E86BB8BE8}"/>
              </a:ext>
            </a:extLst>
          </p:cNvPr>
          <p:cNvSpPr/>
          <p:nvPr/>
        </p:nvSpPr>
        <p:spPr>
          <a:xfrm>
            <a:off x="5048250" y="4267200"/>
            <a:ext cx="1435100" cy="412750"/>
          </a:xfrm>
          <a:prstGeom prst="rect">
            <a:avLst/>
          </a:prstGeom>
          <a:solidFill>
            <a:srgbClr val="00B0F0">
              <a:alpha val="18824"/>
            </a:srgbClr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B360F6-D289-4D07-A74D-8291BA8AF1A6}"/>
              </a:ext>
            </a:extLst>
          </p:cNvPr>
          <p:cNvSpPr/>
          <p:nvPr/>
        </p:nvSpPr>
        <p:spPr>
          <a:xfrm>
            <a:off x="6616700" y="4267200"/>
            <a:ext cx="1460500" cy="412750"/>
          </a:xfrm>
          <a:prstGeom prst="rect">
            <a:avLst/>
          </a:prstGeom>
          <a:solidFill>
            <a:srgbClr val="92D050">
              <a:alpha val="18824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70FD74-E972-4AA3-897E-62D743E30598}"/>
              </a:ext>
            </a:extLst>
          </p:cNvPr>
          <p:cNvSpPr/>
          <p:nvPr/>
        </p:nvSpPr>
        <p:spPr>
          <a:xfrm>
            <a:off x="1511300" y="2343150"/>
            <a:ext cx="2825750" cy="7874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C29F64-BCAE-4520-A696-67BD9852C774}"/>
              </a:ext>
            </a:extLst>
          </p:cNvPr>
          <p:cNvSpPr/>
          <p:nvPr/>
        </p:nvSpPr>
        <p:spPr>
          <a:xfrm>
            <a:off x="1549400" y="3384550"/>
            <a:ext cx="2178050" cy="2794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76986-5967-40FF-A88C-AF5666A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宏与卫生性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90824A-AB11-4318-BAD8-A042228D35C2}"/>
              </a:ext>
            </a:extLst>
          </p:cNvPr>
          <p:cNvSpPr txBox="1"/>
          <p:nvPr/>
        </p:nvSpPr>
        <p:spPr>
          <a:xfrm>
            <a:off x="857250" y="2400300"/>
            <a:ext cx="306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的宏展开：</a:t>
            </a:r>
            <a:endParaRPr lang="en-US" altLang="zh-CN" dirty="0"/>
          </a:p>
          <a:p>
            <a:r>
              <a:rPr lang="zh-CN" altLang="en-US" dirty="0"/>
              <a:t>直接的文本替换</a:t>
            </a:r>
            <a:endParaRPr lang="en-US" altLang="zh-CN" dirty="0"/>
          </a:p>
          <a:p>
            <a:r>
              <a:rPr lang="en-US" dirty="0"/>
              <a:t>5 * 2 + 3 = 13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3BE3119A-B34E-48E8-9417-8F69D04C7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11500" y="1611743"/>
            <a:ext cx="5213350" cy="2407464"/>
          </a:xfrm>
          <a:prstGeom prst="rect">
            <a:avLst/>
          </a:prstGeom>
        </p:spPr>
      </p:pic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29CFF9A1-709C-4CBC-AB96-59633DE74E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8530"/>
          <a:stretch/>
        </p:blipFill>
        <p:spPr>
          <a:xfrm>
            <a:off x="3219399" y="4095750"/>
            <a:ext cx="5111801" cy="26289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E0837D7-E58C-472B-9F67-E74ABCB953B6}"/>
              </a:ext>
            </a:extLst>
          </p:cNvPr>
          <p:cNvSpPr txBox="1"/>
          <p:nvPr/>
        </p:nvSpPr>
        <p:spPr>
          <a:xfrm>
            <a:off x="857250" y="4584700"/>
            <a:ext cx="306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Rust</a:t>
            </a:r>
            <a:r>
              <a:rPr lang="zh-CN" altLang="en-US" dirty="0"/>
              <a:t>的宏展开：</a:t>
            </a:r>
            <a:endParaRPr lang="en-US" altLang="zh-CN" dirty="0"/>
          </a:p>
          <a:p>
            <a:r>
              <a:rPr lang="zh-CN" altLang="en-US" dirty="0"/>
              <a:t>匹配的是语法树节点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3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76986-5967-40FF-A88C-AF5666A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宏与卫生性</a:t>
            </a:r>
            <a:endParaRPr 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1DF6278-5971-40D8-B5D5-03665813BC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7949078"/>
              </p:ext>
            </p:extLst>
          </p:nvPr>
        </p:nvGraphicFramePr>
        <p:xfrm>
          <a:off x="1539673" y="1618100"/>
          <a:ext cx="5846863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B3345-75D1-49DC-9949-2805F3E8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8504" y="2730433"/>
            <a:ext cx="3886200" cy="4351338"/>
          </a:xfrm>
        </p:spPr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的宏展开</a:t>
            </a:r>
            <a:br>
              <a:rPr lang="en-US" altLang="zh-CN" dirty="0"/>
            </a:br>
            <a:r>
              <a:rPr lang="zh-CN" altLang="en-US" dirty="0"/>
              <a:t>匹配的是语法树节点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0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879B14-F5DB-46B8-9E1E-8FC826332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4555"/>
          <a:stretch/>
        </p:blipFill>
        <p:spPr>
          <a:xfrm>
            <a:off x="1433540" y="3142907"/>
            <a:ext cx="5674731" cy="215185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en-US" altLang="zh-CN" dirty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5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76986-5967-40FF-A88C-AF5666A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宏与卫生性</a:t>
            </a:r>
            <a:endParaRPr 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1DF6278-5971-40D8-B5D5-03665813BC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2143024"/>
              </p:ext>
            </p:extLst>
          </p:nvPr>
        </p:nvGraphicFramePr>
        <p:xfrm>
          <a:off x="229681" y="1896960"/>
          <a:ext cx="3791083" cy="452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B3345-75D1-49DC-9949-2805F3E8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721" y="1587433"/>
            <a:ext cx="7983372" cy="4562754"/>
          </a:xfrm>
        </p:spPr>
        <p:txBody>
          <a:bodyPr/>
          <a:lstStyle/>
          <a:p>
            <a:r>
              <a:rPr lang="zh-CN" altLang="en-US" dirty="0"/>
              <a:t>根据宏规则右边，将匹配到的语法树节点转换为对应的新的语法树节点。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9" name="内容占位符 6">
            <a:extLst>
              <a:ext uri="{FF2B5EF4-FFF2-40B4-BE49-F238E27FC236}">
                <a16:creationId xmlns:a16="http://schemas.microsoft.com/office/drawing/2014/main" id="{62493CE8-9B85-4A11-8FC2-6DCDA682A1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725602"/>
              </p:ext>
            </p:extLst>
          </p:nvPr>
        </p:nvGraphicFramePr>
        <p:xfrm>
          <a:off x="4519579" y="2600527"/>
          <a:ext cx="4313136" cy="3067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DBCD6506-EACC-4E05-9EAB-FA96CEA2078B}"/>
              </a:ext>
            </a:extLst>
          </p:cNvPr>
          <p:cNvSpPr/>
          <p:nvPr/>
        </p:nvSpPr>
        <p:spPr>
          <a:xfrm>
            <a:off x="3346315" y="3450077"/>
            <a:ext cx="927370" cy="680936"/>
          </a:xfrm>
          <a:prstGeom prst="rightArrow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83365FB-D808-4372-9DDC-0656AADC8BF7}"/>
              </a:ext>
            </a:extLst>
          </p:cNvPr>
          <p:cNvSpPr/>
          <p:nvPr/>
        </p:nvSpPr>
        <p:spPr>
          <a:xfrm>
            <a:off x="1485900" y="3924300"/>
            <a:ext cx="2971800" cy="1758950"/>
          </a:xfrm>
          <a:prstGeom prst="triangle">
            <a:avLst>
              <a:gd name="adj" fmla="val 50214"/>
            </a:avLst>
          </a:prstGeom>
          <a:gradFill flip="none" rotWithShape="1">
            <a:gsLst>
              <a:gs pos="3000">
                <a:schemeClr val="accent6">
                  <a:lumMod val="40000"/>
                  <a:lumOff val="60000"/>
                  <a:alpha val="15000"/>
                </a:schemeClr>
              </a:gs>
              <a:gs pos="100000">
                <a:srgbClr val="92D050">
                  <a:alpha val="3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1A1FE29-6A72-4370-9288-31D41197F72F}"/>
              </a:ext>
            </a:extLst>
          </p:cNvPr>
          <p:cNvSpPr/>
          <p:nvPr/>
        </p:nvSpPr>
        <p:spPr>
          <a:xfrm>
            <a:off x="6261100" y="3944621"/>
            <a:ext cx="2971800" cy="1758950"/>
          </a:xfrm>
          <a:prstGeom prst="triangle">
            <a:avLst>
              <a:gd name="adj" fmla="val 50214"/>
            </a:avLst>
          </a:prstGeom>
          <a:gradFill flip="none" rotWithShape="1">
            <a:gsLst>
              <a:gs pos="3000">
                <a:schemeClr val="accent6">
                  <a:lumMod val="40000"/>
                  <a:lumOff val="60000"/>
                  <a:alpha val="15000"/>
                </a:schemeClr>
              </a:gs>
              <a:gs pos="100000">
                <a:srgbClr val="92D050">
                  <a:alpha val="3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3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76986-5967-40FF-A88C-AF5666A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宏与卫生性</a:t>
            </a:r>
            <a:endParaRPr 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1DF6278-5971-40D8-B5D5-03665813BCC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9681" y="1896960"/>
          <a:ext cx="3791083" cy="452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B3345-75D1-49DC-9949-2805F3E8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721" y="1587433"/>
            <a:ext cx="7576972" cy="4305367"/>
          </a:xfrm>
        </p:spPr>
        <p:txBody>
          <a:bodyPr/>
          <a:lstStyle/>
          <a:p>
            <a:r>
              <a:rPr lang="zh-CN" altLang="en-US" dirty="0"/>
              <a:t>每一次宏展开都拥有单独的上下文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9" name="内容占位符 6">
            <a:extLst>
              <a:ext uri="{FF2B5EF4-FFF2-40B4-BE49-F238E27FC236}">
                <a16:creationId xmlns:a16="http://schemas.microsoft.com/office/drawing/2014/main" id="{62493CE8-9B85-4A11-8FC2-6DCDA682A1B7}"/>
              </a:ext>
            </a:extLst>
          </p:cNvPr>
          <p:cNvGraphicFramePr>
            <a:graphicFrameLocks/>
          </p:cNvGraphicFramePr>
          <p:nvPr/>
        </p:nvGraphicFramePr>
        <p:xfrm>
          <a:off x="4519579" y="2600527"/>
          <a:ext cx="4313136" cy="3067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DBCD6506-EACC-4E05-9EAB-FA96CEA2078B}"/>
              </a:ext>
            </a:extLst>
          </p:cNvPr>
          <p:cNvSpPr/>
          <p:nvPr/>
        </p:nvSpPr>
        <p:spPr>
          <a:xfrm>
            <a:off x="3346315" y="3450077"/>
            <a:ext cx="927370" cy="680936"/>
          </a:xfrm>
          <a:prstGeom prst="rightArrow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937FB4-A137-4A67-A829-C86FED0B0577}"/>
              </a:ext>
            </a:extLst>
          </p:cNvPr>
          <p:cNvSpPr/>
          <p:nvPr/>
        </p:nvSpPr>
        <p:spPr>
          <a:xfrm>
            <a:off x="304800" y="3427307"/>
            <a:ext cx="1402080" cy="697653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5BB0F-DAF0-4C61-8F7E-6500EEE681C4}"/>
              </a:ext>
            </a:extLst>
          </p:cNvPr>
          <p:cNvSpPr/>
          <p:nvPr/>
        </p:nvSpPr>
        <p:spPr>
          <a:xfrm>
            <a:off x="4450080" y="3427307"/>
            <a:ext cx="2275840" cy="697653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0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zh-CN" altLang="en-US" dirty="0"/>
              <a:t>阶乘（递归）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7FE35A6-6D8A-4366-91D5-4EBCDA494D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49" y="2891037"/>
            <a:ext cx="8106453" cy="22011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3340024" y="3181236"/>
            <a:ext cx="4216096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4062784" y="2945791"/>
            <a:ext cx="1429092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0668AB-2464-401C-BC1B-8D34557B5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929" y="2876217"/>
            <a:ext cx="7893100" cy="24349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zh-CN" altLang="en-US" dirty="0"/>
              <a:t>阶乘（循环）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1357912" y="3164810"/>
            <a:ext cx="4018979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2699398" y="4741738"/>
            <a:ext cx="947251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7C15CC7-52F1-47AC-9AF2-E8710598724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06333" y="1825625"/>
                <a:ext cx="7809017" cy="4351338"/>
              </a:xfrm>
            </p:spPr>
            <p:txBody>
              <a:bodyPr/>
              <a:lstStyle/>
              <a:p>
                <a:r>
                  <a:rPr lang="zh-CN" altLang="en-US" dirty="0"/>
                  <a:t>阶乘（迭代器）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fold on (1..n+1) with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(a, b)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a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b, start with 1.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7C15CC7-52F1-47AC-9AF2-E87105987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6333" y="1825625"/>
                <a:ext cx="7809017" cy="4351338"/>
              </a:xfrm>
              <a:blipFill>
                <a:blip r:embed="rId2"/>
                <a:stretch>
                  <a:fillRect l="-1405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1357912" y="3164810"/>
            <a:ext cx="4018979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E1C7BEA-EB4A-4E1D-8C78-026060DD6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2759626"/>
            <a:ext cx="8027274" cy="16382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1325060" y="3307171"/>
            <a:ext cx="2880085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FA4A1-7D31-4619-85C9-9694790F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3A621-A339-40C8-808D-9CB902F50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 err="1"/>
              <a:t>vec</a:t>
            </a:r>
            <a:r>
              <a:rPr lang="en-US" altLang="zh-CN" dirty="0"/>
              <a:t>!</a:t>
            </a:r>
          </a:p>
          <a:p>
            <a:endParaRPr lang="en-US" dirty="0"/>
          </a:p>
          <a:p>
            <a:r>
              <a:rPr lang="zh-CN" altLang="en-US" dirty="0"/>
              <a:t>接受任意个参数产生一个初始化后的向量。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6EBBB5-D5ED-41D2-93C3-66486F6FC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39535" y="1883584"/>
            <a:ext cx="3886200" cy="3697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15E277-AEFF-465D-AB24-12EA58FD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79" y="3965765"/>
            <a:ext cx="4171950" cy="2343150"/>
          </a:xfrm>
          <a:prstGeom prst="rect">
            <a:avLst/>
          </a:prstGeom>
        </p:spPr>
      </p:pic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915FBE4D-030D-46B9-84E0-F6FC67CC0010}"/>
              </a:ext>
            </a:extLst>
          </p:cNvPr>
          <p:cNvSpPr/>
          <p:nvPr/>
        </p:nvSpPr>
        <p:spPr>
          <a:xfrm>
            <a:off x="4292752" y="4572000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爆炸形: 8 pt  7">
            <a:extLst>
              <a:ext uri="{FF2B5EF4-FFF2-40B4-BE49-F238E27FC236}">
                <a16:creationId xmlns:a16="http://schemas.microsoft.com/office/drawing/2014/main" id="{C17B2421-5257-42FB-9F2D-BC639A5DA732}"/>
              </a:ext>
            </a:extLst>
          </p:cNvPr>
          <p:cNvSpPr/>
          <p:nvPr/>
        </p:nvSpPr>
        <p:spPr>
          <a:xfrm>
            <a:off x="4292752" y="4840298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爆炸形: 8 pt  8">
            <a:extLst>
              <a:ext uri="{FF2B5EF4-FFF2-40B4-BE49-F238E27FC236}">
                <a16:creationId xmlns:a16="http://schemas.microsoft.com/office/drawing/2014/main" id="{FC90CD3A-122B-4FC1-9AAB-684F8171956B}"/>
              </a:ext>
            </a:extLst>
          </p:cNvPr>
          <p:cNvSpPr/>
          <p:nvPr/>
        </p:nvSpPr>
        <p:spPr>
          <a:xfrm>
            <a:off x="4276326" y="5431647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B981E20-BCE0-45FC-B8D1-3DF45798B8AB}"/>
              </a:ext>
            </a:extLst>
          </p:cNvPr>
          <p:cNvCxnSpPr/>
          <p:nvPr/>
        </p:nvCxnSpPr>
        <p:spPr>
          <a:xfrm flipH="1">
            <a:off x="4615804" y="2184704"/>
            <a:ext cx="1768570" cy="24311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7D1CD1-7914-4D65-BB6B-606854F1F10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686984" y="2146375"/>
            <a:ext cx="2058770" cy="287584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B2E2D8-FBF2-483F-B7E1-39313BFEF81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670558" y="2162801"/>
            <a:ext cx="2431100" cy="345076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E086-2E2E-45DF-95E4-99ED3D66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vec</a:t>
            </a:r>
            <a:r>
              <a:rPr lang="en-US" altLang="zh-CN" dirty="0"/>
              <a:t>!</a:t>
            </a:r>
            <a:r>
              <a:rPr lang="zh-CN" altLang="en-US" dirty="0"/>
              <a:t> 的宏实现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BE703-D00C-4389-94EE-631C40A53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451425" cy="4351338"/>
          </a:xfrm>
        </p:spPr>
        <p:txBody>
          <a:bodyPr/>
          <a:lstStyle/>
          <a:p>
            <a:r>
              <a:rPr lang="zh-CN" altLang="en-US" dirty="0"/>
              <a:t>以下不是</a:t>
            </a:r>
            <a:r>
              <a:rPr lang="en-US" altLang="zh-CN" dirty="0"/>
              <a:t>Rust</a:t>
            </a:r>
            <a:r>
              <a:rPr lang="zh-CN" altLang="en-US" dirty="0"/>
              <a:t>的运行库中真实使用的实现。</a:t>
            </a:r>
            <a:endParaRPr lang="en-US" altLang="zh-CN" dirty="0"/>
          </a:p>
          <a:p>
            <a:r>
              <a:rPr lang="zh-CN" altLang="en-US" dirty="0"/>
              <a:t>真实的实现在效率和可复用性上有更多优化。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FF2FE6-394B-4BD5-824C-6C6DA44D39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2128" y="2919364"/>
            <a:ext cx="7526188" cy="37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5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920750" y="819150"/>
            <a:ext cx="2171700" cy="2984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BBA026-72F5-4E0F-8C62-81DD50DBE57F}"/>
              </a:ext>
            </a:extLst>
          </p:cNvPr>
          <p:cNvSpPr/>
          <p:nvPr/>
        </p:nvSpPr>
        <p:spPr>
          <a:xfrm>
            <a:off x="927100" y="3714750"/>
            <a:ext cx="304800" cy="2921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5D0DF0-4A09-49F6-A975-0D9E5A3A2FE6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920750" y="968375"/>
            <a:ext cx="6350" cy="28924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5B72719-1004-4B5E-B83F-5E2F87C57CBF}"/>
              </a:ext>
            </a:extLst>
          </p:cNvPr>
          <p:cNvSpPr/>
          <p:nvPr/>
        </p:nvSpPr>
        <p:spPr>
          <a:xfrm>
            <a:off x="745982" y="5263634"/>
            <a:ext cx="72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x: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&lt;u32&gt; =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![1, 2, 3];</a:t>
            </a:r>
          </a:p>
          <a:p>
            <a:r>
              <a:rPr lang="zh-CN" altLang="en-US" dirty="0"/>
              <a:t>感叹号是调用语法的一部分，用来区分一个宏和一个普通的函数。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99FC29-EA3D-4526-AF1F-21DAAA77366D}"/>
              </a:ext>
            </a:extLst>
          </p:cNvPr>
          <p:cNvSpPr/>
          <p:nvPr/>
        </p:nvSpPr>
        <p:spPr>
          <a:xfrm>
            <a:off x="3448050" y="5276850"/>
            <a:ext cx="158750" cy="2921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1377950" y="1117600"/>
            <a:ext cx="1943100" cy="2984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5530C9-7695-4723-B223-58B3AD4D5894}"/>
              </a:ext>
            </a:extLst>
          </p:cNvPr>
          <p:cNvSpPr/>
          <p:nvPr/>
        </p:nvSpPr>
        <p:spPr>
          <a:xfrm>
            <a:off x="1107942" y="4971534"/>
            <a:ext cx="61863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 $( $</a:t>
            </a:r>
            <a:r>
              <a:rPr lang="en-US" dirty="0" err="1">
                <a:latin typeface="Consolas" panose="020B0609020204030204" pitchFamily="49" charset="0"/>
              </a:rPr>
              <a:t>x:expr</a:t>
            </a:r>
            <a:r>
              <a:rPr lang="en-US" dirty="0">
                <a:latin typeface="Consolas" panose="020B0609020204030204" pitchFamily="49" charset="0"/>
              </a:rPr>
              <a:t> ),* ) =&gt; { ... 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宏规则的左端是一个匹配器，它的作用是匹配特定的模式。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8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>
            <a:alpha val="18824"/>
          </a:srgbClr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649</Words>
  <Application>Microsoft Office PowerPoint</Application>
  <PresentationFormat>全屏显示(4:3)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Rust Part Slides</vt:lpstr>
      <vt:lpstr>Rust 初见</vt:lpstr>
      <vt:lpstr>Rust 初见</vt:lpstr>
      <vt:lpstr>Rust 初见</vt:lpstr>
      <vt:lpstr>Rust 初见</vt:lpstr>
      <vt:lpstr>Rust宏 </vt:lpstr>
      <vt:lpstr>vec! 的宏实现</vt:lpstr>
      <vt:lpstr>PowerPoint 演示文稿</vt:lpstr>
      <vt:lpstr>PowerPoint 演示文稿</vt:lpstr>
      <vt:lpstr>匹配器</vt:lpstr>
      <vt:lpstr>匹配器</vt:lpstr>
      <vt:lpstr>匹配器</vt:lpstr>
      <vt:lpstr>匹配器的小语法</vt:lpstr>
      <vt:lpstr>匹配器的小语法</vt:lpstr>
      <vt:lpstr>PowerPoint 演示文稿</vt:lpstr>
      <vt:lpstr>PowerPoint 演示文稿</vt:lpstr>
      <vt:lpstr>另一个宏展开的例子</vt:lpstr>
      <vt:lpstr>Rust宏与卫生性</vt:lpstr>
      <vt:lpstr>Rust宏与卫生性</vt:lpstr>
      <vt:lpstr>Rust宏与卫生性</vt:lpstr>
      <vt:lpstr>Rust宏与卫生性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Wuyue Lu</dc:creator>
  <cp:lastModifiedBy>Wuyue Lu</cp:lastModifiedBy>
  <cp:revision>22</cp:revision>
  <dcterms:created xsi:type="dcterms:W3CDTF">2018-01-12T18:23:56Z</dcterms:created>
  <dcterms:modified xsi:type="dcterms:W3CDTF">2018-01-13T04:24:43Z</dcterms:modified>
</cp:coreProperties>
</file>