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CAF8E-3A2C-4BBF-A3CE-C6F9C0A8547B}" v="136" dt="2024-11-07T15:54:21.714"/>
    <p1510:client id="{4A6B8BFD-E87F-4C9E-B61E-03A7213E7B97}" v="71" dt="2024-11-06T22:59:20.606"/>
    <p1510:client id="{F8D6DCCF-6F37-49BC-B617-B9F104AA9630}" v="117" dt="2024-11-07T12:26:04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507440" TargetMode="External"/><Relationship Id="rId2" Type="http://schemas.openxmlformats.org/officeDocument/2006/relationships/hyperlink" Target="https://www.sciencedirect.com/science/article/pii/S016412121830032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linuxcode.com/cowsay-linux-comman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wsay/" TargetMode="External"/><Relationship Id="rId2" Type="http://schemas.openxmlformats.org/officeDocument/2006/relationships/hyperlink" Target="https://www.tutorialspoint.com/lolcode/lolcode_synta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phy.com/gifs/funny-hacking-itsfoss-wmROp19pebs9W?utm_source=iframe&amp;utm_medium=embed&amp;utm_campaign=Embeds&amp;utm_term=https%3A%2F%2Fitsfoss.com%2Fhollywood-hacker-screen%2F" TargetMode="External"/><Relationship Id="rId4" Type="http://schemas.openxmlformats.org/officeDocument/2006/relationships/hyperlink" Target="https://github.com/justinmeza/lc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8FC321-2BCE-E5AF-C5FD-18359EF3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46" b="-1"/>
          <a:stretch/>
        </p:blipFill>
        <p:spPr>
          <a:xfrm>
            <a:off x="-1219" y="-8"/>
            <a:ext cx="12191695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84996" y="1290918"/>
            <a:ext cx="4656579" cy="4208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07827" y="1378821"/>
            <a:ext cx="4333482" cy="401886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5160F0-6244-48E8-9E71-1F51EA90C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720717" y="756951"/>
            <a:ext cx="2843929" cy="2556327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DFF5CA-602C-465F-8BC3-59C996302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82263" y="628018"/>
            <a:ext cx="3172430" cy="28871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89228A-771B-48F6-B5DF-7A63EA3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3982" y="3576909"/>
            <a:ext cx="2685901" cy="245888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1D5EF21-94C4-481A-BD01-3D29FB305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1178" y="3487951"/>
            <a:ext cx="3051507" cy="274203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987224" y="1122042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632" y="1872171"/>
            <a:ext cx="3797450" cy="2014116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Test et humour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A70234-875A-6C7E-5D97-4917E3A3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936" r="-2" b="-2"/>
          <a:stretch/>
        </p:blipFill>
        <p:spPr>
          <a:xfrm>
            <a:off x="7854697" y="822204"/>
            <a:ext cx="2606312" cy="2405492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178694" y="0"/>
                </a:moveTo>
                <a:cubicBezTo>
                  <a:pt x="1426542" y="0"/>
                  <a:pt x="1608393" y="124353"/>
                  <a:pt x="1857551" y="314024"/>
                </a:cubicBezTo>
                <a:cubicBezTo>
                  <a:pt x="1885386" y="335216"/>
                  <a:pt x="1913222" y="356156"/>
                  <a:pt x="1940168" y="376379"/>
                </a:cubicBezTo>
                <a:cubicBezTo>
                  <a:pt x="2086213" y="486125"/>
                  <a:pt x="2224133" y="589796"/>
                  <a:pt x="2315923" y="702353"/>
                </a:cubicBezTo>
                <a:cubicBezTo>
                  <a:pt x="2403676" y="809955"/>
                  <a:pt x="2442835" y="917915"/>
                  <a:pt x="2442835" y="1052431"/>
                </a:cubicBezTo>
                <a:cubicBezTo>
                  <a:pt x="2442835" y="1389589"/>
                  <a:pt x="2341663" y="1692735"/>
                  <a:pt x="2157925" y="1906050"/>
                </a:cubicBezTo>
                <a:cubicBezTo>
                  <a:pt x="2068023" y="2010385"/>
                  <a:pt x="1960192" y="2091482"/>
                  <a:pt x="1837422" y="2147045"/>
                </a:cubicBezTo>
                <a:cubicBezTo>
                  <a:pt x="1706420" y="2206285"/>
                  <a:pt x="1558592" y="2236365"/>
                  <a:pt x="1397973" y="2236365"/>
                </a:cubicBezTo>
                <a:cubicBezTo>
                  <a:pt x="1227656" y="2236365"/>
                  <a:pt x="1055033" y="2204038"/>
                  <a:pt x="885082" y="2140253"/>
                </a:cubicBezTo>
                <a:cubicBezTo>
                  <a:pt x="719588" y="2078255"/>
                  <a:pt x="562062" y="1986944"/>
                  <a:pt x="429436" y="1876226"/>
                </a:cubicBezTo>
                <a:cubicBezTo>
                  <a:pt x="294504" y="1763618"/>
                  <a:pt x="188455" y="1635487"/>
                  <a:pt x="114279" y="1495506"/>
                </a:cubicBezTo>
                <a:cubicBezTo>
                  <a:pt x="38477" y="1352411"/>
                  <a:pt x="0" y="1203340"/>
                  <a:pt x="0" y="1052431"/>
                </a:cubicBezTo>
                <a:cubicBezTo>
                  <a:pt x="0" y="900449"/>
                  <a:pt x="61386" y="811692"/>
                  <a:pt x="189137" y="641019"/>
                </a:cubicBezTo>
                <a:cubicBezTo>
                  <a:pt x="219961" y="599856"/>
                  <a:pt x="251833" y="557266"/>
                  <a:pt x="284438" y="510435"/>
                </a:cubicBezTo>
                <a:cubicBezTo>
                  <a:pt x="533598" y="152646"/>
                  <a:pt x="801051" y="0"/>
                  <a:pt x="1178694" y="0"/>
                </a:cubicBezTo>
                <a:close/>
              </a:path>
            </a:pathLst>
          </a:custGeom>
        </p:spPr>
      </p:pic>
      <p:pic>
        <p:nvPicPr>
          <p:cNvPr id="5" name="Picture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830F2979-0189-BA8D-728F-A0EBF4942D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973" r="22835" b="-1"/>
          <a:stretch/>
        </p:blipFill>
        <p:spPr>
          <a:xfrm>
            <a:off x="6243077" y="3675142"/>
            <a:ext cx="2438717" cy="2265923"/>
          </a:xfrm>
          <a:custGeom>
            <a:avLst/>
            <a:gdLst/>
            <a:ahLst/>
            <a:cxnLst/>
            <a:rect l="l" t="t" r="r" b="b"/>
            <a:pathLst>
              <a:path w="2442835" h="2236365">
                <a:moveTo>
                  <a:pt x="1044862" y="0"/>
                </a:moveTo>
                <a:cubicBezTo>
                  <a:pt x="1215179" y="0"/>
                  <a:pt x="1387802" y="32328"/>
                  <a:pt x="1557753" y="96112"/>
                </a:cubicBezTo>
                <a:cubicBezTo>
                  <a:pt x="1723247" y="158111"/>
                  <a:pt x="1880773" y="249422"/>
                  <a:pt x="2013399" y="360139"/>
                </a:cubicBezTo>
                <a:cubicBezTo>
                  <a:pt x="2148332" y="472747"/>
                  <a:pt x="2254380" y="600878"/>
                  <a:pt x="2328556" y="740859"/>
                </a:cubicBezTo>
                <a:cubicBezTo>
                  <a:pt x="2404358" y="883954"/>
                  <a:pt x="2442835" y="1033026"/>
                  <a:pt x="2442835" y="1183934"/>
                </a:cubicBezTo>
                <a:cubicBezTo>
                  <a:pt x="2442835" y="1335916"/>
                  <a:pt x="2381449" y="1424674"/>
                  <a:pt x="2253698" y="1595346"/>
                </a:cubicBezTo>
                <a:cubicBezTo>
                  <a:pt x="2222875" y="1636509"/>
                  <a:pt x="2191002" y="1679100"/>
                  <a:pt x="2158397" y="1725930"/>
                </a:cubicBezTo>
                <a:cubicBezTo>
                  <a:pt x="1909237" y="2083719"/>
                  <a:pt x="1641784" y="2236365"/>
                  <a:pt x="1264141" y="2236365"/>
                </a:cubicBezTo>
                <a:cubicBezTo>
                  <a:pt x="1016293" y="2236365"/>
                  <a:pt x="834443" y="2112012"/>
                  <a:pt x="585284" y="1922342"/>
                </a:cubicBezTo>
                <a:cubicBezTo>
                  <a:pt x="557449" y="1901149"/>
                  <a:pt x="529613" y="1880210"/>
                  <a:pt x="502667" y="1859987"/>
                </a:cubicBezTo>
                <a:cubicBezTo>
                  <a:pt x="356623" y="1750240"/>
                  <a:pt x="218702" y="1646569"/>
                  <a:pt x="126912" y="1534012"/>
                </a:cubicBezTo>
                <a:cubicBezTo>
                  <a:pt x="39159" y="1426410"/>
                  <a:pt x="0" y="1318451"/>
                  <a:pt x="0" y="1183934"/>
                </a:cubicBezTo>
                <a:cubicBezTo>
                  <a:pt x="0" y="846776"/>
                  <a:pt x="101173" y="543630"/>
                  <a:pt x="284911" y="330315"/>
                </a:cubicBezTo>
                <a:cubicBezTo>
                  <a:pt x="374812" y="225981"/>
                  <a:pt x="482643" y="144883"/>
                  <a:pt x="605414" y="89320"/>
                </a:cubicBezTo>
                <a:cubicBezTo>
                  <a:pt x="736415" y="30080"/>
                  <a:pt x="884243" y="0"/>
                  <a:pt x="104486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92D0D-4384-3B89-D2F7-2B448825A93F}"/>
              </a:ext>
            </a:extLst>
          </p:cNvPr>
          <p:cNvSpPr txBox="1"/>
          <p:nvPr/>
        </p:nvSpPr>
        <p:spPr>
          <a:xfrm>
            <a:off x="876852" y="1069450"/>
            <a:ext cx="30382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What happens when software developers are (un)happy - ScienceDirect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98844-8EB5-EF33-0AC5-A39EB3476E65}"/>
              </a:ext>
            </a:extLst>
          </p:cNvPr>
          <p:cNvSpPr txBox="1"/>
          <p:nvPr/>
        </p:nvSpPr>
        <p:spPr>
          <a:xfrm>
            <a:off x="4961172" y="5390543"/>
            <a:ext cx="706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Understanding the Impact of Emotions on the Quality of Software Artifacts | IEEE Journals &amp; Magazine | IEEE Xplore</a:t>
            </a:r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A4B67C-087D-AC52-DF1A-2CFE2A0B5E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6" r="1721" b="6763"/>
          <a:stretch/>
        </p:blipFill>
        <p:spPr>
          <a:xfrm>
            <a:off x="4784035" y="0"/>
            <a:ext cx="7411514" cy="398626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1292593-6B56-9F4A-CD5D-D63741873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" y="3342640"/>
            <a:ext cx="4780649" cy="351536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DBBD9D3-76AD-23B9-09EB-29E22FFD1161}"/>
              </a:ext>
            </a:extLst>
          </p:cNvPr>
          <p:cNvSpPr>
            <a:spLocks noGrp="1"/>
          </p:cNvSpPr>
          <p:nvPr/>
        </p:nvSpPr>
        <p:spPr>
          <a:xfrm>
            <a:off x="4953000" y="3982085"/>
            <a:ext cx="6797040" cy="11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Lien </a:t>
            </a:r>
            <a:r>
              <a:rPr lang="en-US" dirty="0" err="1"/>
              <a:t>humeur</a:t>
            </a:r>
            <a:r>
              <a:rPr lang="en-US" dirty="0"/>
              <a:t> - </a:t>
            </a:r>
            <a:r>
              <a:rPr lang="en-US" dirty="0" err="1"/>
              <a:t>qualité</a:t>
            </a:r>
            <a:r>
              <a:rPr lang="en-US" dirty="0"/>
              <a:t> </a:t>
            </a:r>
            <a:r>
              <a:rPr lang="en-US" dirty="0" err="1"/>
              <a:t>logiciel</a:t>
            </a:r>
          </a:p>
        </p:txBody>
      </p:sp>
    </p:spTree>
    <p:extLst>
      <p:ext uri="{BB962C8B-B14F-4D97-AF65-F5344CB8AC3E}">
        <p14:creationId xmlns:p14="http://schemas.microsoft.com/office/powerpoint/2010/main" val="290388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BB41381-1F61-667B-10DA-C31AF0BF99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r="2992" b="-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003102-FC46-992A-0306-8148426C4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0000"/>
          </a:blip>
          <a:srcRect r="7887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E80E91-43AE-A5DF-5246-27A7441E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52807"/>
            <a:ext cx="9801854" cy="27903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LOLCODE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DF9BE-C37E-7F10-3B11-E6C8CAD72714}"/>
              </a:ext>
            </a:extLst>
          </p:cNvPr>
          <p:cNvSpPr txBox="1"/>
          <p:nvPr/>
        </p:nvSpPr>
        <p:spPr>
          <a:xfrm>
            <a:off x="1191966" y="3510476"/>
            <a:ext cx="9801854" cy="26142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Description</a:t>
            </a: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Syntaxe</a:t>
            </a: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Compilation</a:t>
            </a:r>
          </a:p>
        </p:txBody>
      </p:sp>
    </p:spTree>
    <p:extLst>
      <p:ext uri="{BB962C8B-B14F-4D97-AF65-F5344CB8AC3E}">
        <p14:creationId xmlns:p14="http://schemas.microsoft.com/office/powerpoint/2010/main" val="78972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A1104F-6168-786F-996B-D02F91E7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C197C-B97B-3B69-2D15-F4E91C1D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Cowsay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FAA4A-B57E-66A1-06A1-798B743AD8B6}"/>
              </a:ext>
            </a:extLst>
          </p:cNvPr>
          <p:cNvSpPr txBox="1"/>
          <p:nvPr/>
        </p:nvSpPr>
        <p:spPr>
          <a:xfrm>
            <a:off x="1100051" y="4072043"/>
            <a:ext cx="10058400" cy="1282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  <a:hlinkClick r:id="rId3"/>
              </a:rPr>
              <a:t>How To Use The cowsay Linux Command: An In-Depth 2500+ Word Guide – TheLinuxCode</a:t>
            </a: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7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 ">
            <a:extLst>
              <a:ext uri="{FF2B5EF4-FFF2-40B4-BE49-F238E27FC236}">
                <a16:creationId xmlns:a16="http://schemas.microsoft.com/office/drawing/2014/main" id="{FB2263BA-FF90-660E-07AE-352E2B2BF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800" y="-4369"/>
            <a:ext cx="12194207" cy="68495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D6AF2-4806-0EED-E3E4-82B666007B3E}"/>
              </a:ext>
            </a:extLst>
          </p:cNvPr>
          <p:cNvSpPr txBox="1"/>
          <p:nvPr/>
        </p:nvSpPr>
        <p:spPr>
          <a:xfrm>
            <a:off x="4498056" y="1014292"/>
            <a:ext cx="30877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Bipbiboup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boup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boup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32E9B7-1D84-938B-542F-D65946D9387A}"/>
              </a:ext>
            </a:extLst>
          </p:cNvPr>
          <p:cNvSpPr>
            <a:spLocks noGrp="1"/>
          </p:cNvSpPr>
          <p:nvPr/>
        </p:nvSpPr>
        <p:spPr>
          <a:xfrm>
            <a:off x="4714461" y="97873"/>
            <a:ext cx="2763079" cy="91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Hollywood</a:t>
            </a:r>
          </a:p>
        </p:txBody>
      </p:sp>
    </p:spTree>
    <p:extLst>
      <p:ext uri="{BB962C8B-B14F-4D97-AF65-F5344CB8AC3E}">
        <p14:creationId xmlns:p14="http://schemas.microsoft.com/office/powerpoint/2010/main" val="43125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0BA8-623D-9825-7F08-0CF9C4B8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640E-8D5F-53E8-7D1C-9712EF8E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7056F-EA3C-F8D4-B28D-3ACB394FB3E0}"/>
              </a:ext>
            </a:extLst>
          </p:cNvPr>
          <p:cNvSpPr txBox="1"/>
          <p:nvPr/>
        </p:nvSpPr>
        <p:spPr>
          <a:xfrm>
            <a:off x="847455" y="16388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Lolcode - Syntax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A3564-21F5-9956-E91A-D553F5E3B8B3}"/>
              </a:ext>
            </a:extLst>
          </p:cNvPr>
          <p:cNvSpPr txBox="1"/>
          <p:nvPr/>
        </p:nvSpPr>
        <p:spPr>
          <a:xfrm>
            <a:off x="843281" y="27540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cowsay · PyPI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3A8D7-14B0-D247-3107-A72A986CF548}"/>
              </a:ext>
            </a:extLst>
          </p:cNvPr>
          <p:cNvSpPr txBox="1"/>
          <p:nvPr/>
        </p:nvSpPr>
        <p:spPr>
          <a:xfrm>
            <a:off x="853440" y="2185375"/>
            <a:ext cx="5279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justinmeza/lci: A LOLCODE interpreter written in C.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E35E8-6908-DC52-FB2B-0B8835E1CE42}"/>
              </a:ext>
            </a:extLst>
          </p:cNvPr>
          <p:cNvSpPr txBox="1"/>
          <p:nvPr/>
        </p:nvSpPr>
        <p:spPr>
          <a:xfrm>
            <a:off x="853440" y="3434080"/>
            <a:ext cx="63601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5"/>
              </a:rPr>
              <a:t>giphy.com/gifs/funny-hacking-itsfoss-wmROp19pebs9W?utm_source=iframe&amp;utm_medium=embed&amp;utm_campaign=Embeds&amp;utm_term=https%3A%2F%2Fitsfoss.com%2Fhollywood-hacker-screen%2F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Test et humour</vt:lpstr>
      <vt:lpstr>PowerPoint Presentation</vt:lpstr>
      <vt:lpstr>LOLCODE</vt:lpstr>
      <vt:lpstr>Cowsay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182</cp:revision>
  <dcterms:created xsi:type="dcterms:W3CDTF">2024-11-06T22:35:17Z</dcterms:created>
  <dcterms:modified xsi:type="dcterms:W3CDTF">2024-11-07T15:58:37Z</dcterms:modified>
</cp:coreProperties>
</file>