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nielmiessler.com/study/url-uri/" TargetMode="External"/><Relationship Id="rId2" Type="http://schemas.openxmlformats.org/officeDocument/2006/relationships/hyperlink" Target="https://searchmicroservices.techtarget.com/definition/RESTful-AP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B20F-552B-44D0-BD05-ABB6EFD97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</a:t>
            </a:r>
            <a:r>
              <a:rPr lang="en-US" cap="none" dirty="0"/>
              <a:t>ful</a:t>
            </a:r>
            <a:r>
              <a:rPr lang="en-US" sz="6000" dirty="0"/>
              <a:t> </a:t>
            </a:r>
            <a:r>
              <a:rPr lang="en-US" sz="6000" dirty="0" err="1"/>
              <a:t>api</a:t>
            </a:r>
            <a:r>
              <a:rPr lang="en-US" sz="6000" cap="none" dirty="0" err="1"/>
              <a:t>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2638A-7B00-4715-85F2-D3C640A22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Sharp</a:t>
            </a:r>
          </a:p>
        </p:txBody>
      </p:sp>
    </p:spTree>
    <p:extLst>
      <p:ext uri="{BB962C8B-B14F-4D97-AF65-F5344CB8AC3E}">
        <p14:creationId xmlns:p14="http://schemas.microsoft.com/office/powerpoint/2010/main" val="186409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F8C4-E96B-4EFF-AD84-3E9317B7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a </a:t>
            </a:r>
            <a:r>
              <a:rPr lang="en-US" dirty="0" err="1"/>
              <a:t>uri</a:t>
            </a:r>
            <a:r>
              <a:rPr lang="en-US" dirty="0"/>
              <a:t> and </a:t>
            </a:r>
            <a:r>
              <a:rPr lang="en-US" dirty="0" err="1"/>
              <a:t>url</a:t>
            </a:r>
            <a:r>
              <a:rPr lang="en-US" dirty="0"/>
              <a:t>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625E9-D16A-4F6C-8CA6-917A4913A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resource needs to have a URI associated with it</a:t>
            </a:r>
          </a:p>
          <a:p>
            <a:r>
              <a:rPr lang="en-US" dirty="0"/>
              <a:t>It could be a URN, or a URL</a:t>
            </a:r>
          </a:p>
          <a:p>
            <a:r>
              <a:rPr lang="en-US" dirty="0"/>
              <a:t>With just the resource name, the URI you have is a URN</a:t>
            </a:r>
          </a:p>
          <a:p>
            <a:r>
              <a:rPr lang="en-US" dirty="0"/>
              <a:t>If you add the access method/protocol, your URI becomes a URL</a:t>
            </a:r>
          </a:p>
          <a:p>
            <a:r>
              <a:rPr lang="en-US" dirty="0"/>
              <a:t>URL is the most specific method to access a resource</a:t>
            </a:r>
          </a:p>
          <a:p>
            <a:r>
              <a:rPr lang="en-US" dirty="0"/>
              <a:t>Example, if you wanted to see a representation of a couch, you could have a URL that navigates through Ikea, to indoor furniture, to the living room, to seating, instead of just ikea.com</a:t>
            </a:r>
          </a:p>
        </p:txBody>
      </p:sp>
    </p:spTree>
    <p:extLst>
      <p:ext uri="{BB962C8B-B14F-4D97-AF65-F5344CB8AC3E}">
        <p14:creationId xmlns:p14="http://schemas.microsoft.com/office/powerpoint/2010/main" val="2301653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5AD9-6F25-4C6A-8FB7-A2DC3B23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236FC-6D75-42F9-924A-4E263218A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Hannan, E., &amp; Wilson, S. (n.d.). What is RESTful API? - Definition from WhatIs.com (M. Rouse, Ed.). Retrieved from </a:t>
            </a:r>
            <a:r>
              <a:rPr lang="en-US" dirty="0">
                <a:hlinkClick r:id="rId2"/>
              </a:rPr>
              <a:t>https://searchmicroservices.techtarget.com/definition/RESTful-API</a:t>
            </a:r>
            <a:endParaRPr lang="en-US" dirty="0"/>
          </a:p>
          <a:p>
            <a:r>
              <a:rPr lang="en-US" dirty="0" err="1"/>
              <a:t>Miessler</a:t>
            </a:r>
            <a:r>
              <a:rPr lang="en-US" dirty="0"/>
              <a:t>, D. (2005, January 28). The Difference Between URLs and URIs. Retrieved May 13, 2018, from </a:t>
            </a:r>
            <a:r>
              <a:rPr lang="en-US" dirty="0">
                <a:hlinkClick r:id="rId3"/>
              </a:rPr>
              <a:t>https://danielmiessler.com/study/url-uri/</a:t>
            </a:r>
            <a:endParaRPr lang="en-US" dirty="0"/>
          </a:p>
          <a:p>
            <a:r>
              <a:rPr lang="en-US" dirty="0" err="1"/>
              <a:t>Stackify</a:t>
            </a:r>
            <a:r>
              <a:rPr lang="en-US" dirty="0"/>
              <a:t>. (2017, March 17). SOAP vs. REST: The Differences and Benefits Between the Two Widely-Used Web Service Communication Protocols. Retrieved from https://stackify.com/soap-vs-rest/</a:t>
            </a:r>
          </a:p>
        </p:txBody>
      </p:sp>
    </p:spTree>
    <p:extLst>
      <p:ext uri="{BB962C8B-B14F-4D97-AF65-F5344CB8AC3E}">
        <p14:creationId xmlns:p14="http://schemas.microsoft.com/office/powerpoint/2010/main" val="96440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C4E0-24C8-40C2-A385-A477BE2D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</a:t>
            </a:r>
            <a:r>
              <a:rPr lang="en-US" dirty="0" err="1"/>
              <a:t>api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59659-4B2D-4A8F-88C1-F090ABF73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off, we’ll look at what an API is</a:t>
            </a:r>
          </a:p>
          <a:p>
            <a:r>
              <a:rPr lang="en-US" dirty="0"/>
              <a:t>Application Program Interface</a:t>
            </a:r>
          </a:p>
          <a:p>
            <a:r>
              <a:rPr lang="en-US" dirty="0"/>
              <a:t>These allow communication for different applications to talk with each other, and to share data</a:t>
            </a:r>
          </a:p>
          <a:p>
            <a:r>
              <a:rPr lang="en-US" dirty="0"/>
              <a:t>Communication is accomplished using:</a:t>
            </a:r>
          </a:p>
          <a:p>
            <a:r>
              <a:rPr lang="en-US" dirty="0"/>
              <a:t>SOAP</a:t>
            </a:r>
          </a:p>
          <a:p>
            <a:r>
              <a:rPr lang="en-US" dirty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311051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0881-BE18-4780-AC35-F0452C86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cap="none" dirty="0"/>
              <a:t>hat is </a:t>
            </a:r>
            <a:r>
              <a:rPr lang="en-US" dirty="0"/>
              <a:t>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A41AF-EA59-43B4-9EEB-0DB145A4B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cover REST again briefly here</a:t>
            </a:r>
          </a:p>
          <a:p>
            <a:r>
              <a:rPr lang="en-US" dirty="0"/>
              <a:t>Representational State Transfer</a:t>
            </a:r>
          </a:p>
          <a:p>
            <a:r>
              <a:rPr lang="en-US" dirty="0"/>
              <a:t>This is the architecture for how a RESTful API allows communication</a:t>
            </a:r>
          </a:p>
          <a:p>
            <a:r>
              <a:rPr lang="en-US" dirty="0"/>
              <a:t>This is accomplished using HTTP verbs. The main ones are:</a:t>
            </a:r>
          </a:p>
          <a:p>
            <a:r>
              <a:rPr lang="en-US" dirty="0"/>
              <a:t>GET – asks for a representation of a resource, DELETE – deletes the resource</a:t>
            </a:r>
          </a:p>
          <a:p>
            <a:r>
              <a:rPr lang="en-US" dirty="0"/>
              <a:t>POST – adds a resource, and PUT – this modifies an existing resource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51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FE36-71D8-4DA7-AFC1-20252502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RESTFUL APIs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870D4-7F79-4602-B8B7-37DD548C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API allows the communication of a web service</a:t>
            </a:r>
          </a:p>
          <a:p>
            <a:r>
              <a:rPr lang="en-US" dirty="0"/>
              <a:t>Each main interaction in an application using a RESTful API involves a main HTTP verb</a:t>
            </a:r>
          </a:p>
          <a:p>
            <a:r>
              <a:rPr lang="en-US" dirty="0"/>
              <a:t>You make a GET request for a representation of a specific resource</a:t>
            </a:r>
          </a:p>
          <a:p>
            <a:r>
              <a:rPr lang="en-US" dirty="0"/>
              <a:t>You make a POST request to add a resource to the server</a:t>
            </a:r>
          </a:p>
          <a:p>
            <a:r>
              <a:rPr lang="en-US" dirty="0"/>
              <a:t>You make a PUT request to make modifications to a resource</a:t>
            </a:r>
          </a:p>
          <a:p>
            <a:r>
              <a:rPr lang="en-US" dirty="0"/>
              <a:t>Lastly, you make a DELETE request for a resource that’s of no more use</a:t>
            </a:r>
          </a:p>
        </p:txBody>
      </p:sp>
    </p:spTree>
    <p:extLst>
      <p:ext uri="{BB962C8B-B14F-4D97-AF65-F5344CB8AC3E}">
        <p14:creationId xmlns:p14="http://schemas.microsoft.com/office/powerpoint/2010/main" val="194132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A23C-E0A4-4CF7-83BF-A1A0A01E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communications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7D957-6990-4BA1-BB22-F4A081885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is an example of how communication through a RESTful API works</a:t>
            </a:r>
          </a:p>
          <a:p>
            <a:r>
              <a:rPr lang="en-US" dirty="0"/>
              <a:t>First you open your browser, and a GET request is made for your homepage’s current representation</a:t>
            </a:r>
          </a:p>
          <a:p>
            <a:r>
              <a:rPr lang="en-US" dirty="0"/>
              <a:t>Next, you want to go to </a:t>
            </a:r>
            <a:r>
              <a:rPr lang="en-US" dirty="0" err="1"/>
              <a:t>FaceBook</a:t>
            </a:r>
            <a:r>
              <a:rPr lang="en-US" dirty="0"/>
              <a:t>, so you submit a GET request for it using it’s URL</a:t>
            </a:r>
          </a:p>
          <a:p>
            <a:r>
              <a:rPr lang="en-US" dirty="0"/>
              <a:t>Once the page loads, you feel like updating your profile with pictures of your last vacation</a:t>
            </a:r>
          </a:p>
        </p:txBody>
      </p:sp>
    </p:spTree>
    <p:extLst>
      <p:ext uri="{BB962C8B-B14F-4D97-AF65-F5344CB8AC3E}">
        <p14:creationId xmlns:p14="http://schemas.microsoft.com/office/powerpoint/2010/main" val="270647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5A36-D5F0-4685-A5E8-52C3C2E2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communications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3461D-7742-49BF-A293-775E2DD31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Next up, you submit a new GET request for your Facebook with the updated picture and any notifications</a:t>
            </a:r>
          </a:p>
          <a:p>
            <a:r>
              <a:rPr lang="en-US" dirty="0"/>
              <a:t>You have new comments on your picture!</a:t>
            </a:r>
          </a:p>
          <a:p>
            <a:r>
              <a:rPr lang="en-US" dirty="0"/>
              <a:t>Other people commented on it, which were PUT actions that modified the resource state of your picture</a:t>
            </a:r>
          </a:p>
          <a:p>
            <a:r>
              <a:rPr lang="en-US" dirty="0"/>
              <a:t>You go and reply to them and make additional PUT changes</a:t>
            </a:r>
          </a:p>
          <a:p>
            <a:r>
              <a:rPr lang="en-US" dirty="0"/>
              <a:t>You added one duplicate picture later, so you make a DELETE action on the copy because this resource isn’t needed</a:t>
            </a:r>
          </a:p>
        </p:txBody>
      </p:sp>
    </p:spTree>
    <p:extLst>
      <p:ext uri="{BB962C8B-B14F-4D97-AF65-F5344CB8AC3E}">
        <p14:creationId xmlns:p14="http://schemas.microsoft.com/office/powerpoint/2010/main" val="351704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650D-7763-4BC5-93CB-89B7EE3A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with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F3B0F-34CD-4DAA-AD68-02CCE8224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people prefer to use RESTful APIs instead of SOAP APIs</a:t>
            </a:r>
          </a:p>
          <a:p>
            <a:r>
              <a:rPr lang="en-US" dirty="0"/>
              <a:t>Here are some of the popular reasons REST is more popular</a:t>
            </a:r>
          </a:p>
          <a:p>
            <a:r>
              <a:rPr lang="en-US" dirty="0"/>
              <a:t>Less bandwidth is required</a:t>
            </a:r>
          </a:p>
          <a:p>
            <a:r>
              <a:rPr lang="en-US" dirty="0"/>
              <a:t>REST interacts well with cloud resources</a:t>
            </a:r>
          </a:p>
          <a:p>
            <a:r>
              <a:rPr lang="en-US" dirty="0"/>
              <a:t>The methods of communication of modular for more flexibility</a:t>
            </a:r>
          </a:p>
          <a:p>
            <a:r>
              <a:rPr lang="en-US" dirty="0"/>
              <a:t>Use of the traditional HTTP methods</a:t>
            </a:r>
          </a:p>
        </p:txBody>
      </p:sp>
    </p:spTree>
    <p:extLst>
      <p:ext uri="{BB962C8B-B14F-4D97-AF65-F5344CB8AC3E}">
        <p14:creationId xmlns:p14="http://schemas.microsoft.com/office/powerpoint/2010/main" val="295452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8E83-DCAD-4A66-9E1E-3293E215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with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86B43-75FD-4885-86F8-55D5E75A2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some things, Simple Object Aspect Protocol (SOAP) is better than REST</a:t>
            </a:r>
          </a:p>
          <a:p>
            <a:r>
              <a:rPr lang="en-US" dirty="0"/>
              <a:t>SOAP is an older method, making it more tried and established</a:t>
            </a:r>
          </a:p>
          <a:p>
            <a:r>
              <a:rPr lang="en-US" dirty="0"/>
              <a:t>There are some specific circumstances that REST isn’t suited for</a:t>
            </a:r>
          </a:p>
          <a:p>
            <a:r>
              <a:rPr lang="en-US" dirty="0"/>
              <a:t>EXAMPLE: SOAP is better suited for security needs than REST</a:t>
            </a:r>
          </a:p>
          <a:p>
            <a:r>
              <a:rPr lang="en-US" dirty="0"/>
              <a:t>SOAP works best with ACID transactions</a:t>
            </a:r>
          </a:p>
          <a:p>
            <a:r>
              <a:rPr lang="en-US" dirty="0"/>
              <a:t>REST isn’t as suited for large and complicated databases as SOAP 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51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7C50-FCC8-4595-A7DE-FD7794E48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a </a:t>
            </a:r>
            <a:r>
              <a:rPr lang="en-US" dirty="0" err="1"/>
              <a:t>uri</a:t>
            </a:r>
            <a:r>
              <a:rPr lang="en-US" dirty="0"/>
              <a:t> and </a:t>
            </a:r>
            <a:r>
              <a:rPr lang="en-US" dirty="0" err="1"/>
              <a:t>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1E806-B6E8-4F5A-90ED-44CB9186C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URIs and URLs are both used to locate resources for HTTP commands</a:t>
            </a:r>
          </a:p>
          <a:p>
            <a:r>
              <a:rPr lang="en-US" dirty="0"/>
              <a:t>URLs are actually a subset of URIs</a:t>
            </a:r>
          </a:p>
          <a:p>
            <a:r>
              <a:rPr lang="en-US" dirty="0"/>
              <a:t>The counterpart to URL, while staying within the URI bubble is URN</a:t>
            </a:r>
          </a:p>
          <a:p>
            <a:r>
              <a:rPr lang="en-US" dirty="0"/>
              <a:t>URI – Uniform Resource Identifier</a:t>
            </a:r>
          </a:p>
          <a:p>
            <a:r>
              <a:rPr lang="en-US" dirty="0"/>
              <a:t>URL – Uniform Resource Locator: this has the unique resource name, and access protocol (http, https)</a:t>
            </a:r>
          </a:p>
          <a:p>
            <a:r>
              <a:rPr lang="en-US" dirty="0"/>
              <a:t>URN – Uniform Resource Name: this has the unique resource name</a:t>
            </a:r>
          </a:p>
        </p:txBody>
      </p:sp>
    </p:spTree>
    <p:extLst>
      <p:ext uri="{BB962C8B-B14F-4D97-AF65-F5344CB8AC3E}">
        <p14:creationId xmlns:p14="http://schemas.microsoft.com/office/powerpoint/2010/main" val="29997226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79</TotalTime>
  <Words>753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Rockwell</vt:lpstr>
      <vt:lpstr>Gallery</vt:lpstr>
      <vt:lpstr>RESTful apis</vt:lpstr>
      <vt:lpstr>What is an api?</vt:lpstr>
      <vt:lpstr>What is REST?</vt:lpstr>
      <vt:lpstr>How RESTFUL APIs work</vt:lpstr>
      <vt:lpstr>Website communications</vt:lpstr>
      <vt:lpstr>Website communications cont.</vt:lpstr>
      <vt:lpstr>Advantages with REST</vt:lpstr>
      <vt:lpstr>Disadvantages with REST</vt:lpstr>
      <vt:lpstr>Difference between a uri and url</vt:lpstr>
      <vt:lpstr>Difference between a uri and url cont.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apis</dc:title>
  <dc:creator>Robert Sharp</dc:creator>
  <cp:lastModifiedBy>Robert Sharp</cp:lastModifiedBy>
  <cp:revision>8</cp:revision>
  <dcterms:created xsi:type="dcterms:W3CDTF">2018-05-14T01:30:20Z</dcterms:created>
  <dcterms:modified xsi:type="dcterms:W3CDTF">2018-05-14T02:50:20Z</dcterms:modified>
</cp:coreProperties>
</file>