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3EFF-FB7D-416C-AD19-920C15772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DB82B-4967-4FA4-9596-1E205C3B8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 State Transfer</a:t>
            </a:r>
          </a:p>
        </p:txBody>
      </p:sp>
    </p:spTree>
    <p:extLst>
      <p:ext uri="{BB962C8B-B14F-4D97-AF65-F5344CB8AC3E}">
        <p14:creationId xmlns:p14="http://schemas.microsoft.com/office/powerpoint/2010/main" val="322573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FADC-7915-4BB1-8514-0C60ACC7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4284-9AEF-4B13-B0D1-0A304AD56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– Representational State Transfer</a:t>
            </a:r>
          </a:p>
          <a:p>
            <a:r>
              <a:rPr lang="en-US" dirty="0"/>
              <a:t>REST is best explained by how most people use the Internet daily: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Someone will make a request or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That request is carried to the appropriate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server interprets the best result for the query that was made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the response is determined, the queried page is returned to the user</a:t>
            </a:r>
          </a:p>
        </p:txBody>
      </p:sp>
    </p:spTree>
    <p:extLst>
      <p:ext uri="{BB962C8B-B14F-4D97-AF65-F5344CB8AC3E}">
        <p14:creationId xmlns:p14="http://schemas.microsoft.com/office/powerpoint/2010/main" val="297917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3365-A7CA-4300-A8C1-7EBFCA09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Protocols and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9A11-1649-4879-A301-41FEAB6E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we’ll cover some of the reasons these queries work</a:t>
            </a:r>
          </a:p>
          <a:p>
            <a:r>
              <a:rPr lang="en-US" dirty="0"/>
              <a:t>HTTP (Hypertext Transfer Protocol) uses four main protocols for handling data resources</a:t>
            </a:r>
          </a:p>
          <a:p>
            <a:r>
              <a:rPr lang="en-US" dirty="0"/>
              <a:t>POST – this creates a resource that can be retrieved</a:t>
            </a:r>
          </a:p>
          <a:p>
            <a:r>
              <a:rPr lang="en-US" dirty="0"/>
              <a:t>GET – this is our first example; a query is asking to GET a specific bit of data</a:t>
            </a:r>
          </a:p>
          <a:p>
            <a:r>
              <a:rPr lang="en-US" dirty="0"/>
              <a:t>PUT – this is the way to modify something that’s been posted</a:t>
            </a:r>
          </a:p>
          <a:p>
            <a:r>
              <a:rPr lang="en-US" dirty="0"/>
              <a:t>DELETE – self explanatory; this resource is no longer needed </a:t>
            </a:r>
          </a:p>
        </p:txBody>
      </p:sp>
    </p:spTree>
    <p:extLst>
      <p:ext uri="{BB962C8B-B14F-4D97-AF65-F5344CB8AC3E}">
        <p14:creationId xmlns:p14="http://schemas.microsoft.com/office/powerpoint/2010/main" val="119402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44A6-B890-4C75-A8F5-FD70EF8A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Messages and rest,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DDBAE-C8DA-4831-AD87-75500E97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circle back to what REST is once more.</a:t>
            </a:r>
          </a:p>
          <a:p>
            <a:r>
              <a:rPr lang="en-US" dirty="0"/>
              <a:t>It’s </a:t>
            </a:r>
            <a:r>
              <a:rPr lang="en-US" u="sng" dirty="0"/>
              <a:t>Representational State Transfer</a:t>
            </a:r>
          </a:p>
          <a:p>
            <a:r>
              <a:rPr lang="en-US" dirty="0"/>
              <a:t>This is embodied by the four protocols we’ve covered, and the ones we haven’t</a:t>
            </a:r>
          </a:p>
          <a:p>
            <a:r>
              <a:rPr lang="en-US" dirty="0"/>
              <a:t>Each command would alter the </a:t>
            </a:r>
            <a:r>
              <a:rPr lang="en-US" u="sng" dirty="0"/>
              <a:t>state</a:t>
            </a:r>
            <a:r>
              <a:rPr lang="en-US" dirty="0"/>
              <a:t> of the data contained in the server</a:t>
            </a:r>
          </a:p>
          <a:p>
            <a:r>
              <a:rPr lang="en-US" dirty="0"/>
              <a:t>Afterward, this altered state could be queried by someone else, modified by someone else, and so on.</a:t>
            </a:r>
          </a:p>
          <a:p>
            <a:r>
              <a:rPr lang="en-US" dirty="0"/>
              <a:t>This keeps websites up-to-date</a:t>
            </a:r>
          </a:p>
        </p:txBody>
      </p:sp>
    </p:spTree>
    <p:extLst>
      <p:ext uri="{BB962C8B-B14F-4D97-AF65-F5344CB8AC3E}">
        <p14:creationId xmlns:p14="http://schemas.microsoft.com/office/powerpoint/2010/main" val="301399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5CF5-56E3-4133-B421-B6A9E896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the key features of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C8EAB-F516-457D-B181-D3B5D113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look at a website’s URL like a collection of windows, pages, etc.</a:t>
            </a:r>
          </a:p>
          <a:p>
            <a:r>
              <a:rPr lang="en-US" dirty="0"/>
              <a:t>Navigating throughout the website is changing the current state</a:t>
            </a:r>
          </a:p>
          <a:p>
            <a:r>
              <a:rPr lang="en-US" dirty="0"/>
              <a:t>By making a website’s structure </a:t>
            </a:r>
            <a:r>
              <a:rPr lang="en-US" dirty="0" err="1"/>
              <a:t>RESTFul</a:t>
            </a:r>
            <a:r>
              <a:rPr lang="en-US" dirty="0"/>
              <a:t>, you make navigation much easier</a:t>
            </a:r>
          </a:p>
          <a:p>
            <a:r>
              <a:rPr lang="en-US" dirty="0"/>
              <a:t>Clicking on another link would cause a new page to be loaded</a:t>
            </a:r>
          </a:p>
          <a:p>
            <a:r>
              <a:rPr lang="en-US" dirty="0"/>
              <a:t>This new page is just another state of the data in one part of the larger server</a:t>
            </a:r>
          </a:p>
          <a:p>
            <a:r>
              <a:rPr lang="en-US" dirty="0"/>
              <a:t>Like </a:t>
            </a:r>
            <a:r>
              <a:rPr lang="en-US" dirty="0" err="1"/>
              <a:t>FaceBook</a:t>
            </a:r>
            <a:r>
              <a:rPr lang="en-US" dirty="0"/>
              <a:t>, if you added a picture to your profile, this would change the state of your profile’s page for you and everyone else</a:t>
            </a:r>
          </a:p>
        </p:txBody>
      </p:sp>
    </p:spTree>
    <p:extLst>
      <p:ext uri="{BB962C8B-B14F-4D97-AF65-F5344CB8AC3E}">
        <p14:creationId xmlns:p14="http://schemas.microsoft.com/office/powerpoint/2010/main" val="401110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F7F3-EF0E-4B7B-85D5-F325CBA3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REST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AAE35-32DF-4C7C-8273-638CCBD3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important thing to add is that a resource, or page can have multiple representations</a:t>
            </a:r>
          </a:p>
          <a:p>
            <a:r>
              <a:rPr lang="en-US" dirty="0"/>
              <a:t>This could be caused by several reasons:</a:t>
            </a:r>
          </a:p>
          <a:p>
            <a:r>
              <a:rPr lang="en-US" dirty="0"/>
              <a:t>A site could be available in multiple languages</a:t>
            </a:r>
          </a:p>
          <a:p>
            <a:r>
              <a:rPr lang="en-US" dirty="0"/>
              <a:t>There could be a more detailed version of a resource on another page</a:t>
            </a:r>
          </a:p>
          <a:p>
            <a:r>
              <a:rPr lang="en-US" dirty="0"/>
              <a:t>General users and Administers could have different representations available to them</a:t>
            </a:r>
          </a:p>
        </p:txBody>
      </p:sp>
    </p:spTree>
    <p:extLst>
      <p:ext uri="{BB962C8B-B14F-4D97-AF65-F5344CB8AC3E}">
        <p14:creationId xmlns:p14="http://schemas.microsoft.com/office/powerpoint/2010/main" val="153475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3286-5C07-4665-90D3-B5753061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HTTP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C0F8-A921-4977-8CF4-862F8136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– retrieve the headers of the represented state/page</a:t>
            </a:r>
          </a:p>
          <a:p>
            <a:r>
              <a:rPr lang="en-US" dirty="0"/>
              <a:t>OPTIONS – Look at what HTTP verbs this page uses</a:t>
            </a:r>
          </a:p>
          <a:p>
            <a:r>
              <a:rPr lang="en-US" dirty="0"/>
              <a:t>PATCH – modify this resource</a:t>
            </a:r>
          </a:p>
          <a:p>
            <a:r>
              <a:rPr lang="en-US" dirty="0"/>
              <a:t>Note about PATCH: this command is for more fine-tuned changes to a resource than you’d use PUT for</a:t>
            </a:r>
          </a:p>
          <a:p>
            <a:r>
              <a:rPr lang="en-US" dirty="0"/>
              <a:t>LINK – link another resource to the current one</a:t>
            </a:r>
          </a:p>
          <a:p>
            <a:r>
              <a:rPr lang="en-US" dirty="0"/>
              <a:t>UNLINK – like DELETE, but specifically for a link between resources</a:t>
            </a:r>
          </a:p>
        </p:txBody>
      </p:sp>
    </p:spTree>
    <p:extLst>
      <p:ext uri="{BB962C8B-B14F-4D97-AF65-F5344CB8AC3E}">
        <p14:creationId xmlns:p14="http://schemas.microsoft.com/office/powerpoint/2010/main" val="240397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EE4E-0966-4A7A-A241-DDFC6305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client/server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39D0F-53F8-47BA-A69F-02708EFD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core tenet of REST</a:t>
            </a:r>
          </a:p>
          <a:p>
            <a:r>
              <a:rPr lang="en-US" dirty="0"/>
              <a:t>When requests are made and then fulfilled, the returned resource was never dependent on the state of the previous resource</a:t>
            </a:r>
          </a:p>
          <a:p>
            <a:r>
              <a:rPr lang="en-US" dirty="0"/>
              <a:t>This is because of the HTTP verbs we’ve covered</a:t>
            </a:r>
          </a:p>
          <a:p>
            <a:r>
              <a:rPr lang="en-US" dirty="0"/>
              <a:t>All the data necessary to display the resource you want is within the HTTP message</a:t>
            </a:r>
          </a:p>
          <a:p>
            <a:r>
              <a:rPr lang="en-US" dirty="0"/>
              <a:t>The messages do everything necessary to locate the desired resource</a:t>
            </a:r>
          </a:p>
        </p:txBody>
      </p:sp>
    </p:spTree>
    <p:extLst>
      <p:ext uri="{BB962C8B-B14F-4D97-AF65-F5344CB8AC3E}">
        <p14:creationId xmlns:p14="http://schemas.microsoft.com/office/powerpoint/2010/main" val="35894047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5770</TotalTime>
  <Words>519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Rockwell</vt:lpstr>
      <vt:lpstr>Times New Roman</vt:lpstr>
      <vt:lpstr>Gallery</vt:lpstr>
      <vt:lpstr>REST</vt:lpstr>
      <vt:lpstr>What is rest?</vt:lpstr>
      <vt:lpstr>HTTP Protocols and rest</vt:lpstr>
      <vt:lpstr>HTTP Messages and rest, contd.</vt:lpstr>
      <vt:lpstr>Explaining the key features of rest</vt:lpstr>
      <vt:lpstr>Key features of REST contd.</vt:lpstr>
      <vt:lpstr>More HTTP Verbs</vt:lpstr>
      <vt:lpstr>Stateless client/server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Robert Sharp</dc:creator>
  <cp:lastModifiedBy>Robert Sharp</cp:lastModifiedBy>
  <cp:revision>8</cp:revision>
  <dcterms:created xsi:type="dcterms:W3CDTF">2018-05-03T03:44:54Z</dcterms:created>
  <dcterms:modified xsi:type="dcterms:W3CDTF">2018-05-07T03:55:26Z</dcterms:modified>
</cp:coreProperties>
</file>