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DC9E-D0FD-49E5-8A4D-977CE54D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19F1A-8CD4-4BED-8533-D0631F305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354653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D230-27F9-4CC6-9EA2-A63B31CD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3CB2-4CE1-4E5A-BB9D-B6B83364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Kim, Gene et al. The </a:t>
            </a:r>
            <a:r>
              <a:rPr lang="en-US" dirty="0" err="1"/>
              <a:t>Devops</a:t>
            </a:r>
            <a:r>
              <a:rPr lang="en-US" dirty="0"/>
              <a:t> Handbook: How To Create World-Class Agility, Reliability, &amp; Security In Technology Organizations. 1st ed., IT Revolution Press, LLC,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2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2EBB-F155-4654-A798-39C5982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38BB-C7F1-43D7-BFE8-087EFF81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I’ll cover the following:</a:t>
            </a:r>
          </a:p>
          <a:p>
            <a:r>
              <a:rPr lang="en-US" dirty="0"/>
              <a:t>What testing is</a:t>
            </a:r>
          </a:p>
          <a:p>
            <a:r>
              <a:rPr lang="en-US" dirty="0"/>
              <a:t>Different phases of testing</a:t>
            </a:r>
          </a:p>
          <a:p>
            <a:r>
              <a:rPr lang="en-US" dirty="0"/>
              <a:t>Good testing practices</a:t>
            </a:r>
          </a:p>
        </p:txBody>
      </p:sp>
    </p:spTree>
    <p:extLst>
      <p:ext uri="{BB962C8B-B14F-4D97-AF65-F5344CB8AC3E}">
        <p14:creationId xmlns:p14="http://schemas.microsoft.com/office/powerpoint/2010/main" val="240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AE4E-E5C5-4F25-8706-66AAF97B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5F9E-1409-486F-8A67-FEB4458D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pretty self-explanatory</a:t>
            </a:r>
          </a:p>
          <a:p>
            <a:r>
              <a:rPr lang="en-US" dirty="0"/>
              <a:t>Testing is ensuring that a program, or functions of the program work as intended</a:t>
            </a:r>
          </a:p>
          <a:p>
            <a:r>
              <a:rPr lang="en-US" dirty="0"/>
              <a:t>Testing is best performed inside of the development pipeline</a:t>
            </a:r>
          </a:p>
          <a:p>
            <a:r>
              <a:rPr lang="en-US" dirty="0"/>
              <a:t>Customers won’t appreciate a product riddled with issues</a:t>
            </a:r>
          </a:p>
          <a:p>
            <a:r>
              <a:rPr lang="en-US" dirty="0"/>
              <a:t>Testing can be broken up into different stages</a:t>
            </a:r>
          </a:p>
        </p:txBody>
      </p:sp>
    </p:spTree>
    <p:extLst>
      <p:ext uri="{BB962C8B-B14F-4D97-AF65-F5344CB8AC3E}">
        <p14:creationId xmlns:p14="http://schemas.microsoft.com/office/powerpoint/2010/main" val="111487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44E7-E444-4520-BDE2-666769BE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4841-2A01-400C-BB2A-BB6F5399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main stages of testing are as follows: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Acceptance Tests</a:t>
            </a:r>
          </a:p>
          <a:p>
            <a:r>
              <a:rPr lang="en-US" dirty="0"/>
              <a:t>Integration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D076-2044-4C47-A1D2-BDD9F6FD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CE14-F4D9-425B-97DA-27704E2C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smallest scale tests we’ll cover in the presentation</a:t>
            </a:r>
          </a:p>
          <a:p>
            <a:r>
              <a:rPr lang="en-US" dirty="0"/>
              <a:t>The unit tests are used to make sure that specific functions of a program work in isolation</a:t>
            </a:r>
          </a:p>
          <a:p>
            <a:r>
              <a:rPr lang="en-US" dirty="0"/>
              <a:t>An example could be:</a:t>
            </a:r>
          </a:p>
          <a:p>
            <a:r>
              <a:rPr lang="en-US" dirty="0"/>
              <a:t>Ensuring a function </a:t>
            </a:r>
            <a:r>
              <a:rPr lang="en-US" i="1" dirty="0"/>
              <a:t>should </a:t>
            </a:r>
            <a:r>
              <a:rPr lang="en-US" dirty="0"/>
              <a:t>call to a database</a:t>
            </a:r>
          </a:p>
          <a:p>
            <a:r>
              <a:rPr lang="en-US" dirty="0"/>
              <a:t>In a unit test, there would most likely be some dummy values instead of real ones</a:t>
            </a:r>
          </a:p>
        </p:txBody>
      </p:sp>
    </p:spTree>
    <p:extLst>
      <p:ext uri="{BB962C8B-B14F-4D97-AF65-F5344CB8AC3E}">
        <p14:creationId xmlns:p14="http://schemas.microsoft.com/office/powerpoint/2010/main" val="22528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DA93-D1B4-4E0E-B551-4557EAE9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2C72-760C-4745-BD99-2AF8C01B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Acceptance tests can be viewed as all of the unit tests together</a:t>
            </a:r>
          </a:p>
          <a:p>
            <a:r>
              <a:rPr lang="en-US" dirty="0"/>
              <a:t>Using successful unit tests as building blocks, a developer can evaluate a program and determine if it meets the needs the customers have</a:t>
            </a:r>
          </a:p>
          <a:p>
            <a:r>
              <a:rPr lang="en-US" dirty="0"/>
              <a:t>Success in the acceptance test stage means the application is ready for further evaluation</a:t>
            </a:r>
          </a:p>
          <a:p>
            <a:r>
              <a:rPr lang="en-US" dirty="0"/>
              <a:t>The last step follows</a:t>
            </a:r>
          </a:p>
        </p:txBody>
      </p:sp>
    </p:spTree>
    <p:extLst>
      <p:ext uri="{BB962C8B-B14F-4D97-AF65-F5344CB8AC3E}">
        <p14:creationId xmlns:p14="http://schemas.microsoft.com/office/powerpoint/2010/main" val="29990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21C-0760-48FA-8282-872FE70F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09A0-B659-4CD4-9A8D-9B0151B6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implies, integration tests evaluate how the program you’ve been working on interacts with other programs it’s likely to be used with</a:t>
            </a:r>
          </a:p>
          <a:p>
            <a:r>
              <a:rPr lang="en-US" dirty="0"/>
              <a:t>This stage is known as the most fragile of the three testing stages</a:t>
            </a:r>
          </a:p>
          <a:p>
            <a:r>
              <a:rPr lang="en-US" dirty="0"/>
              <a:t>The success of integration tests are reliant upon nearly all of the bugs being discovered and remedied in the unit and 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22710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2EAD-960D-4A02-A3E4-1678E29B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0F4E-B4BF-4078-8A21-AE66C5D7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errors can be detected quickly using automated testing environments, or suites</a:t>
            </a:r>
          </a:p>
          <a:p>
            <a:r>
              <a:rPr lang="en-US" dirty="0"/>
              <a:t>The tests we’ve already gone over are all automatic tests</a:t>
            </a:r>
          </a:p>
          <a:p>
            <a:r>
              <a:rPr lang="en-US" dirty="0"/>
              <a:t>Unit tests are the fastest, and acceptance and integration tests are second fastest, and third fastest respectively</a:t>
            </a:r>
          </a:p>
        </p:txBody>
      </p:sp>
    </p:spTree>
    <p:extLst>
      <p:ext uri="{BB962C8B-B14F-4D97-AF65-F5344CB8AC3E}">
        <p14:creationId xmlns:p14="http://schemas.microsoft.com/office/powerpoint/2010/main" val="3517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F4C2-936D-4D07-8DA9-F7EAC8E2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 of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D2E-5C35-4CF1-8242-93C51E5B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close, I’ll hit one of the best aspects of automated testing</a:t>
            </a:r>
          </a:p>
          <a:p>
            <a:r>
              <a:rPr lang="en-US" dirty="0"/>
              <a:t>The automated tests are run as a code change is checked into version control</a:t>
            </a:r>
          </a:p>
          <a:p>
            <a:r>
              <a:rPr lang="en-US" dirty="0"/>
              <a:t>Having a quick unit test being performed when there’s a change prevents the late discovery of an error</a:t>
            </a:r>
          </a:p>
          <a:p>
            <a:r>
              <a:rPr lang="en-US" dirty="0"/>
              <a:t>Consistent testing enables fast and stable deployments continuously</a:t>
            </a:r>
          </a:p>
        </p:txBody>
      </p:sp>
    </p:spTree>
    <p:extLst>
      <p:ext uri="{BB962C8B-B14F-4D97-AF65-F5344CB8AC3E}">
        <p14:creationId xmlns:p14="http://schemas.microsoft.com/office/powerpoint/2010/main" val="38288705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410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Testing</vt:lpstr>
      <vt:lpstr>Overview</vt:lpstr>
      <vt:lpstr>What is it?</vt:lpstr>
      <vt:lpstr>Stages of testing</vt:lpstr>
      <vt:lpstr>Unit Tests</vt:lpstr>
      <vt:lpstr>Acceptance Tests</vt:lpstr>
      <vt:lpstr>Integration tests</vt:lpstr>
      <vt:lpstr>Good testing principles</vt:lpstr>
      <vt:lpstr>The Benefit of automated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Robert Sharp</dc:creator>
  <cp:lastModifiedBy>Robert Sharp</cp:lastModifiedBy>
  <cp:revision>4</cp:revision>
  <dcterms:created xsi:type="dcterms:W3CDTF">2018-07-29T17:17:18Z</dcterms:created>
  <dcterms:modified xsi:type="dcterms:W3CDTF">2018-07-29T19:07:14Z</dcterms:modified>
</cp:coreProperties>
</file>